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2" r:id="rId3"/>
    <p:sldMasterId id="2147483709" r:id="rId4"/>
    <p:sldMasterId id="2147483723" r:id="rId5"/>
    <p:sldMasterId id="2147483736" r:id="rId6"/>
    <p:sldMasterId id="2147483749" r:id="rId7"/>
    <p:sldMasterId id="2147483760" r:id="rId8"/>
  </p:sldMasterIdLst>
  <p:notesMasterIdLst>
    <p:notesMasterId r:id="rId32"/>
  </p:notesMasterIdLst>
  <p:sldIdLst>
    <p:sldId id="462" r:id="rId9"/>
    <p:sldId id="461" r:id="rId10"/>
    <p:sldId id="638" r:id="rId11"/>
    <p:sldId id="2147474816" r:id="rId12"/>
    <p:sldId id="2145706610" r:id="rId13"/>
    <p:sldId id="1732" r:id="rId14"/>
    <p:sldId id="2145706611" r:id="rId15"/>
    <p:sldId id="1728" r:id="rId16"/>
    <p:sldId id="1731" r:id="rId17"/>
    <p:sldId id="1725" r:id="rId18"/>
    <p:sldId id="2147483572" r:id="rId19"/>
    <p:sldId id="2147474820" r:id="rId20"/>
    <p:sldId id="583" r:id="rId21"/>
    <p:sldId id="2147474821" r:id="rId22"/>
    <p:sldId id="2147483565" r:id="rId23"/>
    <p:sldId id="2147483571" r:id="rId24"/>
    <p:sldId id="2145706631" r:id="rId25"/>
    <p:sldId id="2145706628" r:id="rId26"/>
    <p:sldId id="2147483569" r:id="rId27"/>
    <p:sldId id="2147483570" r:id="rId28"/>
    <p:sldId id="258" r:id="rId29"/>
    <p:sldId id="267"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E00"/>
    <a:srgbClr val="330000"/>
    <a:srgbClr val="A35C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32906" autoAdjust="0"/>
  </p:normalViewPr>
  <p:slideViewPr>
    <p:cSldViewPr snapToGrid="0">
      <p:cViewPr varScale="1">
        <p:scale>
          <a:sx n="17" d="100"/>
          <a:sy n="17" d="100"/>
        </p:scale>
        <p:origin x="249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 Id="rId8" Type="http://schemas.openxmlformats.org/officeDocument/2006/relationships/slideMaster" Target="slideMasters/slideMaster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F31DA7-B4BC-40BA-BDCE-26593E1562E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8AB97428-7407-40EE-8C38-C08A3F87FB1A}">
      <dgm:prSet phldrT="[Text]" custT="1"/>
      <dgm:spPr>
        <a:solidFill>
          <a:srgbClr val="58595B"/>
        </a:solidFill>
      </dgm:spPr>
      <dgm:t>
        <a:bodyPr anchor="b"/>
        <a:lstStyle/>
        <a:p>
          <a:r>
            <a:rPr lang="es-419" sz="1100" b="1" dirty="0">
              <a:solidFill>
                <a:schemeClr val="bg1"/>
              </a:solidFill>
              <a:latin typeface="Roboto" panose="02000000000000000000" pitchFamily="2" charset="0"/>
              <a:ea typeface="Roboto" panose="02000000000000000000" pitchFamily="2" charset="0"/>
              <a:cs typeface="Roboto" panose="02000000000000000000" pitchFamily="2" charset="0"/>
            </a:rPr>
            <a:t>Pedidos</a:t>
          </a:r>
          <a:endParaRPr lang="en-US" sz="1100" b="1"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3A09E776-B427-4DEC-BFC7-64CAF5BB773F}" type="parTrans" cxnId="{942F92CE-095E-48B4-84AE-124D27B1252B}">
      <dgm:prSet/>
      <dgm:spPr/>
      <dgm:t>
        <a:bodyPr/>
        <a:lstStyle/>
        <a:p>
          <a:endParaRPr lang="en-US"/>
        </a:p>
      </dgm:t>
    </dgm:pt>
    <dgm:pt modelId="{1541ED8B-5EA9-4820-87DE-C28C1BBB1971}" type="sibTrans" cxnId="{942F92CE-095E-48B4-84AE-124D27B1252B}">
      <dgm:prSet/>
      <dgm:spPr/>
      <dgm:t>
        <a:bodyPr/>
        <a:lstStyle/>
        <a:p>
          <a:endParaRPr lang="en-US"/>
        </a:p>
      </dgm:t>
    </dgm:pt>
    <dgm:pt modelId="{EA9A01B6-9C1B-4372-8347-BC08DC94A7B5}">
      <dgm:prSet phldrT="[Text]" custT="1"/>
      <dgm:spPr>
        <a:solidFill>
          <a:srgbClr val="FFBE00"/>
        </a:solidFill>
      </dgm:spPr>
      <dgm:t>
        <a:bodyPr anchor="b"/>
        <a:lstStyle/>
        <a:p>
          <a:r>
            <a:rPr lang="es-419" sz="1100" b="1" dirty="0">
              <a:latin typeface="Roboto" panose="02000000000000000000" pitchFamily="2" charset="0"/>
              <a:ea typeface="Roboto" panose="02000000000000000000" pitchFamily="2" charset="0"/>
              <a:cs typeface="Roboto" panose="02000000000000000000" pitchFamily="2" charset="0"/>
            </a:rPr>
            <a:t>Pagos</a:t>
          </a:r>
          <a:endParaRPr lang="en-US" sz="1100" b="1" dirty="0">
            <a:latin typeface="Roboto" panose="02000000000000000000" pitchFamily="2" charset="0"/>
            <a:ea typeface="Roboto" panose="02000000000000000000" pitchFamily="2" charset="0"/>
            <a:cs typeface="Roboto" panose="02000000000000000000" pitchFamily="2" charset="0"/>
          </a:endParaRPr>
        </a:p>
      </dgm:t>
    </dgm:pt>
    <dgm:pt modelId="{A8286DA7-25C5-43BA-BEB1-BED661B94277}" type="parTrans" cxnId="{F525A39F-378A-4CFA-90F2-3B3EDD39280D}">
      <dgm:prSet/>
      <dgm:spPr/>
      <dgm:t>
        <a:bodyPr/>
        <a:lstStyle/>
        <a:p>
          <a:endParaRPr lang="en-US"/>
        </a:p>
      </dgm:t>
    </dgm:pt>
    <dgm:pt modelId="{6F2CC10A-BB43-4986-B783-2CBF8DA36AD3}" type="sibTrans" cxnId="{F525A39F-378A-4CFA-90F2-3B3EDD39280D}">
      <dgm:prSet/>
      <dgm:spPr/>
      <dgm:t>
        <a:bodyPr/>
        <a:lstStyle/>
        <a:p>
          <a:endParaRPr lang="en-US"/>
        </a:p>
      </dgm:t>
    </dgm:pt>
    <dgm:pt modelId="{38396A1F-F6A8-4188-96F5-9CA0C169FCF3}">
      <dgm:prSet phldrT="[Text]" custT="1"/>
      <dgm:spPr>
        <a:solidFill>
          <a:srgbClr val="00857D"/>
        </a:solidFill>
      </dgm:spPr>
      <dgm:t>
        <a:bodyPr anchor="b"/>
        <a:lstStyle/>
        <a:p>
          <a:r>
            <a:rPr lang="es-419" sz="800" b="1" dirty="0">
              <a:latin typeface="Roboto" panose="02000000000000000000" pitchFamily="2" charset="0"/>
              <a:ea typeface="Roboto" panose="02000000000000000000" pitchFamily="2" charset="0"/>
              <a:cs typeface="Roboto" panose="02000000000000000000" pitchFamily="2" charset="0"/>
            </a:rPr>
            <a:t>Preparación</a:t>
          </a:r>
          <a:endParaRPr lang="en-US" sz="800" b="1" dirty="0">
            <a:latin typeface="Roboto" panose="02000000000000000000" pitchFamily="2" charset="0"/>
            <a:ea typeface="Roboto" panose="02000000000000000000" pitchFamily="2" charset="0"/>
            <a:cs typeface="Roboto" panose="02000000000000000000" pitchFamily="2" charset="0"/>
          </a:endParaRPr>
        </a:p>
      </dgm:t>
    </dgm:pt>
    <dgm:pt modelId="{151E7C18-689C-46D6-AE42-7BF1FC6F6E75}" type="parTrans" cxnId="{90333693-470B-44C3-8A26-F6A9465CE33D}">
      <dgm:prSet/>
      <dgm:spPr/>
      <dgm:t>
        <a:bodyPr/>
        <a:lstStyle/>
        <a:p>
          <a:endParaRPr lang="en-US"/>
        </a:p>
      </dgm:t>
    </dgm:pt>
    <dgm:pt modelId="{10EDAE0D-B56E-4E43-8F98-D3FAD4196CEB}" type="sibTrans" cxnId="{90333693-470B-44C3-8A26-F6A9465CE33D}">
      <dgm:prSet/>
      <dgm:spPr/>
      <dgm:t>
        <a:bodyPr/>
        <a:lstStyle/>
        <a:p>
          <a:endParaRPr lang="en-US"/>
        </a:p>
      </dgm:t>
    </dgm:pt>
    <dgm:pt modelId="{8AB5602F-3FB0-41A8-A3CD-4D16D6EA33E2}">
      <dgm:prSet phldrT="[Text]" custT="1"/>
      <dgm:spPr>
        <a:solidFill>
          <a:srgbClr val="1966B1"/>
        </a:solidFill>
      </dgm:spPr>
      <dgm:t>
        <a:bodyPr anchor="b"/>
        <a:lstStyle/>
        <a:p>
          <a:r>
            <a:rPr lang="es-419" sz="900" b="1" dirty="0">
              <a:latin typeface="Roboto" panose="02000000000000000000" pitchFamily="2" charset="0"/>
              <a:ea typeface="Roboto" panose="02000000000000000000" pitchFamily="2" charset="0"/>
              <a:cs typeface="Roboto" panose="02000000000000000000" pitchFamily="2" charset="0"/>
            </a:rPr>
            <a:t>Almacenaje</a:t>
          </a:r>
          <a:endParaRPr lang="en-US" sz="900" b="1" dirty="0">
            <a:latin typeface="Roboto" panose="02000000000000000000" pitchFamily="2" charset="0"/>
            <a:ea typeface="Roboto" panose="02000000000000000000" pitchFamily="2" charset="0"/>
            <a:cs typeface="Roboto" panose="02000000000000000000" pitchFamily="2" charset="0"/>
          </a:endParaRPr>
        </a:p>
      </dgm:t>
    </dgm:pt>
    <dgm:pt modelId="{ADFD23B9-D27B-4769-93D9-B6473FAA588E}" type="parTrans" cxnId="{FC0ECFDE-6F4C-426E-B740-1D555BA2BAF3}">
      <dgm:prSet/>
      <dgm:spPr/>
      <dgm:t>
        <a:bodyPr/>
        <a:lstStyle/>
        <a:p>
          <a:endParaRPr lang="en-US"/>
        </a:p>
      </dgm:t>
    </dgm:pt>
    <dgm:pt modelId="{CCBFB9AF-B442-4F23-AAC2-536F1E1B4690}" type="sibTrans" cxnId="{FC0ECFDE-6F4C-426E-B740-1D555BA2BAF3}">
      <dgm:prSet/>
      <dgm:spPr/>
      <dgm:t>
        <a:bodyPr/>
        <a:lstStyle/>
        <a:p>
          <a:endParaRPr lang="en-US"/>
        </a:p>
      </dgm:t>
    </dgm:pt>
    <dgm:pt modelId="{6BAEF301-AFED-4C1A-82B1-21F04F470F67}">
      <dgm:prSet custT="1"/>
      <dgm:spPr>
        <a:solidFill>
          <a:srgbClr val="6CA342"/>
        </a:solidFill>
      </dgm:spPr>
      <dgm:t>
        <a:bodyPr anchor="b"/>
        <a:lstStyle/>
        <a:p>
          <a:endParaRPr lang="es-419" sz="800" b="1" dirty="0"/>
        </a:p>
        <a:p>
          <a:r>
            <a:rPr lang="es-419" sz="900" b="1" dirty="0">
              <a:latin typeface="Roboto" panose="02000000000000000000" pitchFamily="2" charset="0"/>
              <a:ea typeface="Roboto" panose="02000000000000000000" pitchFamily="2" charset="0"/>
              <a:cs typeface="Roboto" panose="02000000000000000000" pitchFamily="2" charset="0"/>
            </a:rPr>
            <a:t>Exportación</a:t>
          </a:r>
        </a:p>
      </dgm:t>
    </dgm:pt>
    <dgm:pt modelId="{BFF27A5A-8480-43AD-A6D0-8B074F32C1DC}" type="parTrans" cxnId="{8B83B960-2548-4294-A392-0262ADF10E39}">
      <dgm:prSet/>
      <dgm:spPr/>
      <dgm:t>
        <a:bodyPr/>
        <a:lstStyle/>
        <a:p>
          <a:endParaRPr lang="en-US"/>
        </a:p>
      </dgm:t>
    </dgm:pt>
    <dgm:pt modelId="{6578316D-35FC-4081-A6CA-308A3D7F4103}" type="sibTrans" cxnId="{8B83B960-2548-4294-A392-0262ADF10E39}">
      <dgm:prSet/>
      <dgm:spPr/>
      <dgm:t>
        <a:bodyPr/>
        <a:lstStyle/>
        <a:p>
          <a:endParaRPr lang="en-US"/>
        </a:p>
      </dgm:t>
    </dgm:pt>
    <dgm:pt modelId="{67EEE91E-C5B5-4FC5-805A-EE18147EF4F4}">
      <dgm:prSet custT="1"/>
      <dgm:spPr>
        <a:solidFill>
          <a:srgbClr val="E5004D"/>
        </a:solidFill>
      </dgm:spPr>
      <dgm:t>
        <a:bodyPr anchor="b"/>
        <a:lstStyle/>
        <a:p>
          <a:r>
            <a:rPr lang="es-419" sz="1100" b="1" dirty="0">
              <a:latin typeface="Roboto" panose="02000000000000000000" pitchFamily="2" charset="0"/>
              <a:ea typeface="Roboto" panose="02000000000000000000" pitchFamily="2" charset="0"/>
              <a:cs typeface="Roboto" panose="02000000000000000000" pitchFamily="2" charset="0"/>
            </a:rPr>
            <a:t>Envío </a:t>
          </a:r>
          <a:endParaRPr lang="en-US" sz="1100" b="1" dirty="0">
            <a:latin typeface="Roboto" panose="02000000000000000000" pitchFamily="2" charset="0"/>
            <a:ea typeface="Roboto" panose="02000000000000000000" pitchFamily="2" charset="0"/>
            <a:cs typeface="Roboto" panose="02000000000000000000" pitchFamily="2" charset="0"/>
          </a:endParaRPr>
        </a:p>
      </dgm:t>
    </dgm:pt>
    <dgm:pt modelId="{D5C2AE06-5F90-48E7-9FFF-BA1CD3EB321F}" type="parTrans" cxnId="{C429BE08-D41A-46D3-8273-B2841A6098F7}">
      <dgm:prSet/>
      <dgm:spPr/>
      <dgm:t>
        <a:bodyPr/>
        <a:lstStyle/>
        <a:p>
          <a:endParaRPr lang="en-US"/>
        </a:p>
      </dgm:t>
    </dgm:pt>
    <dgm:pt modelId="{133F1237-FE7A-43E0-9416-C745DC0F70A6}" type="sibTrans" cxnId="{C429BE08-D41A-46D3-8273-B2841A6098F7}">
      <dgm:prSet/>
      <dgm:spPr/>
      <dgm:t>
        <a:bodyPr/>
        <a:lstStyle/>
        <a:p>
          <a:endParaRPr lang="en-US"/>
        </a:p>
      </dgm:t>
    </dgm:pt>
    <dgm:pt modelId="{E1A7F63F-1E5C-4F4B-B7ED-0835028F9758}">
      <dgm:prSet phldrT="[Text]" custT="1"/>
      <dgm:spPr/>
      <dgm:t>
        <a:bodyPr anchor="b"/>
        <a:lstStyle/>
        <a:p>
          <a:r>
            <a:rPr lang="es-419" sz="1100" b="1" dirty="0">
              <a:latin typeface="Roboto" panose="02000000000000000000" pitchFamily="2" charset="0"/>
              <a:ea typeface="Roboto" panose="02000000000000000000" pitchFamily="2" charset="0"/>
              <a:cs typeface="Roboto" panose="02000000000000000000" pitchFamily="2" charset="0"/>
            </a:rPr>
            <a:t>Clientes</a:t>
          </a:r>
          <a:endParaRPr lang="en-US" sz="1100" b="1" dirty="0">
            <a:latin typeface="Roboto" panose="02000000000000000000" pitchFamily="2" charset="0"/>
            <a:ea typeface="Roboto" panose="02000000000000000000" pitchFamily="2" charset="0"/>
            <a:cs typeface="Roboto" panose="02000000000000000000" pitchFamily="2" charset="0"/>
          </a:endParaRPr>
        </a:p>
      </dgm:t>
    </dgm:pt>
    <dgm:pt modelId="{7FCE0AED-DDA2-44DD-8020-E081328A4D32}" type="sibTrans" cxnId="{6747FC03-F19D-4BBE-94BD-338C29C1E41E}">
      <dgm:prSet/>
      <dgm:spPr/>
      <dgm:t>
        <a:bodyPr/>
        <a:lstStyle/>
        <a:p>
          <a:endParaRPr lang="en-US"/>
        </a:p>
      </dgm:t>
    </dgm:pt>
    <dgm:pt modelId="{42234658-288C-4BE3-B9CD-5FA40CB542D3}" type="parTrans" cxnId="{6747FC03-F19D-4BBE-94BD-338C29C1E41E}">
      <dgm:prSet/>
      <dgm:spPr/>
      <dgm:t>
        <a:bodyPr/>
        <a:lstStyle/>
        <a:p>
          <a:endParaRPr lang="en-US"/>
        </a:p>
      </dgm:t>
    </dgm:pt>
    <dgm:pt modelId="{7FFCFF41-EAB2-4C67-ADC6-00D440805BB0}" type="pres">
      <dgm:prSet presAssocID="{76F31DA7-B4BC-40BA-BDCE-26593E1562E5}" presName="cycle" presStyleCnt="0">
        <dgm:presLayoutVars>
          <dgm:dir/>
          <dgm:resizeHandles val="exact"/>
        </dgm:presLayoutVars>
      </dgm:prSet>
      <dgm:spPr/>
    </dgm:pt>
    <dgm:pt modelId="{E29DC88A-4DDC-4EF2-9241-F8F3E8327261}" type="pres">
      <dgm:prSet presAssocID="{E1A7F63F-1E5C-4F4B-B7ED-0835028F9758}" presName="node" presStyleLbl="node1" presStyleIdx="0" presStyleCnt="7">
        <dgm:presLayoutVars>
          <dgm:bulletEnabled val="1"/>
        </dgm:presLayoutVars>
      </dgm:prSet>
      <dgm:spPr/>
    </dgm:pt>
    <dgm:pt modelId="{6E2EEDE5-3610-43A3-943D-6F3813445E8F}" type="pres">
      <dgm:prSet presAssocID="{7FCE0AED-DDA2-44DD-8020-E081328A4D32}" presName="sibTrans" presStyleLbl="sibTrans2D1" presStyleIdx="0" presStyleCnt="7"/>
      <dgm:spPr>
        <a:prstGeom prst="stripedRightArrow">
          <a:avLst/>
        </a:prstGeom>
      </dgm:spPr>
    </dgm:pt>
    <dgm:pt modelId="{1C5E25E4-00D9-4483-BAAF-8728184452A5}" type="pres">
      <dgm:prSet presAssocID="{7FCE0AED-DDA2-44DD-8020-E081328A4D32}" presName="connectorText" presStyleLbl="sibTrans2D1" presStyleIdx="0" presStyleCnt="7"/>
      <dgm:spPr/>
    </dgm:pt>
    <dgm:pt modelId="{A45F7080-FEE4-4B7E-8952-30FD76FBEBD2}" type="pres">
      <dgm:prSet presAssocID="{8AB97428-7407-40EE-8C38-C08A3F87FB1A}" presName="node" presStyleLbl="node1" presStyleIdx="1" presStyleCnt="7">
        <dgm:presLayoutVars>
          <dgm:bulletEnabled val="1"/>
        </dgm:presLayoutVars>
      </dgm:prSet>
      <dgm:spPr/>
    </dgm:pt>
    <dgm:pt modelId="{00961397-3D6D-4176-9CFD-CC7F17074EEA}" type="pres">
      <dgm:prSet presAssocID="{1541ED8B-5EA9-4820-87DE-C28C1BBB1971}" presName="sibTrans" presStyleLbl="sibTrans2D1" presStyleIdx="1" presStyleCnt="7"/>
      <dgm:spPr>
        <a:prstGeom prst="stripedRightArrow">
          <a:avLst/>
        </a:prstGeom>
      </dgm:spPr>
    </dgm:pt>
    <dgm:pt modelId="{BA6AC7F1-BB33-422C-9F83-D45D54B170B8}" type="pres">
      <dgm:prSet presAssocID="{1541ED8B-5EA9-4820-87DE-C28C1BBB1971}" presName="connectorText" presStyleLbl="sibTrans2D1" presStyleIdx="1" presStyleCnt="7"/>
      <dgm:spPr/>
    </dgm:pt>
    <dgm:pt modelId="{DB5A4723-97EE-4E9D-91C8-A12D3C2EEA38}" type="pres">
      <dgm:prSet presAssocID="{EA9A01B6-9C1B-4372-8347-BC08DC94A7B5}" presName="node" presStyleLbl="node1" presStyleIdx="2" presStyleCnt="7" custRadScaleRad="100370" custRadScaleInc="-874">
        <dgm:presLayoutVars>
          <dgm:bulletEnabled val="1"/>
        </dgm:presLayoutVars>
      </dgm:prSet>
      <dgm:spPr/>
    </dgm:pt>
    <dgm:pt modelId="{284690F8-336E-4DDD-98AF-44722DFA3DB9}" type="pres">
      <dgm:prSet presAssocID="{6F2CC10A-BB43-4986-B783-2CBF8DA36AD3}" presName="sibTrans" presStyleLbl="sibTrans2D1" presStyleIdx="2" presStyleCnt="7"/>
      <dgm:spPr>
        <a:prstGeom prst="stripedRightArrow">
          <a:avLst/>
        </a:prstGeom>
      </dgm:spPr>
    </dgm:pt>
    <dgm:pt modelId="{D6F675D5-530A-4F3C-B88E-291E75EDD97B}" type="pres">
      <dgm:prSet presAssocID="{6F2CC10A-BB43-4986-B783-2CBF8DA36AD3}" presName="connectorText" presStyleLbl="sibTrans2D1" presStyleIdx="2" presStyleCnt="7"/>
      <dgm:spPr/>
    </dgm:pt>
    <dgm:pt modelId="{401FECEE-DB4A-4F14-8E5C-1C667D6C6549}" type="pres">
      <dgm:prSet presAssocID="{38396A1F-F6A8-4188-96F5-9CA0C169FCF3}" presName="node" presStyleLbl="node1" presStyleIdx="3" presStyleCnt="7">
        <dgm:presLayoutVars>
          <dgm:bulletEnabled val="1"/>
        </dgm:presLayoutVars>
      </dgm:prSet>
      <dgm:spPr/>
    </dgm:pt>
    <dgm:pt modelId="{64E6963C-0223-4333-A5AF-23A39D0E0728}" type="pres">
      <dgm:prSet presAssocID="{10EDAE0D-B56E-4E43-8F98-D3FAD4196CEB}" presName="sibTrans" presStyleLbl="sibTrans2D1" presStyleIdx="3" presStyleCnt="7"/>
      <dgm:spPr>
        <a:prstGeom prst="stripedRightArrow">
          <a:avLst/>
        </a:prstGeom>
      </dgm:spPr>
    </dgm:pt>
    <dgm:pt modelId="{77ECAB55-8083-4F10-83CD-759AB43FE15B}" type="pres">
      <dgm:prSet presAssocID="{10EDAE0D-B56E-4E43-8F98-D3FAD4196CEB}" presName="connectorText" presStyleLbl="sibTrans2D1" presStyleIdx="3" presStyleCnt="7"/>
      <dgm:spPr/>
    </dgm:pt>
    <dgm:pt modelId="{E65F2B3A-F11F-4479-B270-C24CAE21332E}" type="pres">
      <dgm:prSet presAssocID="{8AB5602F-3FB0-41A8-A3CD-4D16D6EA33E2}" presName="node" presStyleLbl="node1" presStyleIdx="4" presStyleCnt="7" custRadScaleRad="99911" custRadScaleInc="-369">
        <dgm:presLayoutVars>
          <dgm:bulletEnabled val="1"/>
        </dgm:presLayoutVars>
      </dgm:prSet>
      <dgm:spPr/>
    </dgm:pt>
    <dgm:pt modelId="{6399907B-3C6E-4488-9FA2-BCD05D689734}" type="pres">
      <dgm:prSet presAssocID="{CCBFB9AF-B442-4F23-AAC2-536F1E1B4690}" presName="sibTrans" presStyleLbl="sibTrans2D1" presStyleIdx="4" presStyleCnt="7"/>
      <dgm:spPr>
        <a:prstGeom prst="stripedRightArrow">
          <a:avLst/>
        </a:prstGeom>
      </dgm:spPr>
    </dgm:pt>
    <dgm:pt modelId="{478A5744-AEE4-4240-BB1F-D4F14365F2E2}" type="pres">
      <dgm:prSet presAssocID="{CCBFB9AF-B442-4F23-AAC2-536F1E1B4690}" presName="connectorText" presStyleLbl="sibTrans2D1" presStyleIdx="4" presStyleCnt="7"/>
      <dgm:spPr/>
    </dgm:pt>
    <dgm:pt modelId="{7B1FFE32-A2BE-40B6-83D9-CA99648C3E29}" type="pres">
      <dgm:prSet presAssocID="{6BAEF301-AFED-4C1A-82B1-21F04F470F67}" presName="node" presStyleLbl="node1" presStyleIdx="5" presStyleCnt="7">
        <dgm:presLayoutVars>
          <dgm:bulletEnabled val="1"/>
        </dgm:presLayoutVars>
      </dgm:prSet>
      <dgm:spPr/>
    </dgm:pt>
    <dgm:pt modelId="{5317EA02-7DB0-4FAF-8363-E7960253AF9D}" type="pres">
      <dgm:prSet presAssocID="{6578316D-35FC-4081-A6CA-308A3D7F4103}" presName="sibTrans" presStyleLbl="sibTrans2D1" presStyleIdx="5" presStyleCnt="7"/>
      <dgm:spPr>
        <a:prstGeom prst="stripedRightArrow">
          <a:avLst/>
        </a:prstGeom>
      </dgm:spPr>
    </dgm:pt>
    <dgm:pt modelId="{0B4EE662-2041-4030-BD07-9DDE8B59CC36}" type="pres">
      <dgm:prSet presAssocID="{6578316D-35FC-4081-A6CA-308A3D7F4103}" presName="connectorText" presStyleLbl="sibTrans2D1" presStyleIdx="5" presStyleCnt="7"/>
      <dgm:spPr/>
    </dgm:pt>
    <dgm:pt modelId="{D2FE56E7-6CC0-4150-8F1D-91EB3567D36A}" type="pres">
      <dgm:prSet presAssocID="{67EEE91E-C5B5-4FC5-805A-EE18147EF4F4}" presName="node" presStyleLbl="node1" presStyleIdx="6" presStyleCnt="7">
        <dgm:presLayoutVars>
          <dgm:bulletEnabled val="1"/>
        </dgm:presLayoutVars>
      </dgm:prSet>
      <dgm:spPr/>
    </dgm:pt>
    <dgm:pt modelId="{7322AF40-161C-4D04-A5B2-022AFCDB312B}" type="pres">
      <dgm:prSet presAssocID="{133F1237-FE7A-43E0-9416-C745DC0F70A6}" presName="sibTrans" presStyleLbl="sibTrans2D1" presStyleIdx="6" presStyleCnt="7"/>
      <dgm:spPr>
        <a:prstGeom prst="stripedRightArrow">
          <a:avLst/>
        </a:prstGeom>
      </dgm:spPr>
    </dgm:pt>
    <dgm:pt modelId="{B9CFB5A5-B434-4FD9-AB2A-D268B7F26857}" type="pres">
      <dgm:prSet presAssocID="{133F1237-FE7A-43E0-9416-C745DC0F70A6}" presName="connectorText" presStyleLbl="sibTrans2D1" presStyleIdx="6" presStyleCnt="7"/>
      <dgm:spPr/>
    </dgm:pt>
  </dgm:ptLst>
  <dgm:cxnLst>
    <dgm:cxn modelId="{6747FC03-F19D-4BBE-94BD-338C29C1E41E}" srcId="{76F31DA7-B4BC-40BA-BDCE-26593E1562E5}" destId="{E1A7F63F-1E5C-4F4B-B7ED-0835028F9758}" srcOrd="0" destOrd="0" parTransId="{42234658-288C-4BE3-B9CD-5FA40CB542D3}" sibTransId="{7FCE0AED-DDA2-44DD-8020-E081328A4D32}"/>
    <dgm:cxn modelId="{C429BE08-D41A-46D3-8273-B2841A6098F7}" srcId="{76F31DA7-B4BC-40BA-BDCE-26593E1562E5}" destId="{67EEE91E-C5B5-4FC5-805A-EE18147EF4F4}" srcOrd="6" destOrd="0" parTransId="{D5C2AE06-5F90-48E7-9FFF-BA1CD3EB321F}" sibTransId="{133F1237-FE7A-43E0-9416-C745DC0F70A6}"/>
    <dgm:cxn modelId="{B5ACB322-BCB6-47D1-BC11-7E736FC3E98C}" type="presOf" srcId="{10EDAE0D-B56E-4E43-8F98-D3FAD4196CEB}" destId="{77ECAB55-8083-4F10-83CD-759AB43FE15B}" srcOrd="1" destOrd="0" presId="urn:microsoft.com/office/officeart/2005/8/layout/cycle2"/>
    <dgm:cxn modelId="{455C3123-84BB-4A94-BFDC-3CF80C2EAC0F}" type="presOf" srcId="{1541ED8B-5EA9-4820-87DE-C28C1BBB1971}" destId="{BA6AC7F1-BB33-422C-9F83-D45D54B170B8}" srcOrd="1" destOrd="0" presId="urn:microsoft.com/office/officeart/2005/8/layout/cycle2"/>
    <dgm:cxn modelId="{C063DE25-C81F-4E32-B8A9-FD329078BDDD}" type="presOf" srcId="{10EDAE0D-B56E-4E43-8F98-D3FAD4196CEB}" destId="{64E6963C-0223-4333-A5AF-23A39D0E0728}" srcOrd="0" destOrd="0" presId="urn:microsoft.com/office/officeart/2005/8/layout/cycle2"/>
    <dgm:cxn modelId="{D2B02E31-5590-4E4F-A3D4-A17BE4A4F6CC}" type="presOf" srcId="{76F31DA7-B4BC-40BA-BDCE-26593E1562E5}" destId="{7FFCFF41-EAB2-4C67-ADC6-00D440805BB0}" srcOrd="0" destOrd="0" presId="urn:microsoft.com/office/officeart/2005/8/layout/cycle2"/>
    <dgm:cxn modelId="{B0030C36-0DCE-45B8-AB83-880EACC9C749}" type="presOf" srcId="{7FCE0AED-DDA2-44DD-8020-E081328A4D32}" destId="{1C5E25E4-00D9-4483-BAAF-8728184452A5}" srcOrd="1" destOrd="0" presId="urn:microsoft.com/office/officeart/2005/8/layout/cycle2"/>
    <dgm:cxn modelId="{63059660-0E5B-480E-BE24-67D54C767E17}" type="presOf" srcId="{EA9A01B6-9C1B-4372-8347-BC08DC94A7B5}" destId="{DB5A4723-97EE-4E9D-91C8-A12D3C2EEA38}" srcOrd="0" destOrd="0" presId="urn:microsoft.com/office/officeart/2005/8/layout/cycle2"/>
    <dgm:cxn modelId="{8B83B960-2548-4294-A392-0262ADF10E39}" srcId="{76F31DA7-B4BC-40BA-BDCE-26593E1562E5}" destId="{6BAEF301-AFED-4C1A-82B1-21F04F470F67}" srcOrd="5" destOrd="0" parTransId="{BFF27A5A-8480-43AD-A6D0-8B074F32C1DC}" sibTransId="{6578316D-35FC-4081-A6CA-308A3D7F4103}"/>
    <dgm:cxn modelId="{6E8B6850-0CE0-420D-A9F8-6860A1C7F83A}" type="presOf" srcId="{133F1237-FE7A-43E0-9416-C745DC0F70A6}" destId="{B9CFB5A5-B434-4FD9-AB2A-D268B7F26857}" srcOrd="1" destOrd="0" presId="urn:microsoft.com/office/officeart/2005/8/layout/cycle2"/>
    <dgm:cxn modelId="{EA2B5953-AD57-4DCD-976B-E59AFAB262D9}" type="presOf" srcId="{67EEE91E-C5B5-4FC5-805A-EE18147EF4F4}" destId="{D2FE56E7-6CC0-4150-8F1D-91EB3567D36A}" srcOrd="0" destOrd="0" presId="urn:microsoft.com/office/officeart/2005/8/layout/cycle2"/>
    <dgm:cxn modelId="{FD357078-FE41-4050-8636-D570E45FC615}" type="presOf" srcId="{6578316D-35FC-4081-A6CA-308A3D7F4103}" destId="{5317EA02-7DB0-4FAF-8363-E7960253AF9D}" srcOrd="0" destOrd="0" presId="urn:microsoft.com/office/officeart/2005/8/layout/cycle2"/>
    <dgm:cxn modelId="{191ABA58-7246-47D9-9165-47A479772078}" type="presOf" srcId="{8AB5602F-3FB0-41A8-A3CD-4D16D6EA33E2}" destId="{E65F2B3A-F11F-4479-B270-C24CAE21332E}" srcOrd="0" destOrd="0" presId="urn:microsoft.com/office/officeart/2005/8/layout/cycle2"/>
    <dgm:cxn modelId="{A62D0484-2F10-4ABD-A610-0E205A460D9D}" type="presOf" srcId="{7FCE0AED-DDA2-44DD-8020-E081328A4D32}" destId="{6E2EEDE5-3610-43A3-943D-6F3813445E8F}" srcOrd="0" destOrd="0" presId="urn:microsoft.com/office/officeart/2005/8/layout/cycle2"/>
    <dgm:cxn modelId="{08D1F786-815E-4F9C-8261-AF826BB5EE8D}" type="presOf" srcId="{8AB97428-7407-40EE-8C38-C08A3F87FB1A}" destId="{A45F7080-FEE4-4B7E-8952-30FD76FBEBD2}" srcOrd="0" destOrd="0" presId="urn:microsoft.com/office/officeart/2005/8/layout/cycle2"/>
    <dgm:cxn modelId="{D7D4A78C-85F7-43BC-A7C7-C0434DF4FE7C}" type="presOf" srcId="{6F2CC10A-BB43-4986-B783-2CBF8DA36AD3}" destId="{D6F675D5-530A-4F3C-B88E-291E75EDD97B}" srcOrd="1" destOrd="0" presId="urn:microsoft.com/office/officeart/2005/8/layout/cycle2"/>
    <dgm:cxn modelId="{A76B0590-CA9C-4C84-90CD-8F81D9125E29}" type="presOf" srcId="{6BAEF301-AFED-4C1A-82B1-21F04F470F67}" destId="{7B1FFE32-A2BE-40B6-83D9-CA99648C3E29}" srcOrd="0" destOrd="0" presId="urn:microsoft.com/office/officeart/2005/8/layout/cycle2"/>
    <dgm:cxn modelId="{90333693-470B-44C3-8A26-F6A9465CE33D}" srcId="{76F31DA7-B4BC-40BA-BDCE-26593E1562E5}" destId="{38396A1F-F6A8-4188-96F5-9CA0C169FCF3}" srcOrd="3" destOrd="0" parTransId="{151E7C18-689C-46D6-AE42-7BF1FC6F6E75}" sibTransId="{10EDAE0D-B56E-4E43-8F98-D3FAD4196CEB}"/>
    <dgm:cxn modelId="{1AA9DE98-C9C1-4F45-B94A-B829D79BD2CA}" type="presOf" srcId="{E1A7F63F-1E5C-4F4B-B7ED-0835028F9758}" destId="{E29DC88A-4DDC-4EF2-9241-F8F3E8327261}" srcOrd="0" destOrd="0" presId="urn:microsoft.com/office/officeart/2005/8/layout/cycle2"/>
    <dgm:cxn modelId="{F525A39F-378A-4CFA-90F2-3B3EDD39280D}" srcId="{76F31DA7-B4BC-40BA-BDCE-26593E1562E5}" destId="{EA9A01B6-9C1B-4372-8347-BC08DC94A7B5}" srcOrd="2" destOrd="0" parTransId="{A8286DA7-25C5-43BA-BEB1-BED661B94277}" sibTransId="{6F2CC10A-BB43-4986-B783-2CBF8DA36AD3}"/>
    <dgm:cxn modelId="{73D48FB2-EA4D-42C0-9ED6-19952F13BA7B}" type="presOf" srcId="{6F2CC10A-BB43-4986-B783-2CBF8DA36AD3}" destId="{284690F8-336E-4DDD-98AF-44722DFA3DB9}" srcOrd="0" destOrd="0" presId="urn:microsoft.com/office/officeart/2005/8/layout/cycle2"/>
    <dgm:cxn modelId="{FB02F8C5-AD65-4DF1-9DA9-4AF59EDAF991}" type="presOf" srcId="{CCBFB9AF-B442-4F23-AAC2-536F1E1B4690}" destId="{6399907B-3C6E-4488-9FA2-BCD05D689734}" srcOrd="0" destOrd="0" presId="urn:microsoft.com/office/officeart/2005/8/layout/cycle2"/>
    <dgm:cxn modelId="{52F292C8-828B-4FFC-B3FD-780D7540B7D3}" type="presOf" srcId="{6578316D-35FC-4081-A6CA-308A3D7F4103}" destId="{0B4EE662-2041-4030-BD07-9DDE8B59CC36}" srcOrd="1" destOrd="0" presId="urn:microsoft.com/office/officeart/2005/8/layout/cycle2"/>
    <dgm:cxn modelId="{942F92CE-095E-48B4-84AE-124D27B1252B}" srcId="{76F31DA7-B4BC-40BA-BDCE-26593E1562E5}" destId="{8AB97428-7407-40EE-8C38-C08A3F87FB1A}" srcOrd="1" destOrd="0" parTransId="{3A09E776-B427-4DEC-BFC7-64CAF5BB773F}" sibTransId="{1541ED8B-5EA9-4820-87DE-C28C1BBB1971}"/>
    <dgm:cxn modelId="{F447EACE-97B4-4447-B855-EF7714CE1C46}" type="presOf" srcId="{133F1237-FE7A-43E0-9416-C745DC0F70A6}" destId="{7322AF40-161C-4D04-A5B2-022AFCDB312B}" srcOrd="0" destOrd="0" presId="urn:microsoft.com/office/officeart/2005/8/layout/cycle2"/>
    <dgm:cxn modelId="{FC0ECFDE-6F4C-426E-B740-1D555BA2BAF3}" srcId="{76F31DA7-B4BC-40BA-BDCE-26593E1562E5}" destId="{8AB5602F-3FB0-41A8-A3CD-4D16D6EA33E2}" srcOrd="4" destOrd="0" parTransId="{ADFD23B9-D27B-4769-93D9-B6473FAA588E}" sibTransId="{CCBFB9AF-B442-4F23-AAC2-536F1E1B4690}"/>
    <dgm:cxn modelId="{5DC19ADF-394C-4D6F-B340-B8CEF46535FC}" type="presOf" srcId="{38396A1F-F6A8-4188-96F5-9CA0C169FCF3}" destId="{401FECEE-DB4A-4F14-8E5C-1C667D6C6549}" srcOrd="0" destOrd="0" presId="urn:microsoft.com/office/officeart/2005/8/layout/cycle2"/>
    <dgm:cxn modelId="{C4A765E3-0B3A-48C7-A8DD-F7F095E8C1F4}" type="presOf" srcId="{CCBFB9AF-B442-4F23-AAC2-536F1E1B4690}" destId="{478A5744-AEE4-4240-BB1F-D4F14365F2E2}" srcOrd="1" destOrd="0" presId="urn:microsoft.com/office/officeart/2005/8/layout/cycle2"/>
    <dgm:cxn modelId="{ED70EDFA-8AF3-4572-9573-9A8E897D25AC}" type="presOf" srcId="{1541ED8B-5EA9-4820-87DE-C28C1BBB1971}" destId="{00961397-3D6D-4176-9CFD-CC7F17074EEA}" srcOrd="0" destOrd="0" presId="urn:microsoft.com/office/officeart/2005/8/layout/cycle2"/>
    <dgm:cxn modelId="{4340DE16-AC65-478E-866B-181BFE3E23BD}" type="presParOf" srcId="{7FFCFF41-EAB2-4C67-ADC6-00D440805BB0}" destId="{E29DC88A-4DDC-4EF2-9241-F8F3E8327261}" srcOrd="0" destOrd="0" presId="urn:microsoft.com/office/officeart/2005/8/layout/cycle2"/>
    <dgm:cxn modelId="{1BEBCD86-281D-4D68-9F60-E486C8030362}" type="presParOf" srcId="{7FFCFF41-EAB2-4C67-ADC6-00D440805BB0}" destId="{6E2EEDE5-3610-43A3-943D-6F3813445E8F}" srcOrd="1" destOrd="0" presId="urn:microsoft.com/office/officeart/2005/8/layout/cycle2"/>
    <dgm:cxn modelId="{464BC59D-A623-41D2-B5EA-D41C57CD96FF}" type="presParOf" srcId="{6E2EEDE5-3610-43A3-943D-6F3813445E8F}" destId="{1C5E25E4-00D9-4483-BAAF-8728184452A5}" srcOrd="0" destOrd="0" presId="urn:microsoft.com/office/officeart/2005/8/layout/cycle2"/>
    <dgm:cxn modelId="{B87B0EFC-020C-422D-902C-2CD8421E5E07}" type="presParOf" srcId="{7FFCFF41-EAB2-4C67-ADC6-00D440805BB0}" destId="{A45F7080-FEE4-4B7E-8952-30FD76FBEBD2}" srcOrd="2" destOrd="0" presId="urn:microsoft.com/office/officeart/2005/8/layout/cycle2"/>
    <dgm:cxn modelId="{C5E0250E-FEB5-472B-B339-BEF413FF9B9B}" type="presParOf" srcId="{7FFCFF41-EAB2-4C67-ADC6-00D440805BB0}" destId="{00961397-3D6D-4176-9CFD-CC7F17074EEA}" srcOrd="3" destOrd="0" presId="urn:microsoft.com/office/officeart/2005/8/layout/cycle2"/>
    <dgm:cxn modelId="{47F7B8EE-8F49-468E-BFCB-AA1921207657}" type="presParOf" srcId="{00961397-3D6D-4176-9CFD-CC7F17074EEA}" destId="{BA6AC7F1-BB33-422C-9F83-D45D54B170B8}" srcOrd="0" destOrd="0" presId="urn:microsoft.com/office/officeart/2005/8/layout/cycle2"/>
    <dgm:cxn modelId="{A46C08AF-3488-4108-A76C-1D1675F86F55}" type="presParOf" srcId="{7FFCFF41-EAB2-4C67-ADC6-00D440805BB0}" destId="{DB5A4723-97EE-4E9D-91C8-A12D3C2EEA38}" srcOrd="4" destOrd="0" presId="urn:microsoft.com/office/officeart/2005/8/layout/cycle2"/>
    <dgm:cxn modelId="{5919A74E-DF4E-4544-AA93-E125EB91FF02}" type="presParOf" srcId="{7FFCFF41-EAB2-4C67-ADC6-00D440805BB0}" destId="{284690F8-336E-4DDD-98AF-44722DFA3DB9}" srcOrd="5" destOrd="0" presId="urn:microsoft.com/office/officeart/2005/8/layout/cycle2"/>
    <dgm:cxn modelId="{6779B8C8-DB08-4009-976C-93671242BD53}" type="presParOf" srcId="{284690F8-336E-4DDD-98AF-44722DFA3DB9}" destId="{D6F675D5-530A-4F3C-B88E-291E75EDD97B}" srcOrd="0" destOrd="0" presId="urn:microsoft.com/office/officeart/2005/8/layout/cycle2"/>
    <dgm:cxn modelId="{1ED4CC09-AD59-472E-87BB-50E40D7C35EB}" type="presParOf" srcId="{7FFCFF41-EAB2-4C67-ADC6-00D440805BB0}" destId="{401FECEE-DB4A-4F14-8E5C-1C667D6C6549}" srcOrd="6" destOrd="0" presId="urn:microsoft.com/office/officeart/2005/8/layout/cycle2"/>
    <dgm:cxn modelId="{40782060-1D93-45EA-9F01-4DA2FCCB1B6C}" type="presParOf" srcId="{7FFCFF41-EAB2-4C67-ADC6-00D440805BB0}" destId="{64E6963C-0223-4333-A5AF-23A39D0E0728}" srcOrd="7" destOrd="0" presId="urn:microsoft.com/office/officeart/2005/8/layout/cycle2"/>
    <dgm:cxn modelId="{D7D2E5B2-35E8-4A7C-8999-FA308EF50748}" type="presParOf" srcId="{64E6963C-0223-4333-A5AF-23A39D0E0728}" destId="{77ECAB55-8083-4F10-83CD-759AB43FE15B}" srcOrd="0" destOrd="0" presId="urn:microsoft.com/office/officeart/2005/8/layout/cycle2"/>
    <dgm:cxn modelId="{51EB4E17-B025-42DE-B782-B8D750018069}" type="presParOf" srcId="{7FFCFF41-EAB2-4C67-ADC6-00D440805BB0}" destId="{E65F2B3A-F11F-4479-B270-C24CAE21332E}" srcOrd="8" destOrd="0" presId="urn:microsoft.com/office/officeart/2005/8/layout/cycle2"/>
    <dgm:cxn modelId="{D1230E72-C8F2-4AEB-B978-DD221084B1BA}" type="presParOf" srcId="{7FFCFF41-EAB2-4C67-ADC6-00D440805BB0}" destId="{6399907B-3C6E-4488-9FA2-BCD05D689734}" srcOrd="9" destOrd="0" presId="urn:microsoft.com/office/officeart/2005/8/layout/cycle2"/>
    <dgm:cxn modelId="{CE727E22-A1AF-4C7D-A1E4-F4EF4B9B5BFB}" type="presParOf" srcId="{6399907B-3C6E-4488-9FA2-BCD05D689734}" destId="{478A5744-AEE4-4240-BB1F-D4F14365F2E2}" srcOrd="0" destOrd="0" presId="urn:microsoft.com/office/officeart/2005/8/layout/cycle2"/>
    <dgm:cxn modelId="{38429D7F-A81B-4A46-9BD0-92709B4C504C}" type="presParOf" srcId="{7FFCFF41-EAB2-4C67-ADC6-00D440805BB0}" destId="{7B1FFE32-A2BE-40B6-83D9-CA99648C3E29}" srcOrd="10" destOrd="0" presId="urn:microsoft.com/office/officeart/2005/8/layout/cycle2"/>
    <dgm:cxn modelId="{7EE14245-462D-40B9-A6B5-2520FE77798B}" type="presParOf" srcId="{7FFCFF41-EAB2-4C67-ADC6-00D440805BB0}" destId="{5317EA02-7DB0-4FAF-8363-E7960253AF9D}" srcOrd="11" destOrd="0" presId="urn:microsoft.com/office/officeart/2005/8/layout/cycle2"/>
    <dgm:cxn modelId="{7BD97922-CFB6-4A30-AAF4-82EF6206D839}" type="presParOf" srcId="{5317EA02-7DB0-4FAF-8363-E7960253AF9D}" destId="{0B4EE662-2041-4030-BD07-9DDE8B59CC36}" srcOrd="0" destOrd="0" presId="urn:microsoft.com/office/officeart/2005/8/layout/cycle2"/>
    <dgm:cxn modelId="{E53A6773-4778-4477-AB62-D28CDDAB72B5}" type="presParOf" srcId="{7FFCFF41-EAB2-4C67-ADC6-00D440805BB0}" destId="{D2FE56E7-6CC0-4150-8F1D-91EB3567D36A}" srcOrd="12" destOrd="0" presId="urn:microsoft.com/office/officeart/2005/8/layout/cycle2"/>
    <dgm:cxn modelId="{440BD5CF-F5EE-4F3A-82B0-498ABB09E562}" type="presParOf" srcId="{7FFCFF41-EAB2-4C67-ADC6-00D440805BB0}" destId="{7322AF40-161C-4D04-A5B2-022AFCDB312B}" srcOrd="13" destOrd="0" presId="urn:microsoft.com/office/officeart/2005/8/layout/cycle2"/>
    <dgm:cxn modelId="{19844AF0-AD2D-4FA3-B203-E50F8CF82BB4}" type="presParOf" srcId="{7322AF40-161C-4D04-A5B2-022AFCDB312B}" destId="{B9CFB5A5-B434-4FD9-AB2A-D268B7F26857}"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C88A-4DDC-4EF2-9241-F8F3E8327261}">
      <dsp:nvSpPr>
        <dsp:cNvPr id="0" name=""/>
        <dsp:cNvSpPr/>
      </dsp:nvSpPr>
      <dsp:spPr>
        <a:xfrm>
          <a:off x="3818085" y="1448"/>
          <a:ext cx="1292677" cy="12926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s-419" sz="1100" b="1" kern="1200" dirty="0">
              <a:latin typeface="Roboto" panose="02000000000000000000" pitchFamily="2" charset="0"/>
              <a:ea typeface="Roboto" panose="02000000000000000000" pitchFamily="2" charset="0"/>
              <a:cs typeface="Roboto" panose="02000000000000000000" pitchFamily="2" charset="0"/>
            </a:rPr>
            <a:t>Clientes</a:t>
          </a:r>
          <a:endParaRPr lang="en-US" sz="1100" b="1" kern="1200" dirty="0">
            <a:latin typeface="Roboto" panose="02000000000000000000" pitchFamily="2" charset="0"/>
            <a:ea typeface="Roboto" panose="02000000000000000000" pitchFamily="2" charset="0"/>
            <a:cs typeface="Roboto" panose="02000000000000000000" pitchFamily="2" charset="0"/>
          </a:endParaRPr>
        </a:p>
      </dsp:txBody>
      <dsp:txXfrm>
        <a:off x="4007393" y="190756"/>
        <a:ext cx="914061" cy="914061"/>
      </dsp:txXfrm>
    </dsp:sp>
    <dsp:sp modelId="{6E2EEDE5-3610-43A3-943D-6F3813445E8F}">
      <dsp:nvSpPr>
        <dsp:cNvPr id="0" name=""/>
        <dsp:cNvSpPr/>
      </dsp:nvSpPr>
      <dsp:spPr>
        <a:xfrm rot="1542857">
          <a:off x="5158357" y="846648"/>
          <a:ext cx="343952"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163466" y="911519"/>
        <a:ext cx="240766" cy="261766"/>
      </dsp:txXfrm>
    </dsp:sp>
    <dsp:sp modelId="{A45F7080-FEE4-4B7E-8952-30FD76FBEBD2}">
      <dsp:nvSpPr>
        <dsp:cNvPr id="0" name=""/>
        <dsp:cNvSpPr/>
      </dsp:nvSpPr>
      <dsp:spPr>
        <a:xfrm>
          <a:off x="5567446" y="843896"/>
          <a:ext cx="1292677" cy="1292677"/>
        </a:xfrm>
        <a:prstGeom prst="ellipse">
          <a:avLst/>
        </a:prstGeom>
        <a:solidFill>
          <a:srgbClr val="58595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s-419" sz="1100" b="1" kern="1200" dirty="0">
              <a:solidFill>
                <a:schemeClr val="bg1"/>
              </a:solidFill>
              <a:latin typeface="Roboto" panose="02000000000000000000" pitchFamily="2" charset="0"/>
              <a:ea typeface="Roboto" panose="02000000000000000000" pitchFamily="2" charset="0"/>
              <a:cs typeface="Roboto" panose="02000000000000000000" pitchFamily="2" charset="0"/>
            </a:rPr>
            <a:t>Pedidos</a:t>
          </a:r>
          <a:endParaRPr lang="en-US" sz="1100" b="1"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756754" y="1033204"/>
        <a:ext cx="914061" cy="914061"/>
      </dsp:txXfrm>
    </dsp:sp>
    <dsp:sp modelId="{00961397-3D6D-4176-9CFD-CC7F17074EEA}">
      <dsp:nvSpPr>
        <dsp:cNvPr id="0" name=""/>
        <dsp:cNvSpPr/>
      </dsp:nvSpPr>
      <dsp:spPr>
        <a:xfrm rot="4608581">
          <a:off x="6261782" y="2205787"/>
          <a:ext cx="341662"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301337" y="2243146"/>
        <a:ext cx="239163" cy="261766"/>
      </dsp:txXfrm>
    </dsp:sp>
    <dsp:sp modelId="{DB5A4723-97EE-4E9D-91C8-A12D3C2EEA38}">
      <dsp:nvSpPr>
        <dsp:cNvPr id="0" name=""/>
        <dsp:cNvSpPr/>
      </dsp:nvSpPr>
      <dsp:spPr>
        <a:xfrm>
          <a:off x="6009517" y="2730109"/>
          <a:ext cx="1292677" cy="1292677"/>
        </a:xfrm>
        <a:prstGeom prst="ellipse">
          <a:avLst/>
        </a:prstGeom>
        <a:solidFill>
          <a:srgbClr val="FFBE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s-419" sz="1100" b="1" kern="1200" dirty="0">
              <a:latin typeface="Roboto" panose="02000000000000000000" pitchFamily="2" charset="0"/>
              <a:ea typeface="Roboto" panose="02000000000000000000" pitchFamily="2" charset="0"/>
              <a:cs typeface="Roboto" panose="02000000000000000000" pitchFamily="2" charset="0"/>
            </a:rPr>
            <a:t>Pagos</a:t>
          </a:r>
          <a:endParaRPr lang="en-US" sz="1100" b="1" kern="1200" dirty="0">
            <a:latin typeface="Roboto" panose="02000000000000000000" pitchFamily="2" charset="0"/>
            <a:ea typeface="Roboto" panose="02000000000000000000" pitchFamily="2" charset="0"/>
            <a:cs typeface="Roboto" panose="02000000000000000000" pitchFamily="2" charset="0"/>
          </a:endParaRPr>
        </a:p>
      </dsp:txBody>
      <dsp:txXfrm>
        <a:off x="6198825" y="2919417"/>
        <a:ext cx="914061" cy="914061"/>
      </dsp:txXfrm>
    </dsp:sp>
    <dsp:sp modelId="{284690F8-336E-4DDD-98AF-44722DFA3DB9}">
      <dsp:nvSpPr>
        <dsp:cNvPr id="0" name=""/>
        <dsp:cNvSpPr/>
      </dsp:nvSpPr>
      <dsp:spPr>
        <a:xfrm rot="7720659">
          <a:off x="5876712" y="3912968"/>
          <a:ext cx="350060"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5962036" y="3959232"/>
        <a:ext cx="245042" cy="261766"/>
      </dsp:txXfrm>
    </dsp:sp>
    <dsp:sp modelId="{401FECEE-DB4A-4F14-8E5C-1C667D6C6549}">
      <dsp:nvSpPr>
        <dsp:cNvPr id="0" name=""/>
        <dsp:cNvSpPr/>
      </dsp:nvSpPr>
      <dsp:spPr>
        <a:xfrm>
          <a:off x="4788907" y="4254897"/>
          <a:ext cx="1292677" cy="1292677"/>
        </a:xfrm>
        <a:prstGeom prst="ellipse">
          <a:avLst/>
        </a:prstGeom>
        <a:solidFill>
          <a:srgbClr val="0085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r>
            <a:rPr lang="es-419" sz="800" b="1" kern="1200" dirty="0">
              <a:latin typeface="Roboto" panose="02000000000000000000" pitchFamily="2" charset="0"/>
              <a:ea typeface="Roboto" panose="02000000000000000000" pitchFamily="2" charset="0"/>
              <a:cs typeface="Roboto" panose="02000000000000000000" pitchFamily="2" charset="0"/>
            </a:rPr>
            <a:t>Preparación</a:t>
          </a:r>
          <a:endParaRPr lang="en-US" sz="800" b="1" kern="1200" dirty="0">
            <a:latin typeface="Roboto" panose="02000000000000000000" pitchFamily="2" charset="0"/>
            <a:ea typeface="Roboto" panose="02000000000000000000" pitchFamily="2" charset="0"/>
            <a:cs typeface="Roboto" panose="02000000000000000000" pitchFamily="2" charset="0"/>
          </a:endParaRPr>
        </a:p>
      </dsp:txBody>
      <dsp:txXfrm>
        <a:off x="4978215" y="4444205"/>
        <a:ext cx="914061" cy="914061"/>
      </dsp:txXfrm>
    </dsp:sp>
    <dsp:sp modelId="{64E6963C-0223-4333-A5AF-23A39D0E0728}">
      <dsp:nvSpPr>
        <dsp:cNvPr id="0" name=""/>
        <dsp:cNvSpPr/>
      </dsp:nvSpPr>
      <dsp:spPr>
        <a:xfrm rot="10800338">
          <a:off x="4305333" y="4683002"/>
          <a:ext cx="341725"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407850" y="4770263"/>
        <a:ext cx="239208" cy="261766"/>
      </dsp:txXfrm>
    </dsp:sp>
    <dsp:sp modelId="{E65F2B3A-F11F-4479-B270-C24CAE21332E}">
      <dsp:nvSpPr>
        <dsp:cNvPr id="0" name=""/>
        <dsp:cNvSpPr/>
      </dsp:nvSpPr>
      <dsp:spPr>
        <a:xfrm>
          <a:off x="2851464" y="4254707"/>
          <a:ext cx="1292677" cy="1292677"/>
        </a:xfrm>
        <a:prstGeom prst="ellipse">
          <a:avLst/>
        </a:prstGeom>
        <a:solidFill>
          <a:srgbClr val="1966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b" anchorCtr="0">
          <a:noAutofit/>
        </a:bodyPr>
        <a:lstStyle/>
        <a:p>
          <a:pPr marL="0" lvl="0" indent="0" algn="ctr" defTabSz="400050">
            <a:lnSpc>
              <a:spcPct val="90000"/>
            </a:lnSpc>
            <a:spcBef>
              <a:spcPct val="0"/>
            </a:spcBef>
            <a:spcAft>
              <a:spcPct val="35000"/>
            </a:spcAft>
            <a:buNone/>
          </a:pPr>
          <a:r>
            <a:rPr lang="es-419" sz="900" b="1" kern="1200" dirty="0">
              <a:latin typeface="Roboto" panose="02000000000000000000" pitchFamily="2" charset="0"/>
              <a:ea typeface="Roboto" panose="02000000000000000000" pitchFamily="2" charset="0"/>
              <a:cs typeface="Roboto" panose="02000000000000000000" pitchFamily="2" charset="0"/>
            </a:rPr>
            <a:t>Almacenaje</a:t>
          </a:r>
          <a:endParaRPr lang="en-US" sz="900" b="1" kern="1200" dirty="0">
            <a:latin typeface="Roboto" panose="02000000000000000000" pitchFamily="2" charset="0"/>
            <a:ea typeface="Roboto" panose="02000000000000000000" pitchFamily="2" charset="0"/>
            <a:cs typeface="Roboto" panose="02000000000000000000" pitchFamily="2" charset="0"/>
          </a:endParaRPr>
        </a:p>
      </dsp:txBody>
      <dsp:txXfrm>
        <a:off x="3040772" y="4444015"/>
        <a:ext cx="914061" cy="914061"/>
      </dsp:txXfrm>
    </dsp:sp>
    <dsp:sp modelId="{6399907B-3C6E-4488-9FA2-BCD05D689734}">
      <dsp:nvSpPr>
        <dsp:cNvPr id="0" name=""/>
        <dsp:cNvSpPr/>
      </dsp:nvSpPr>
      <dsp:spPr>
        <a:xfrm rot="13879696">
          <a:off x="2723879" y="3931611"/>
          <a:ext cx="345263"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2808030" y="4059301"/>
        <a:ext cx="241684" cy="261766"/>
      </dsp:txXfrm>
    </dsp:sp>
    <dsp:sp modelId="{7B1FFE32-A2BE-40B6-83D9-CA99648C3E29}">
      <dsp:nvSpPr>
        <dsp:cNvPr id="0" name=""/>
        <dsp:cNvSpPr/>
      </dsp:nvSpPr>
      <dsp:spPr>
        <a:xfrm>
          <a:off x="1636667" y="2736859"/>
          <a:ext cx="1292677" cy="1292677"/>
        </a:xfrm>
        <a:prstGeom prst="ellipse">
          <a:avLst/>
        </a:prstGeom>
        <a:solidFill>
          <a:srgbClr val="6CA34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b" anchorCtr="0">
          <a:noAutofit/>
        </a:bodyPr>
        <a:lstStyle/>
        <a:p>
          <a:pPr marL="0" lvl="0" indent="0" algn="ctr" defTabSz="355600">
            <a:lnSpc>
              <a:spcPct val="90000"/>
            </a:lnSpc>
            <a:spcBef>
              <a:spcPct val="0"/>
            </a:spcBef>
            <a:spcAft>
              <a:spcPct val="35000"/>
            </a:spcAft>
            <a:buNone/>
          </a:pPr>
          <a:endParaRPr lang="es-419" sz="800" b="1" kern="1200" dirty="0"/>
        </a:p>
        <a:p>
          <a:pPr marL="0" lvl="0" indent="0" algn="ctr" defTabSz="355600">
            <a:lnSpc>
              <a:spcPct val="90000"/>
            </a:lnSpc>
            <a:spcBef>
              <a:spcPct val="0"/>
            </a:spcBef>
            <a:spcAft>
              <a:spcPct val="35000"/>
            </a:spcAft>
            <a:buNone/>
          </a:pPr>
          <a:r>
            <a:rPr lang="es-419" sz="900" b="1" kern="1200" dirty="0">
              <a:latin typeface="Roboto" panose="02000000000000000000" pitchFamily="2" charset="0"/>
              <a:ea typeface="Roboto" panose="02000000000000000000" pitchFamily="2" charset="0"/>
              <a:cs typeface="Roboto" panose="02000000000000000000" pitchFamily="2" charset="0"/>
            </a:rPr>
            <a:t>Exportación</a:t>
          </a:r>
        </a:p>
      </dsp:txBody>
      <dsp:txXfrm>
        <a:off x="1825975" y="2926167"/>
        <a:ext cx="914061" cy="914061"/>
      </dsp:txXfrm>
    </dsp:sp>
    <dsp:sp modelId="{5317EA02-7DB0-4FAF-8363-E7960253AF9D}">
      <dsp:nvSpPr>
        <dsp:cNvPr id="0" name=""/>
        <dsp:cNvSpPr/>
      </dsp:nvSpPr>
      <dsp:spPr>
        <a:xfrm rot="16971429">
          <a:off x="2324892" y="2228067"/>
          <a:ext cx="343952"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365004" y="2365622"/>
        <a:ext cx="240766" cy="261766"/>
      </dsp:txXfrm>
    </dsp:sp>
    <dsp:sp modelId="{D2FE56E7-6CC0-4150-8F1D-91EB3567D36A}">
      <dsp:nvSpPr>
        <dsp:cNvPr id="0" name=""/>
        <dsp:cNvSpPr/>
      </dsp:nvSpPr>
      <dsp:spPr>
        <a:xfrm>
          <a:off x="2068724" y="843896"/>
          <a:ext cx="1292677" cy="1292677"/>
        </a:xfrm>
        <a:prstGeom prst="ellipse">
          <a:avLst/>
        </a:prstGeom>
        <a:solidFill>
          <a:srgbClr val="E5004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b" anchorCtr="0">
          <a:noAutofit/>
        </a:bodyPr>
        <a:lstStyle/>
        <a:p>
          <a:pPr marL="0" lvl="0" indent="0" algn="ctr" defTabSz="488950">
            <a:lnSpc>
              <a:spcPct val="90000"/>
            </a:lnSpc>
            <a:spcBef>
              <a:spcPct val="0"/>
            </a:spcBef>
            <a:spcAft>
              <a:spcPct val="35000"/>
            </a:spcAft>
            <a:buNone/>
          </a:pPr>
          <a:r>
            <a:rPr lang="es-419" sz="1100" b="1" kern="1200" dirty="0">
              <a:latin typeface="Roboto" panose="02000000000000000000" pitchFamily="2" charset="0"/>
              <a:ea typeface="Roboto" panose="02000000000000000000" pitchFamily="2" charset="0"/>
              <a:cs typeface="Roboto" panose="02000000000000000000" pitchFamily="2" charset="0"/>
            </a:rPr>
            <a:t>Envío </a:t>
          </a:r>
          <a:endParaRPr lang="en-US" sz="1100" b="1" kern="1200" dirty="0">
            <a:latin typeface="Roboto" panose="02000000000000000000" pitchFamily="2" charset="0"/>
            <a:ea typeface="Roboto" panose="02000000000000000000" pitchFamily="2" charset="0"/>
            <a:cs typeface="Roboto" panose="02000000000000000000" pitchFamily="2" charset="0"/>
          </a:endParaRPr>
        </a:p>
      </dsp:txBody>
      <dsp:txXfrm>
        <a:off x="2258032" y="1033204"/>
        <a:ext cx="914061" cy="914061"/>
      </dsp:txXfrm>
    </dsp:sp>
    <dsp:sp modelId="{7322AF40-161C-4D04-A5B2-022AFCDB312B}">
      <dsp:nvSpPr>
        <dsp:cNvPr id="0" name=""/>
        <dsp:cNvSpPr/>
      </dsp:nvSpPr>
      <dsp:spPr>
        <a:xfrm rot="20057143">
          <a:off x="3408996" y="855095"/>
          <a:ext cx="343952" cy="436278"/>
        </a:xfrm>
        <a:prstGeom prst="striped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414105" y="964736"/>
        <a:ext cx="240766" cy="26176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7DBB75-8CD7-429D-B69E-2FCCADB613CF}" type="datetimeFigureOut">
              <a:rPr lang="en-US" smtClean="0"/>
              <a:t>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203B1C-DBDD-4C0C-95AF-4602B40B9920}" type="slidenum">
              <a:rPr lang="en-US" smtClean="0"/>
              <a:t>‹#›</a:t>
            </a:fld>
            <a:endParaRPr lang="en-US"/>
          </a:p>
        </p:txBody>
      </p:sp>
    </p:spTree>
    <p:extLst>
      <p:ext uri="{BB962C8B-B14F-4D97-AF65-F5344CB8AC3E}">
        <p14:creationId xmlns:p14="http://schemas.microsoft.com/office/powerpoint/2010/main" val="743783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Quiero comenzar hablando de las grandes oportunidades que existen para las empresas mexicanas en mercados internacionales, especialmente en </a:t>
            </a:r>
          </a:p>
          <a:p>
            <a:r>
              <a:rPr lang="es-ES" dirty="0"/>
              <a:t>América del Norte. Como saben, México ha jugado un papel cada vez más relevante en el comercio global, consolidándose como una potencia exportadora </a:t>
            </a:r>
          </a:p>
          <a:p>
            <a:r>
              <a:rPr lang="es-ES" dirty="0"/>
              <a:t>en sectores estratégicos como el automotriz, manufactura, alimentos y tecnología.</a:t>
            </a:r>
          </a:p>
          <a:p>
            <a:endParaRPr lang="es-ES" dirty="0"/>
          </a:p>
          <a:p>
            <a:r>
              <a:rPr lang="es-ES" dirty="0"/>
              <a:t>Históricamente, Estados Unidos ha sido nuestro principal socio comercial, pero los recientes cambios regulatorios y arancelarios nos invitan a diversificar e </a:t>
            </a:r>
          </a:p>
          <a:p>
            <a:r>
              <a:rPr lang="es-ES" dirty="0"/>
              <a:t>identificar nuevos mercados. Aquí es donde UPS puede ser un aliado estratégico.</a:t>
            </a:r>
          </a:p>
          <a:p>
            <a:endParaRPr lang="es-ES" dirty="0"/>
          </a:p>
          <a:p>
            <a:r>
              <a:rPr lang="es-ES" dirty="0"/>
              <a:t>Canadá se posiciona como un destino natural para las exportaciones mexicanas: está geográficamente cerca, comparte similitudes con el mercado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dirty="0"/>
              <a:t>estadounidense y ofrece grandes oportunidades bajo el marco del TMEC y el TIPAT. (</a:t>
            </a:r>
            <a:r>
              <a:rPr kumimoji="0" lang="es-ES" sz="12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sym typeface="Arial"/>
              </a:rPr>
              <a:t>Ha sobrevivido a estos cambios y ofrece ventajas clave para el país,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s-ES" sz="12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sym typeface="Arial"/>
              </a:rPr>
              <a:t>principalmente para sectores como: el automotriz, agropecuario, maquinaria y electrónica, los cuales mantienen aranceles cero.</a:t>
            </a:r>
            <a:r>
              <a:rPr kumimoji="0" lang="es-ES" sz="12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sym typeface="Arial"/>
              </a:rPr>
              <a:t> </a:t>
            </a:r>
            <a:r>
              <a:rPr kumimoji="0" lang="es-ES" sz="1600" b="1" i="1" u="none" strike="noStrike" kern="1200" cap="none" spc="0" normalizeH="0" baseline="0" noProof="0" dirty="0">
                <a:ln>
                  <a:noFill/>
                </a:ln>
                <a:solidFill>
                  <a:srgbClr val="FFFFFF"/>
                </a:solidFill>
                <a:effectLst/>
                <a:uLnTx/>
                <a:uFillTx/>
                <a:latin typeface="Tinos"/>
                <a:ea typeface="Verdana" panose="020B0604030504040204" pitchFamily="34" charset="0"/>
                <a:sym typeface="Arial"/>
              </a:rPr>
              <a:t>Revisión del acuerdo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s-ES" sz="1600" b="1" i="1" u="none" strike="noStrike" kern="1200" cap="none" spc="0" normalizeH="0" baseline="0" noProof="0" dirty="0">
                <a:ln>
                  <a:noFill/>
                </a:ln>
                <a:solidFill>
                  <a:srgbClr val="FFFFFF"/>
                </a:solidFill>
                <a:effectLst/>
                <a:uLnTx/>
                <a:uFillTx/>
                <a:latin typeface="Tinos"/>
                <a:ea typeface="Verdana" panose="020B0604030504040204" pitchFamily="34" charset="0"/>
                <a:sym typeface="Arial"/>
              </a:rPr>
              <a:t>programada para 2026.)</a:t>
            </a:r>
            <a:r>
              <a:rPr kumimoji="0" lang="en-US" sz="1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sym typeface="Arial"/>
              </a:rPr>
              <a:t> </a:t>
            </a:r>
            <a:r>
              <a:rPr lang="es-ES" dirty="0"/>
              <a:t>Además, seguimos contando con tratados de libre comercio con países de Europa y América Latina, lo cual abre aún más puertas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dirty="0"/>
              <a:t>para Mexico.</a:t>
            </a:r>
          </a:p>
          <a:p>
            <a:endParaRPr lang="es-ES" dirty="0"/>
          </a:p>
          <a:p>
            <a:r>
              <a:rPr lang="es-ES" dirty="0"/>
              <a:t>El programa Hecho en México está impulsado por la Secretaría de Economía y busca fortalecer el consumo y reconocimiento de los productos y servicios nacionales. En UPS nos ponemos manos a la obra para a crear y robustecer los ecosistemas de cooperación que hacen posible que el talento</a:t>
            </a:r>
            <a:r>
              <a:rPr lang="es-ES"/>
              <a:t>, ingenio y </a:t>
            </a:r>
            <a:r>
              <a:rPr lang="es-ES" dirty="0"/>
              <a:t>la calidad que distingue a las empresas mexicanas lleguen a más personas dentro y fuera </a:t>
            </a:r>
            <a:r>
              <a:rPr lang="es-ES"/>
              <a:t>del país.</a:t>
            </a:r>
            <a:endParaRPr lang="es-ES" dirty="0"/>
          </a:p>
          <a:p>
            <a:endParaRPr lang="es-ES" dirty="0"/>
          </a:p>
          <a:p>
            <a:r>
              <a:rPr lang="es-ES" dirty="0"/>
              <a:t>Hoy hablaremos sobre cómo la logística es clave para expandir tu negocio, qué puedes esperar de la Expo Mujer y cómo UPS puede apoyar a tu negocio a llegar de manera confiable y segura ya que somos el proveedor logístico oficial, con presencia global, soluciones integrales y una red que conecta a México con más de 200 países.</a:t>
            </a:r>
          </a:p>
          <a:p>
            <a:endParaRPr lang="es-ES" dirty="0"/>
          </a:p>
          <a:p>
            <a:r>
              <a:rPr lang="es-ES" dirty="0"/>
              <a:t>-----</a:t>
            </a:r>
          </a:p>
          <a:p>
            <a:pPr algn="l" fontAlgn="ctr"/>
            <a:r>
              <a:rPr lang="es-ES" b="0" i="0" dirty="0">
                <a:solidFill>
                  <a:srgbClr val="001D35"/>
                </a:solidFill>
                <a:effectLst/>
                <a:latin typeface="Google Sans"/>
              </a:rPr>
              <a:t>El TIPAT, o Tratado Integral y Progresista de Asociación Transpacífico, es un acuerdo comercial entre Australia, Brunéi, Canadá, Chile, Japón, Malasia, México, Nueva Zelanda, Perú, Singapur, el Reino Unido y Vietnam. Este tratado busca promover el comercio y la inversión entre sus miembros, creando un marco para un comercio más inclusivo y equitativo. </a:t>
            </a:r>
            <a:endParaRPr lang="es-ES" b="0" i="0" dirty="0">
              <a:solidFill>
                <a:srgbClr val="0B57D0"/>
              </a:solidFill>
              <a:effectLst/>
              <a:latin typeface="Google Sans"/>
            </a:endParaRPr>
          </a:p>
          <a:p>
            <a:pPr algn="l"/>
            <a:r>
              <a:rPr lang="es-ES" b="0" i="0" dirty="0">
                <a:solidFill>
                  <a:srgbClr val="001D35"/>
                </a:solidFill>
                <a:effectLst/>
                <a:latin typeface="Google Sans"/>
              </a:rPr>
              <a:t>¿Qué es el TIPAT?</a:t>
            </a:r>
          </a:p>
          <a:p>
            <a:pPr algn="l"/>
            <a:r>
              <a:rPr lang="es-ES" b="0" i="0" dirty="0">
                <a:solidFill>
                  <a:srgbClr val="001D35"/>
                </a:solidFill>
                <a:effectLst/>
                <a:latin typeface="Google Sans"/>
              </a:rPr>
              <a:t>El TIPAT es una versión revisada del Acuerdo Transpacífico de Cooperación Económica (TPP), que no llegó a ratificarse debido a la retirada de Estados Unidos. El acuerdo busca reducir barreras comerciales, fomentar la innovación, la productividad y la competitividad, además de abordar nuevas áreas como la economía digital y el papel de las empresas estatales</a:t>
            </a:r>
          </a:p>
          <a:p>
            <a:endParaRPr lang="es-ES" dirty="0"/>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E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s-E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574380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0" dirty="0">
                <a:solidFill>
                  <a:srgbClr val="000000"/>
                </a:solidFill>
                <a:effectLst/>
                <a:latin typeface="ui-sans-serif"/>
              </a:rPr>
              <a:t>La logística es un componente crucial en el comercio internacional, especialmente cuando se trata de exportaciones. Aquí están los aspectos clave a considerar: </a:t>
            </a:r>
          </a:p>
          <a:p>
            <a:pPr marL="228600" indent="-228600">
              <a:buAutoNum type="arabicPeriod"/>
            </a:pPr>
            <a:r>
              <a:rPr lang="es-ES" b="0" i="0" dirty="0">
                <a:solidFill>
                  <a:srgbClr val="000000"/>
                </a:solidFill>
                <a:effectLst/>
                <a:latin typeface="ui-sans-serif"/>
              </a:rPr>
              <a:t>Entregas eficientes: La rapidez y eficiencia en las entregas son fundamentales para satisfacer las expectativas del cliente y mantener una ventaja competitiva. Esto implica tener una cadena de suministro bien gestionada y socios logísticos confiables. </a:t>
            </a:r>
          </a:p>
          <a:p>
            <a:pPr marL="228600" indent="-228600">
              <a:buAutoNum type="arabicPeriod"/>
            </a:pPr>
            <a:r>
              <a:rPr lang="es-ES" b="0" i="0" dirty="0">
                <a:solidFill>
                  <a:srgbClr val="000000"/>
                </a:solidFill>
                <a:effectLst/>
                <a:latin typeface="ui-sans-serif"/>
              </a:rPr>
              <a:t>Omnicanalidad: Los clientes esperan una experiencia fluida sin importar cómo interactúen con tu negocio - ya sea online u offline. Asegúrate de que tus operaciones logísticas estén integradas en todos los canales para proporcionar esta consistencia. </a:t>
            </a:r>
          </a:p>
          <a:p>
            <a:pPr marL="228600" indent="-228600">
              <a:buAutoNum type="arabicPeriod"/>
            </a:pPr>
            <a:r>
              <a:rPr lang="es-ES" b="0" i="0" dirty="0">
                <a:solidFill>
                  <a:srgbClr val="000000"/>
                </a:solidFill>
                <a:effectLst/>
                <a:latin typeface="ui-sans-serif"/>
              </a:rPr>
              <a:t>Experiencia del consumidor : Desde el momento en que un cliente realiza un pedido hasta que lo recibe , cada paso cuenta . Un seguimiento claro , actualizaciones regulares sobre el estado del envío y soporte accesible pueden mejorar significativamente la experiencia general del cliente . Al centrarnos en estos aspectos claves , podemos optimizar nuestra logística de exportación para cumplir con las demandas actuales del mercado y ofrecer una experiencia excepcional al cliente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73B32-DCEE-4EE1-ADD8-32D708439C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78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solidFill>
                  <a:srgbClr val="444444"/>
                </a:solidFill>
              </a:rPr>
              <a:t>Es fundamental para la satisfacción del comprador, que cada día es más exigente y </a:t>
            </a:r>
            <a:r>
              <a:rPr kumimoji="0" lang="es-ES" sz="1100" b="1" i="0" u="none" strike="noStrike" kern="1200" cap="none" spc="0" normalizeH="0" baseline="0" noProof="0" dirty="0">
                <a:ln>
                  <a:noFill/>
                </a:ln>
                <a:solidFill>
                  <a:srgbClr val="7D3F16"/>
                </a:solidFill>
                <a:effectLst/>
                <a:uLnTx/>
                <a:uFillTx/>
                <a:ea typeface="+mn-ea"/>
                <a:cs typeface="+mn-cs"/>
              </a:rPr>
              <a:t>desea tener el control de cómo y cuándo recibirá sus productos,</a:t>
            </a:r>
            <a:r>
              <a:rPr kumimoji="0" lang="es-ES" sz="1100" b="0" i="0" u="none" strike="noStrike" kern="1200" cap="none" spc="0" normalizeH="0" baseline="0" noProof="0" dirty="0">
                <a:ln>
                  <a:noFill/>
                </a:ln>
                <a:solidFill>
                  <a:srgbClr val="000000"/>
                </a:solidFill>
                <a:effectLst/>
                <a:uLnTx/>
                <a:uFillTx/>
                <a:ea typeface="+mn-ea"/>
                <a:cs typeface="+mn-cs"/>
              </a:rPr>
              <a:t> </a:t>
            </a:r>
            <a:r>
              <a:rPr lang="es-ES" dirty="0">
                <a:solidFill>
                  <a:srgbClr val="444444"/>
                </a:solidFill>
              </a:rPr>
              <a:t>dándole valor a la puntualidad y cumplimiento de las condiciones de entrega pactadas.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444444"/>
                </a:solidFill>
              </a:rPr>
              <a:t>Las entregas localizadas: </a:t>
            </a:r>
            <a:r>
              <a:rPr lang="es-ES" sz="1200" dirty="0">
                <a:solidFill>
                  <a:srgbClr val="000000">
                    <a:lumMod val="75000"/>
                    <a:lumOff val="25000"/>
                  </a:srgbClr>
                </a:solidFill>
                <a:cs typeface="Times New Roman" panose="02020603050405020304" pitchFamily="18" charset="0"/>
              </a:rPr>
              <a:t>La correcta gestión del inventario es indispensable para cumplir con las demandas locales y mantener stock en las zonas implicadas.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000000">
                    <a:lumMod val="75000"/>
                    <a:lumOff val="25000"/>
                  </a:srgbClr>
                </a:solidFill>
                <a:cs typeface="Times New Roman" panose="02020603050405020304" pitchFamily="18" charset="0"/>
              </a:rPr>
              <a:t>Las entregas flexibles: La posibilidad de decidir cuándo, dónde y cómo se entregará su producto.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000000">
                    <a:lumMod val="75000"/>
                    <a:lumOff val="25000"/>
                  </a:srgbClr>
                </a:solidFill>
                <a:cs typeface="Times New Roman" panose="02020603050405020304" pitchFamily="18" charset="0"/>
              </a:rPr>
              <a:t>La logística estacional: Relacionada con los días festivos y las promociones por tiempo limitado, como Navidad, Black Friday, </a:t>
            </a:r>
            <a:r>
              <a:rPr lang="es-ES" sz="1200" dirty="0" err="1">
                <a:solidFill>
                  <a:srgbClr val="000000">
                    <a:lumMod val="75000"/>
                    <a:lumOff val="25000"/>
                  </a:srgbClr>
                </a:solidFill>
                <a:cs typeface="Times New Roman" panose="02020603050405020304" pitchFamily="18" charset="0"/>
              </a:rPr>
              <a:t>Cyber</a:t>
            </a:r>
            <a:r>
              <a:rPr lang="es-ES" sz="1200" dirty="0">
                <a:solidFill>
                  <a:srgbClr val="000000">
                    <a:lumMod val="75000"/>
                    <a:lumOff val="25000"/>
                  </a:srgbClr>
                </a:solidFill>
                <a:cs typeface="Times New Roman" panose="02020603050405020304" pitchFamily="18" charset="0"/>
              </a:rPr>
              <a:t> </a:t>
            </a:r>
            <a:r>
              <a:rPr lang="es-ES" sz="1200" dirty="0" err="1">
                <a:solidFill>
                  <a:srgbClr val="000000">
                    <a:lumMod val="75000"/>
                    <a:lumOff val="25000"/>
                  </a:srgbClr>
                </a:solidFill>
                <a:cs typeface="Times New Roman" panose="02020603050405020304" pitchFamily="18" charset="0"/>
              </a:rPr>
              <a:t>Monday</a:t>
            </a:r>
            <a:r>
              <a:rPr lang="es-ES" sz="1200" dirty="0">
                <a:solidFill>
                  <a:srgbClr val="000000">
                    <a:lumMod val="75000"/>
                    <a:lumOff val="25000"/>
                  </a:srgbClr>
                </a:solidFill>
                <a:cs typeface="Times New Roman" panose="02020603050405020304" pitchFamily="18" charset="0"/>
              </a:rPr>
              <a:t>, etc. Las empresas son capaces de afrontar una demanda de grandes volúmenes.</a:t>
            </a:r>
          </a:p>
          <a:p>
            <a:r>
              <a:rPr lang="es-ES" sz="1200" dirty="0">
                <a:solidFill>
                  <a:srgbClr val="000000">
                    <a:lumMod val="75000"/>
                    <a:lumOff val="25000"/>
                  </a:srgbClr>
                </a:solidFill>
                <a:cs typeface="Times New Roman" panose="02020603050405020304" pitchFamily="18" charset="0"/>
              </a:rPr>
              <a:t>La utilización de tecnología para la creación de rutas contemplado variables como el peso o volumen</a:t>
            </a:r>
          </a:p>
          <a:p>
            <a:r>
              <a:rPr lang="es-ES" sz="1200" dirty="0">
                <a:solidFill>
                  <a:srgbClr val="000000">
                    <a:lumMod val="75000"/>
                    <a:lumOff val="25000"/>
                  </a:srgbClr>
                </a:solidFill>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solidFill>
                <a:srgbClr val="000000">
                  <a:lumMod val="75000"/>
                  <a:lumOff val="25000"/>
                </a:srgbClr>
              </a:solidFill>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solidFill>
                <a:srgbClr val="000000">
                  <a:lumMod val="75000"/>
                  <a:lumOff val="25000"/>
                </a:srgbClr>
              </a:solidFill>
              <a:cs typeface="Times New Roman" panose="02020603050405020304" pitchFamily="18" charset="0"/>
            </a:endParaRPr>
          </a:p>
          <a:p>
            <a:endParaRPr lang="es-ES" dirty="0">
              <a:solidFill>
                <a:srgbClr val="444444"/>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73B32-DCEE-4EE1-ADD8-32D708439C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836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0" dirty="0">
                <a:solidFill>
                  <a:srgbClr val="000000"/>
                </a:solidFill>
                <a:effectLst/>
                <a:latin typeface="ui-sans-serif"/>
              </a:rPr>
              <a:t>Hoy vamos a hablar sobre un aspecto crucial en el comercio electrónico - la logística para la exportación y su relación con la omnicanalidad. </a:t>
            </a:r>
          </a:p>
          <a:p>
            <a:pPr marL="228600" indent="-228600">
              <a:buAutoNum type="arabicPeriod"/>
            </a:pPr>
            <a:r>
              <a:rPr lang="es-ES" b="0" i="0" dirty="0">
                <a:solidFill>
                  <a:srgbClr val="000000"/>
                </a:solidFill>
                <a:effectLst/>
                <a:latin typeface="ui-sans-serif"/>
              </a:rPr>
              <a:t>Atención al cliente: ¿Cómo estás atendiendo a tus clientes locales e internacionales? Es importante tener una estrategia de servicio al cliente que pueda manejar consultas tanto local como globalmente. </a:t>
            </a:r>
          </a:p>
          <a:p>
            <a:pPr marL="228600" indent="-228600">
              <a:buAutoNum type="arabicPeriod"/>
            </a:pPr>
            <a:r>
              <a:rPr lang="es-ES" b="0" i="0" dirty="0">
                <a:solidFill>
                  <a:srgbClr val="000000"/>
                </a:solidFill>
                <a:effectLst/>
                <a:latin typeface="ui-sans-serif"/>
              </a:rPr>
              <a:t>Canales de venta: ¿Estás utilizando </a:t>
            </a:r>
            <a:r>
              <a:rPr lang="es-ES" b="0" i="0" dirty="0" err="1">
                <a:solidFill>
                  <a:srgbClr val="000000"/>
                </a:solidFill>
                <a:effectLst/>
                <a:latin typeface="ui-sans-serif"/>
              </a:rPr>
              <a:t>marketplaces</a:t>
            </a:r>
            <a:r>
              <a:rPr lang="es-ES" b="0" i="0" dirty="0">
                <a:solidFill>
                  <a:srgbClr val="000000"/>
                </a:solidFill>
                <a:effectLst/>
                <a:latin typeface="ui-sans-serif"/>
              </a:rPr>
              <a:t>, tiendas físicas o sitios web para vender en línea? Cada canal tiene sus propias ventajas y desafíos, por lo que es vital elegir los más adecuados para tu negocio. </a:t>
            </a:r>
          </a:p>
          <a:p>
            <a:pPr marL="228600" indent="-228600">
              <a:buAutoNum type="arabicPeriod"/>
            </a:pPr>
            <a:r>
              <a:rPr lang="es-ES" b="0" i="0" dirty="0">
                <a:solidFill>
                  <a:srgbClr val="000000"/>
                </a:solidFill>
                <a:effectLst/>
                <a:latin typeface="ui-sans-serif"/>
              </a:rPr>
              <a:t>Métodos de pago: ¿Qué métodos de pago aceptas? Ofrecer múltiples opciones puede facilitar las transacciones internacionales y mejorar la experiencia del cliente. </a:t>
            </a:r>
          </a:p>
          <a:p>
            <a:pPr marL="228600" indent="-228600">
              <a:buAutoNum type="arabicPeriod"/>
            </a:pPr>
            <a:r>
              <a:rPr lang="es-ES" b="0" i="0" dirty="0">
                <a:solidFill>
                  <a:srgbClr val="000000"/>
                </a:solidFill>
                <a:effectLst/>
                <a:latin typeface="ui-sans-serif"/>
              </a:rPr>
              <a:t>Tiempos de entrega : Las expectativas del consumidor varían dependiendo del mercado . Por eso , es importante ofrecer alternativas claras respecto a los tiempos estimados de entrega . </a:t>
            </a:r>
          </a:p>
          <a:p>
            <a:pPr marL="228600" indent="-228600">
              <a:buAutoNum type="arabicPeriod"/>
            </a:pPr>
            <a:r>
              <a:rPr lang="es-ES" b="0" i="0" dirty="0">
                <a:solidFill>
                  <a:srgbClr val="000000"/>
                </a:solidFill>
                <a:effectLst/>
                <a:latin typeface="ui-sans-serif"/>
              </a:rPr>
              <a:t>Proveedor logístico : Trabajar con un proveedor confiable que tenga infraestructura sólida y experiencia adaptándose a diferentes requerimientos es clave .</a:t>
            </a:r>
          </a:p>
          <a:p>
            <a:pPr marL="228600" indent="-228600">
              <a:buAutoNum type="arabicPeriod"/>
            </a:pPr>
            <a:r>
              <a:rPr lang="es-ES" b="0" i="0" dirty="0">
                <a:solidFill>
                  <a:srgbClr val="000000"/>
                </a:solidFill>
                <a:effectLst/>
                <a:latin typeface="ui-sans-serif"/>
              </a:rPr>
              <a:t>Almacenamiento : El uso eficiente del almacenamiento puede ayudar a optimizar costos operativos , especialmente cuando se trata de envíos internacionales</a:t>
            </a:r>
          </a:p>
          <a:p>
            <a:pPr marL="228600" indent="-228600">
              <a:buAutoNum type="arabicPeriod"/>
            </a:pPr>
            <a:r>
              <a:rPr lang="es-ES" b="0" i="0" dirty="0">
                <a:solidFill>
                  <a:srgbClr val="000000"/>
                </a:solidFill>
                <a:effectLst/>
                <a:latin typeface="ui-sans-serif"/>
              </a:rPr>
              <a:t>Aprovechamiento mercados internacionales : Finalmente , debemos preguntarnos si estamos aprovechando todas las oportunidades disponibles en los mercados globales . Al considerar estos puntos claves podemos desarrollar una estrategia efectiva que nos permita maximizar nuestras ventas mientras proporcionamos una excelente experiencia al cliente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73B32-DCEE-4EE1-ADD8-32D708439C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3152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200" dirty="0">
                <a:effectLst/>
                <a:latin typeface="Arial" panose="020B0604020202020204" pitchFamily="34" charset="0"/>
                <a:ea typeface="Arial" panose="020B0604020202020204" pitchFamily="34" charset="0"/>
              </a:rPr>
              <a:t>El embalaje de transporte ha sido siempre la protección del producto. El embalaje debe adaptarse perfectamente a los requisitos del producto y a la forma específica de transporte ya que, si la protección es insuficiente, el producto sufrirá daños. Por otra parte, una protección excesiva crea un mayor impacto ambiental, costos más altos y un comprador posiblemente molesto por el exceso de embalaje.</a:t>
            </a:r>
            <a:endParaRPr lang="en-US" sz="1200" dirty="0">
              <a:effectLst/>
              <a:latin typeface="Arial" panose="020B0604020202020204" pitchFamily="34" charset="0"/>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73B32-DCEE-4EE1-ADD8-32D708439C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87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000000"/>
                </a:solidFill>
                <a:latin typeface="Verdana" panose="020B0604030504040204" pitchFamily="34" charset="0"/>
                <a:ea typeface="Verdana" panose="020B0604030504040204" pitchFamily="34" charset="0"/>
                <a:cs typeface="Century Gothic" panose="020B0502020202020204" pitchFamily="34" charset="0"/>
              </a:rPr>
              <a:t>Es l</a:t>
            </a:r>
            <a:r>
              <a:rPr lang="es-ES" sz="1200" dirty="0">
                <a:solidFill>
                  <a:srgbClr val="000000"/>
                </a:solidFill>
                <a:effectLst/>
                <a:latin typeface="Verdana" panose="020B0604030504040204" pitchFamily="34" charset="0"/>
                <a:ea typeface="Verdana" panose="020B0604030504040204" pitchFamily="34" charset="0"/>
                <a:cs typeface="Century Gothic" panose="020B0502020202020204" pitchFamily="34" charset="0"/>
              </a:rPr>
              <a:t>a habilidad de una marca para entregar una buena experiencia a sus cliente,  constituye una ventaja competitiva, entre muchas otras ventajas </a:t>
            </a:r>
            <a:r>
              <a:rPr lang="es-ES" sz="1400"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dirty="0"/>
          </a:p>
          <a:p>
            <a:endParaRPr lang="es-ES" b="1" i="0" dirty="0">
              <a:solidFill>
                <a:srgbClr val="330000"/>
              </a:solidFill>
              <a:effectLst/>
              <a:latin typeface="Roboto" panose="02000000000000000000" pitchFamily="2" charset="0"/>
            </a:endParaRPr>
          </a:p>
          <a:p>
            <a:r>
              <a:rPr lang="es-ES" b="1" i="0" dirty="0">
                <a:solidFill>
                  <a:srgbClr val="330000"/>
                </a:solidFill>
                <a:effectLst/>
                <a:latin typeface="Roboto" panose="02000000000000000000" pitchFamily="2" charset="0"/>
              </a:rPr>
              <a:t>‘Si quieres que alguien haga algo, hazlo fácil.’</a:t>
            </a:r>
            <a:r>
              <a:rPr lang="es-ES" b="0" i="0" dirty="0">
                <a:solidFill>
                  <a:srgbClr val="330000"/>
                </a:solidFill>
                <a:effectLst/>
                <a:latin typeface="Roboto" panose="02000000000000000000" pitchFamily="2" charset="0"/>
              </a:rPr>
              <a:t> – Richard </a:t>
            </a:r>
            <a:r>
              <a:rPr lang="es-ES" b="0" i="0" dirty="0" err="1">
                <a:solidFill>
                  <a:srgbClr val="330000"/>
                </a:solidFill>
                <a:effectLst/>
                <a:latin typeface="Roboto" panose="02000000000000000000" pitchFamily="2" charset="0"/>
              </a:rPr>
              <a:t>Thaler</a:t>
            </a:r>
            <a:r>
              <a:rPr lang="es-ES" b="0" i="0" dirty="0">
                <a:solidFill>
                  <a:srgbClr val="330000"/>
                </a:solidFill>
                <a:effectLst/>
                <a:latin typeface="Roboto" panose="02000000000000000000" pitchFamily="2" charset="0"/>
              </a:rPr>
              <a:t>, economista y ganador del Premio Nobel Conmemorativo</a:t>
            </a:r>
          </a:p>
          <a:p>
            <a:endParaRPr lang="es-ES" b="0" i="0" dirty="0">
              <a:solidFill>
                <a:srgbClr val="330000"/>
              </a:solidFill>
              <a:effectLst/>
              <a:latin typeface="Roboto" panose="02000000000000000000" pitchFamily="2" charset="0"/>
            </a:endParaRPr>
          </a:p>
          <a:p>
            <a:r>
              <a:rPr lang="es-ES" sz="1800"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Una estrategia centrada en el cliente, debe perseguir las primeras emociones en todo tipo de cliente, y aplicar procesos que eviten una emoción negativa. Es importante preguntarte a ti mismo: si tu marca fuera una persona real, ¿qué tipo de persona sería? Todas las empresas, sean tiendas online o físicas, aunque sea de manera inconsciente tienen una personalidad de marca definida en base a sus valores. Cada una posee una manera única de hacer las cosas que permite diferenciarla. Lo importante es ser capaz de transmitirlo de manera homogénea sin importar quién, dónde ni cuándo.</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419"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s-419"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37961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000" b="0" i="0" dirty="0">
                <a:solidFill>
                  <a:srgbClr val="595959"/>
                </a:solidFill>
                <a:effectLst/>
                <a:latin typeface="+mn-lt"/>
              </a:rPr>
              <a:t>Una internacionalización exitosa comienza </a:t>
            </a:r>
            <a:r>
              <a:rPr lang="es-ES" sz="1000" b="0" i="0" dirty="0">
                <a:solidFill>
                  <a:srgbClr val="222222"/>
                </a:solidFill>
                <a:effectLst/>
                <a:latin typeface="+mn-lt"/>
                <a:ea typeface="Verdana" panose="020B0604030504040204" pitchFamily="34" charset="0"/>
              </a:rPr>
              <a:t>identificando oportunidades, requiere investigar y obtener información relevante. Ahora es más fácil que nunca gracias a  las soluciones tecnológicas más avanzadas.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ES" sz="1000" b="0" i="0" dirty="0">
              <a:solidFill>
                <a:srgbClr val="222222"/>
              </a:solidFill>
              <a:effectLst/>
              <a:latin typeface="+mn-lt"/>
              <a:ea typeface="Verdana" panose="020B060403050404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000" dirty="0">
                <a:latin typeface="+mn-lt"/>
              </a:rPr>
              <a:t>Te recomendamos que inicies con estás preguntas clave: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ES" sz="1000" dirty="0">
              <a:latin typeface="+mn-l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s-ES" sz="1000" dirty="0">
                <a:latin typeface="+mn-lt"/>
              </a:rPr>
              <a:t>Dónde puede funcionar el producto que se ofrece? / ¿Cuál es mi mercado objetivo? - </a:t>
            </a:r>
            <a:r>
              <a:rPr lang="es-ES" sz="1000" b="0" i="0" dirty="0">
                <a:solidFill>
                  <a:srgbClr val="595959"/>
                </a:solidFill>
                <a:effectLst/>
                <a:latin typeface="+mn-lt"/>
              </a:rPr>
              <a:t>elegir el mercado más conveniente para el servicio o producto que ofreces, </a:t>
            </a:r>
            <a:r>
              <a:rPr lang="es-ES" sz="1200" b="0" i="0" dirty="0">
                <a:solidFill>
                  <a:srgbClr val="595959"/>
                </a:solidFill>
                <a:effectLst/>
                <a:latin typeface="OPEN SANS" panose="020B0606030504020204" pitchFamily="34" charset="0"/>
              </a:rPr>
              <a:t>para determinar si se puede tener una ventaja competitiva en el mercado al cual se quiere entrar es importante tener en cuenta las variables macroeconómicas, el uso de la tecnología o la promoción de la innovación, las características demográficas, económicas y políticas, las exportaciones que se realizan hacia ese país, la cultura, las tendencias de consumo entre otros factores relevantes.</a:t>
            </a: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000" b="0" i="0" dirty="0">
                <a:solidFill>
                  <a:srgbClr val="595959"/>
                </a:solidFill>
                <a:effectLst/>
                <a:latin typeface="OPEN SANS" panose="020B0606030504020204" pitchFamily="34" charset="0"/>
              </a:rPr>
              <a:t>A</a:t>
            </a:r>
            <a:r>
              <a:rPr lang="es-ES" sz="1200" b="0" i="0" dirty="0">
                <a:solidFill>
                  <a:srgbClr val="595959"/>
                </a:solidFill>
                <a:effectLst/>
                <a:latin typeface="OPEN SANS" panose="020B0606030504020204" pitchFamily="34" charset="0"/>
              </a:rPr>
              <a:t>l momento de pensar en la internacionalización, una alternativa es priorizar los países con los que el país de origen de la pyme tenga Tratados de Libre Comercio (TLC). Estos mercados ofrecen ventajas competitivas porque los acuerdos establecen el acceso preferencial de ciertos productos. Es decir que algunos de ellos pueden ingresar al mercado aliado con aranceles bajos o, incluso, sin aranceles, si el producto está desgravado.</a:t>
            </a: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b="0" i="0" dirty="0">
                <a:solidFill>
                  <a:srgbClr val="595959"/>
                </a:solidFill>
                <a:effectLst/>
                <a:latin typeface="OPEN SANS" panose="020B0606030504020204" pitchFamily="34" charset="0"/>
              </a:rPr>
              <a:t>2.¿Cuál es el valor agregado de mi producto? V</a:t>
            </a:r>
            <a:r>
              <a:rPr lang="es-ES" sz="1800" b="0" i="0" dirty="0">
                <a:solidFill>
                  <a:srgbClr val="595959"/>
                </a:solidFill>
                <a:effectLst/>
                <a:latin typeface="OPEN SANS" panose="020B0606030504020204" pitchFamily="34" charset="0"/>
              </a:rPr>
              <a:t>erificar si existen exportaciones de tu producto a los países que están en tu lista de potenciales destinos de exportación. Si existen empresas que están comercializando ahí productos similares es porque en ese mercado se pueden tener ventajas competitivas.</a:t>
            </a: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b="0" i="0" dirty="0">
                <a:solidFill>
                  <a:srgbClr val="595959"/>
                </a:solidFill>
                <a:effectLst/>
                <a:latin typeface="OPEN SANS" panose="020B0606030504020204" pitchFamily="34" charset="0"/>
              </a:rPr>
              <a:t>En</a:t>
            </a:r>
            <a:r>
              <a:rPr lang="es-ES" sz="1800" b="0" i="0" dirty="0">
                <a:solidFill>
                  <a:srgbClr val="595959"/>
                </a:solidFill>
                <a:effectLst/>
                <a:latin typeface="OPEN SANS" panose="020B0606030504020204" pitchFamily="34" charset="0"/>
              </a:rPr>
              <a:t> ocasiones, es necesario tener una licencia o permiso especial, o cumplir con requisitos técnicos de empaques para ciertos productos, ejemplo para productos refrigerados o frutas. Conocer esta normativa puede hacer la diferencia al tratar de ingresar a un nuevo mercado.</a:t>
            </a:r>
            <a:br>
              <a:rPr lang="es-ES" sz="1800" dirty="0"/>
            </a:b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b="0" i="0" dirty="0">
                <a:solidFill>
                  <a:srgbClr val="595959"/>
                </a:solidFill>
                <a:effectLst/>
                <a:latin typeface="OPEN SANS" panose="020B0606030504020204" pitchFamily="34" charset="0"/>
              </a:rPr>
              <a:t>3.¿Quién es mi competencia? V</a:t>
            </a:r>
            <a:r>
              <a:rPr lang="es-ES" sz="1800" b="0" i="0" dirty="0">
                <a:solidFill>
                  <a:srgbClr val="595959"/>
                </a:solidFill>
                <a:effectLst/>
                <a:latin typeface="OPEN SANS" panose="020B0606030504020204" pitchFamily="34" charset="0"/>
              </a:rPr>
              <a:t>erificar si existen exportaciones de tu producto a los países que están en tu lista de potenciales destinos de exportación. Si existen empresas  que están comercializando ahí productos similares es porque en ese mercado se pueden tener ventajas competitivas.</a:t>
            </a: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ES" sz="1200" b="0" i="0" dirty="0">
              <a:solidFill>
                <a:srgbClr val="595959"/>
              </a:solidFill>
              <a:effectLst/>
              <a:latin typeface="OPEN SANS" panose="020B0606030504020204" pitchFamily="34" charset="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b="0" i="0" dirty="0">
                <a:solidFill>
                  <a:srgbClr val="595959"/>
                </a:solidFill>
                <a:effectLst/>
                <a:latin typeface="OPEN SANS" panose="020B0606030504020204" pitchFamily="34" charset="0"/>
              </a:rPr>
              <a:t>4.¿Cómo puedo distribuirlo en esa área geográfica? A</a:t>
            </a:r>
            <a:r>
              <a:rPr lang="es-ES" sz="1800" b="0" i="0" dirty="0">
                <a:solidFill>
                  <a:srgbClr val="595959"/>
                </a:solidFill>
                <a:effectLst/>
                <a:latin typeface="OPEN SANS" panose="020B0606030504020204" pitchFamily="34" charset="0"/>
              </a:rPr>
              <a:t>naliza aspectos como la regulación tributaria y las condiciones logísticas que ofrece a quienes quieren exportar hacia él. En este aspecto es relevante conocer los retos y oportunidades asociados al transporte de la mercancía.</a:t>
            </a: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800" b="0" i="0" dirty="0">
                <a:solidFill>
                  <a:srgbClr val="595959"/>
                </a:solidFill>
                <a:effectLst/>
                <a:latin typeface="OPEN SANS" panose="020B0606030504020204" pitchFamily="34" charset="0"/>
              </a:rPr>
              <a:t>Una alternativa </a:t>
            </a:r>
            <a:r>
              <a:rPr lang="es-ES" sz="1800" b="1" i="0" dirty="0">
                <a:solidFill>
                  <a:srgbClr val="595959"/>
                </a:solidFill>
                <a:effectLst/>
                <a:latin typeface="OPEN SANS" panose="020B0606030504020204" pitchFamily="34" charset="0"/>
              </a:rPr>
              <a:t>para ingresar a nuevos mercados es a través del comercio electrónico. </a:t>
            </a:r>
            <a:r>
              <a:rPr lang="es-ES" sz="1800" b="0" i="0" dirty="0">
                <a:solidFill>
                  <a:srgbClr val="595959"/>
                </a:solidFill>
                <a:effectLst/>
                <a:latin typeface="OPEN SANS" panose="020B0606030504020204" pitchFamily="34" charset="0"/>
              </a:rPr>
              <a:t>Para esto también debes responder preguntas relacionadas con la capacidad logística de tu empresa para atender la demanda y cumplir con los requerimientos necesarios para llegar con tu oferta al mercado deseado.</a:t>
            </a:r>
            <a:endParaRPr lang="es-ES" sz="1200" b="0" i="0" dirty="0">
              <a:solidFill>
                <a:srgbClr val="595959"/>
              </a:solidFill>
              <a:effectLst/>
              <a:latin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s-ES" sz="1000" b="0" i="0" dirty="0">
              <a:solidFill>
                <a:srgbClr val="222222"/>
              </a:solidFill>
              <a:effectLst/>
              <a:latin typeface="+mn-lt"/>
            </a:endParaRPr>
          </a:p>
          <a:p>
            <a:pPr marL="111125" indent="0"/>
            <a:r>
              <a:rPr lang="es-ES" sz="1000" b="0" i="0" dirty="0">
                <a:solidFill>
                  <a:srgbClr val="222222"/>
                </a:solidFill>
                <a:effectLst/>
                <a:latin typeface="+mn-lt"/>
              </a:rPr>
              <a:t>Gracias a esta información, ustedes pueden </a:t>
            </a:r>
            <a:r>
              <a:rPr lang="es-ES" sz="1000" b="1" i="0" dirty="0">
                <a:solidFill>
                  <a:srgbClr val="222222"/>
                </a:solidFill>
                <a:effectLst/>
                <a:latin typeface="+mn-lt"/>
              </a:rPr>
              <a:t>adaptarse para ofrecer un valor atractivo para los nuevos clientes internacionales,</a:t>
            </a:r>
            <a:r>
              <a:rPr lang="es-ES" sz="1000" b="0" i="0" dirty="0">
                <a:solidFill>
                  <a:srgbClr val="222222"/>
                </a:solidFill>
                <a:effectLst/>
                <a:latin typeface="+mn-lt"/>
              </a:rPr>
              <a:t> tanto en sus productos y servicios como en el marketing y comunicaciones o en el proceso de venta/distribución.</a:t>
            </a:r>
            <a:endParaRPr lang="es-ES" sz="1000" b="0" i="0" dirty="0">
              <a:solidFill>
                <a:srgbClr val="222222"/>
              </a:solidFill>
              <a:effectLst/>
              <a:latin typeface="+mn-lt"/>
              <a:ea typeface="Verdan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108C-E779-4E0E-A8BC-EE42DD1BA0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052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419"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s-419"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34557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400" dirty="0">
                <a:latin typeface="Aptos" panose="020B0004020202020204" pitchFamily="34" charset="0"/>
              </a:rPr>
              <a:t>Así te podemos apoyar en Canadá</a:t>
            </a:r>
            <a:br>
              <a:rPr lang="es-ES" sz="1400" dirty="0">
                <a:latin typeface="Aptos" panose="020B0004020202020204" pitchFamily="34" charset="0"/>
              </a:rPr>
            </a:br>
            <a:r>
              <a:rPr lang="es-ES" sz="1400" dirty="0">
                <a:latin typeface="Aptos" panose="020B0004020202020204" pitchFamily="34" charset="0"/>
              </a:rPr>
              <a:t>El Derecho a Ganar de UPS Canadá se sustenta en la amplia gama de servicios digitales y físicos que ofrecemos a nuestros clientes.</a:t>
            </a:r>
          </a:p>
          <a:p>
            <a:endParaRPr lang="es-ES" sz="1400" dirty="0">
              <a:latin typeface="Aptos" panose="020B0004020202020204" pitchFamily="34" charset="0"/>
            </a:endParaRPr>
          </a:p>
          <a:p>
            <a:r>
              <a:rPr lang="es-ES" sz="1400" dirty="0">
                <a:latin typeface="Aptos" panose="020B0004020202020204" pitchFamily="34" charset="0"/>
              </a:rPr>
              <a:t>Al combinarlos, ofrecen un conjunto de soluciones inigualable en el mercado.</a:t>
            </a:r>
          </a:p>
          <a:p>
            <a:endParaRPr lang="es-ES" sz="1400" dirty="0">
              <a:latin typeface="Aptos" panose="020B0004020202020204" pitchFamily="34" charset="0"/>
            </a:endParaRPr>
          </a:p>
          <a:p>
            <a:r>
              <a:rPr lang="es-ES" sz="1400" dirty="0">
                <a:latin typeface="Aptos" panose="020B0004020202020204" pitchFamily="34" charset="0"/>
              </a:rPr>
              <a:t>Y hemos seguido fortaleciendo nuestra posición en el mercado invirtiendo en servicios nuevos y mejorados. En 2024, lanzamos un servicio de entrega terrestre los sábados, pionero en el mercado, e introdujimos el Código Móvil de UPS para envíos sin etiqueta en Canadá.</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D49DB1-CF9B-2D4C-BCA2-7748C581686D}"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Arial"/>
              <a:sym typeface="Arial"/>
            </a:endParaRPr>
          </a:p>
        </p:txBody>
      </p:sp>
    </p:spTree>
    <p:extLst>
      <p:ext uri="{BB962C8B-B14F-4D97-AF65-F5344CB8AC3E}">
        <p14:creationId xmlns:p14="http://schemas.microsoft.com/office/powerpoint/2010/main" val="1929978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dirty="0"/>
              <a:t>Así te podemos apoyar en México</a:t>
            </a:r>
            <a:endParaRPr lang="en-US" dirty="0"/>
          </a:p>
        </p:txBody>
      </p:sp>
      <p:sp>
        <p:nvSpPr>
          <p:cNvPr id="4" name="Slide Number Placeholder 3"/>
          <p:cNvSpPr>
            <a:spLocks noGrp="1"/>
          </p:cNvSpPr>
          <p:nvPr>
            <p:ph type="sldNum" sz="quarter" idx="5"/>
          </p:nvPr>
        </p:nvSpPr>
        <p:spPr/>
        <p:txBody>
          <a:bodyPr/>
          <a:lstStyle/>
          <a:p>
            <a:fld id="{61203B1C-DBDD-4C0C-95AF-4602B40B9920}" type="slidenum">
              <a:rPr lang="en-US" smtClean="0"/>
              <a:t>16</a:t>
            </a:fld>
            <a:endParaRPr lang="en-US"/>
          </a:p>
        </p:txBody>
      </p:sp>
    </p:spTree>
    <p:extLst>
      <p:ext uri="{BB962C8B-B14F-4D97-AF65-F5344CB8AC3E}">
        <p14:creationId xmlns:p14="http://schemas.microsoft.com/office/powerpoint/2010/main" val="3223874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a:t>Errores más comunes: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Ingresar a la actividad de exportación </a:t>
            </a:r>
            <a:r>
              <a:rPr kumimoji="0" lang="es-MX" sz="1200" b="1" i="0" u="none" strike="noStrike" kern="1200" cap="none" spc="0" normalizeH="0" baseline="0" noProof="0" dirty="0">
                <a:ln>
                  <a:noFill/>
                </a:ln>
                <a:solidFill>
                  <a:srgbClr val="FFFFFF"/>
                </a:solidFill>
                <a:effectLst/>
                <a:uLnTx/>
                <a:uFillTx/>
                <a:latin typeface="Verdana"/>
                <a:ea typeface="+mn-ea"/>
                <a:cs typeface="+mn-cs"/>
              </a:rPr>
              <a:t>sin estrategias</a:t>
            </a:r>
            <a:endParaRPr kumimoji="0" lang="en-US" sz="1200" b="1"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Diferencias </a:t>
            </a:r>
            <a:r>
              <a:rPr kumimoji="0" lang="es-MX" sz="1200" b="0" i="0" u="none" strike="noStrike" kern="1200" cap="none" spc="0" normalizeH="0" baseline="0" noProof="0" dirty="0">
                <a:ln>
                  <a:noFill/>
                </a:ln>
                <a:solidFill>
                  <a:srgbClr val="FFFFFF"/>
                </a:solidFill>
                <a:effectLst/>
                <a:uLnTx/>
                <a:uFillTx/>
                <a:latin typeface="Verdana"/>
                <a:ea typeface="+mn-ea"/>
                <a:cs typeface="+mn-cs"/>
              </a:rPr>
              <a:t>entre calidad de muestras y calidad real del producto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Realizar cotizaciones </a:t>
            </a:r>
            <a:r>
              <a:rPr kumimoji="0" lang="es-MX" sz="1200" b="1" i="0" u="none" strike="noStrike" kern="1200" cap="none" spc="0" normalizeH="0" baseline="0" noProof="0" dirty="0">
                <a:ln>
                  <a:noFill/>
                </a:ln>
                <a:solidFill>
                  <a:srgbClr val="FFFFFF"/>
                </a:solidFill>
                <a:effectLst/>
                <a:uLnTx/>
                <a:uFillTx/>
                <a:latin typeface="Verdana"/>
                <a:ea typeface="+mn-ea"/>
                <a:cs typeface="+mn-cs"/>
              </a:rPr>
              <a:t>sin conocer a fondo los detalles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Desconocer</a:t>
            </a:r>
            <a:r>
              <a:rPr kumimoji="0" lang="es-MX" sz="1200" b="0" i="0" u="none" strike="noStrike" kern="1200" cap="none" spc="0" normalizeH="0" baseline="0" noProof="0" dirty="0">
                <a:ln>
                  <a:noFill/>
                </a:ln>
                <a:solidFill>
                  <a:srgbClr val="FFFFFF"/>
                </a:solidFill>
                <a:effectLst/>
                <a:uLnTx/>
                <a:uFillTx/>
                <a:latin typeface="Verdana"/>
                <a:ea typeface="+mn-ea"/>
                <a:cs typeface="+mn-cs"/>
              </a:rPr>
              <a:t> la cultura de negocios del extranjero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Olvidar</a:t>
            </a:r>
            <a:r>
              <a:rPr kumimoji="0" lang="es-MX" sz="1200" b="0" i="0" u="none" strike="noStrike" kern="1200" cap="none" spc="0" normalizeH="0" baseline="0" noProof="0" dirty="0">
                <a:ln>
                  <a:noFill/>
                </a:ln>
                <a:solidFill>
                  <a:srgbClr val="FFFFFF"/>
                </a:solidFill>
                <a:effectLst/>
                <a:uLnTx/>
                <a:uFillTx/>
                <a:latin typeface="Verdana"/>
                <a:ea typeface="+mn-ea"/>
                <a:cs typeface="+mn-cs"/>
              </a:rPr>
              <a:t> registrar por escrito y con firmas todos los acuerdos con intermediarios y clientes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No contar con una </a:t>
            </a:r>
            <a:r>
              <a:rPr kumimoji="0" lang="es-MX" sz="1200" b="1" i="0" u="none" strike="noStrike" kern="1200" cap="none" spc="0" normalizeH="0" baseline="0" noProof="0" dirty="0">
                <a:ln>
                  <a:noFill/>
                </a:ln>
                <a:solidFill>
                  <a:srgbClr val="FFFFFF"/>
                </a:solidFill>
                <a:effectLst/>
                <a:uLnTx/>
                <a:uFillTx/>
                <a:latin typeface="Verdana"/>
                <a:ea typeface="+mn-ea"/>
                <a:cs typeface="+mn-cs"/>
              </a:rPr>
              <a:t>estrategia de precios </a:t>
            </a:r>
            <a:r>
              <a:rPr kumimoji="0" lang="es-MX" sz="1200" b="0" i="0" u="none" strike="noStrike" kern="1200" cap="none" spc="0" normalizeH="0" baseline="0" noProof="0" dirty="0">
                <a:ln>
                  <a:noFill/>
                </a:ln>
                <a:solidFill>
                  <a:srgbClr val="FFFFFF"/>
                </a:solidFill>
                <a:effectLst/>
                <a:uLnTx/>
                <a:uFillTx/>
                <a:latin typeface="Verdana"/>
                <a:ea typeface="+mn-ea"/>
                <a:cs typeface="+mn-cs"/>
              </a:rPr>
              <a:t>para exportación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No verificar </a:t>
            </a:r>
            <a:r>
              <a:rPr kumimoji="0" lang="es-MX" sz="1200" b="0" i="0" u="none" strike="noStrike" kern="1200" cap="none" spc="0" normalizeH="0" baseline="0" noProof="0" dirty="0">
                <a:ln>
                  <a:noFill/>
                </a:ln>
                <a:solidFill>
                  <a:srgbClr val="FFFFFF"/>
                </a:solidFill>
                <a:effectLst/>
                <a:uLnTx/>
                <a:uFillTx/>
                <a:latin typeface="Verdana"/>
                <a:ea typeface="+mn-ea"/>
                <a:cs typeface="+mn-cs"/>
              </a:rPr>
              <a:t>si en el país destino están registrados: gráficos, denominaciones o la marca que utiliza en sus productos</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No tomar en cuenta que el </a:t>
            </a:r>
            <a:r>
              <a:rPr kumimoji="0" lang="es-MX" sz="1200" b="1" i="0" u="none" strike="noStrike" kern="1200" cap="none" spc="0" normalizeH="0" baseline="0" noProof="0" dirty="0">
                <a:ln>
                  <a:noFill/>
                </a:ln>
                <a:solidFill>
                  <a:srgbClr val="FFFFFF"/>
                </a:solidFill>
                <a:effectLst/>
                <a:uLnTx/>
                <a:uFillTx/>
                <a:latin typeface="Verdana"/>
                <a:ea typeface="+mn-ea"/>
                <a:cs typeface="+mn-cs"/>
              </a:rPr>
              <a:t>sistema de calidad </a:t>
            </a:r>
            <a:r>
              <a:rPr kumimoji="0" lang="es-MX" sz="1200" b="0" i="0" u="none" strike="noStrike" kern="1200" cap="none" spc="0" normalizeH="0" baseline="0" noProof="0" dirty="0">
                <a:ln>
                  <a:noFill/>
                </a:ln>
                <a:solidFill>
                  <a:srgbClr val="FFFFFF"/>
                </a:solidFill>
                <a:effectLst/>
                <a:uLnTx/>
                <a:uFillTx/>
                <a:latin typeface="Verdana"/>
                <a:ea typeface="+mn-ea"/>
                <a:cs typeface="+mn-cs"/>
              </a:rPr>
              <a:t>debe ser de carácter preventivo y no correctivo</a:t>
            </a:r>
            <a:endParaRPr kumimoji="0" lang="en-US" sz="1200" b="1"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Hacer caso omiso de todos los </a:t>
            </a:r>
            <a:r>
              <a:rPr kumimoji="0" lang="es-MX" sz="1200" b="1" i="0" u="none" strike="noStrike" kern="1200" cap="none" spc="0" normalizeH="0" baseline="0" noProof="0" dirty="0">
                <a:ln>
                  <a:noFill/>
                </a:ln>
                <a:solidFill>
                  <a:srgbClr val="FFFFFF"/>
                </a:solidFill>
                <a:effectLst/>
                <a:uLnTx/>
                <a:uFillTx/>
                <a:latin typeface="Verdana"/>
                <a:ea typeface="+mn-ea"/>
                <a:cs typeface="+mn-cs"/>
              </a:rPr>
              <a:t>imprevistos q</a:t>
            </a:r>
            <a:r>
              <a:rPr kumimoji="0" lang="es-MX" sz="1200" b="0" i="0" u="none" strike="noStrike" kern="1200" cap="none" spc="0" normalizeH="0" baseline="0" noProof="0" dirty="0">
                <a:ln>
                  <a:noFill/>
                </a:ln>
                <a:solidFill>
                  <a:srgbClr val="FFFFFF"/>
                </a:solidFill>
                <a:effectLst/>
                <a:uLnTx/>
                <a:uFillTx/>
                <a:latin typeface="Verdana"/>
                <a:ea typeface="+mn-ea"/>
                <a:cs typeface="+mn-cs"/>
              </a:rPr>
              <a:t>ue puedan afectar una entrega a tiempo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73B32-DCEE-4EE1-ADD8-32D708439C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692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dirty="0"/>
              <a:t>Errores más comunes: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Ingresar a la actividad de exportación </a:t>
            </a:r>
            <a:r>
              <a:rPr kumimoji="0" lang="es-MX" sz="1200" b="1" i="0" u="none" strike="noStrike" kern="1200" cap="none" spc="0" normalizeH="0" baseline="0" noProof="0" dirty="0">
                <a:ln>
                  <a:noFill/>
                </a:ln>
                <a:solidFill>
                  <a:srgbClr val="FFFFFF"/>
                </a:solidFill>
                <a:effectLst/>
                <a:uLnTx/>
                <a:uFillTx/>
                <a:latin typeface="Verdana"/>
                <a:ea typeface="+mn-ea"/>
                <a:cs typeface="+mn-cs"/>
              </a:rPr>
              <a:t>sin estrategias</a:t>
            </a:r>
            <a:endParaRPr kumimoji="0" lang="en-US" sz="1200" b="1"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Diferencias </a:t>
            </a:r>
            <a:r>
              <a:rPr kumimoji="0" lang="es-MX" sz="1200" b="0" i="0" u="none" strike="noStrike" kern="1200" cap="none" spc="0" normalizeH="0" baseline="0" noProof="0" dirty="0">
                <a:ln>
                  <a:noFill/>
                </a:ln>
                <a:solidFill>
                  <a:srgbClr val="FFFFFF"/>
                </a:solidFill>
                <a:effectLst/>
                <a:uLnTx/>
                <a:uFillTx/>
                <a:latin typeface="Verdana"/>
                <a:ea typeface="+mn-ea"/>
                <a:cs typeface="+mn-cs"/>
              </a:rPr>
              <a:t>entre calidad de muestras y calidad real del producto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Realizar cotizaciones </a:t>
            </a:r>
            <a:r>
              <a:rPr kumimoji="0" lang="es-MX" sz="1200" b="1" i="0" u="none" strike="noStrike" kern="1200" cap="none" spc="0" normalizeH="0" baseline="0" noProof="0" dirty="0">
                <a:ln>
                  <a:noFill/>
                </a:ln>
                <a:solidFill>
                  <a:srgbClr val="FFFFFF"/>
                </a:solidFill>
                <a:effectLst/>
                <a:uLnTx/>
                <a:uFillTx/>
                <a:latin typeface="Verdana"/>
                <a:ea typeface="+mn-ea"/>
                <a:cs typeface="+mn-cs"/>
              </a:rPr>
              <a:t>sin conocer a fondo los detalles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Desconocer</a:t>
            </a:r>
            <a:r>
              <a:rPr kumimoji="0" lang="es-MX" sz="1200" b="0" i="0" u="none" strike="noStrike" kern="1200" cap="none" spc="0" normalizeH="0" baseline="0" noProof="0" dirty="0">
                <a:ln>
                  <a:noFill/>
                </a:ln>
                <a:solidFill>
                  <a:srgbClr val="FFFFFF"/>
                </a:solidFill>
                <a:effectLst/>
                <a:uLnTx/>
                <a:uFillTx/>
                <a:latin typeface="Verdana"/>
                <a:ea typeface="+mn-ea"/>
                <a:cs typeface="+mn-cs"/>
              </a:rPr>
              <a:t> la cultura de negocios del extranjero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Olvidar</a:t>
            </a:r>
            <a:r>
              <a:rPr kumimoji="0" lang="es-MX" sz="1200" b="0" i="0" u="none" strike="noStrike" kern="1200" cap="none" spc="0" normalizeH="0" baseline="0" noProof="0" dirty="0">
                <a:ln>
                  <a:noFill/>
                </a:ln>
                <a:solidFill>
                  <a:srgbClr val="FFFFFF"/>
                </a:solidFill>
                <a:effectLst/>
                <a:uLnTx/>
                <a:uFillTx/>
                <a:latin typeface="Verdana"/>
                <a:ea typeface="+mn-ea"/>
                <a:cs typeface="+mn-cs"/>
              </a:rPr>
              <a:t> registrar por escrito y con firmas todos los acuerdos con intermediarios y clientes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No contar con una </a:t>
            </a:r>
            <a:r>
              <a:rPr kumimoji="0" lang="es-MX" sz="1200" b="1" i="0" u="none" strike="noStrike" kern="1200" cap="none" spc="0" normalizeH="0" baseline="0" noProof="0" dirty="0">
                <a:ln>
                  <a:noFill/>
                </a:ln>
                <a:solidFill>
                  <a:srgbClr val="FFFFFF"/>
                </a:solidFill>
                <a:effectLst/>
                <a:uLnTx/>
                <a:uFillTx/>
                <a:latin typeface="Verdana"/>
                <a:ea typeface="+mn-ea"/>
                <a:cs typeface="+mn-cs"/>
              </a:rPr>
              <a:t>estrategia de precios </a:t>
            </a:r>
            <a:r>
              <a:rPr kumimoji="0" lang="es-MX" sz="1200" b="0" i="0" u="none" strike="noStrike" kern="1200" cap="none" spc="0" normalizeH="0" baseline="0" noProof="0" dirty="0">
                <a:ln>
                  <a:noFill/>
                </a:ln>
                <a:solidFill>
                  <a:srgbClr val="FFFFFF"/>
                </a:solidFill>
                <a:effectLst/>
                <a:uLnTx/>
                <a:uFillTx/>
                <a:latin typeface="Verdana"/>
                <a:ea typeface="+mn-ea"/>
                <a:cs typeface="+mn-cs"/>
              </a:rPr>
              <a:t>para exportación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rgbClr val="FFFFFF"/>
                </a:solidFill>
                <a:effectLst/>
                <a:uLnTx/>
                <a:uFillTx/>
                <a:latin typeface="Verdana"/>
                <a:ea typeface="+mn-ea"/>
                <a:cs typeface="+mn-cs"/>
              </a:rPr>
              <a:t>No verificar </a:t>
            </a:r>
            <a:r>
              <a:rPr kumimoji="0" lang="es-MX" sz="1200" b="0" i="0" u="none" strike="noStrike" kern="1200" cap="none" spc="0" normalizeH="0" baseline="0" noProof="0" dirty="0">
                <a:ln>
                  <a:noFill/>
                </a:ln>
                <a:solidFill>
                  <a:srgbClr val="FFFFFF"/>
                </a:solidFill>
                <a:effectLst/>
                <a:uLnTx/>
                <a:uFillTx/>
                <a:latin typeface="Verdana"/>
                <a:ea typeface="+mn-ea"/>
                <a:cs typeface="+mn-cs"/>
              </a:rPr>
              <a:t>si en el país destino están registrados: gráficos, denominaciones o la marca que utiliza en sus productos</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No tomar en cuenta que el </a:t>
            </a:r>
            <a:r>
              <a:rPr kumimoji="0" lang="es-MX" sz="1200" b="1" i="0" u="none" strike="noStrike" kern="1200" cap="none" spc="0" normalizeH="0" baseline="0" noProof="0" dirty="0">
                <a:ln>
                  <a:noFill/>
                </a:ln>
                <a:solidFill>
                  <a:srgbClr val="FFFFFF"/>
                </a:solidFill>
                <a:effectLst/>
                <a:uLnTx/>
                <a:uFillTx/>
                <a:latin typeface="Verdana"/>
                <a:ea typeface="+mn-ea"/>
                <a:cs typeface="+mn-cs"/>
              </a:rPr>
              <a:t>sistema de calidad </a:t>
            </a:r>
            <a:r>
              <a:rPr kumimoji="0" lang="es-MX" sz="1200" b="0" i="0" u="none" strike="noStrike" kern="1200" cap="none" spc="0" normalizeH="0" baseline="0" noProof="0" dirty="0">
                <a:ln>
                  <a:noFill/>
                </a:ln>
                <a:solidFill>
                  <a:srgbClr val="FFFFFF"/>
                </a:solidFill>
                <a:effectLst/>
                <a:uLnTx/>
                <a:uFillTx/>
                <a:latin typeface="Verdana"/>
                <a:ea typeface="+mn-ea"/>
                <a:cs typeface="+mn-cs"/>
              </a:rPr>
              <a:t>debe ser de carácter preventivo y no correctivo</a:t>
            </a:r>
            <a:endParaRPr kumimoji="0" lang="en-US" sz="1200" b="1"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FFFFFF"/>
                </a:solidFill>
                <a:effectLst/>
                <a:uLnTx/>
                <a:uFillTx/>
                <a:latin typeface="Verdana"/>
                <a:ea typeface="+mn-ea"/>
                <a:cs typeface="+mn-cs"/>
              </a:rPr>
              <a:t>Hacer caso omiso de todos los </a:t>
            </a:r>
            <a:r>
              <a:rPr kumimoji="0" lang="es-MX" sz="1200" b="1" i="0" u="none" strike="noStrike" kern="1200" cap="none" spc="0" normalizeH="0" baseline="0" noProof="0" dirty="0">
                <a:ln>
                  <a:noFill/>
                </a:ln>
                <a:solidFill>
                  <a:srgbClr val="FFFFFF"/>
                </a:solidFill>
                <a:effectLst/>
                <a:uLnTx/>
                <a:uFillTx/>
                <a:latin typeface="Verdana"/>
                <a:ea typeface="+mn-ea"/>
                <a:cs typeface="+mn-cs"/>
              </a:rPr>
              <a:t>imprevistos q</a:t>
            </a:r>
            <a:r>
              <a:rPr kumimoji="0" lang="es-MX" sz="1200" b="0" i="0" u="none" strike="noStrike" kern="1200" cap="none" spc="0" normalizeH="0" baseline="0" noProof="0" dirty="0">
                <a:ln>
                  <a:noFill/>
                </a:ln>
                <a:solidFill>
                  <a:srgbClr val="FFFFFF"/>
                </a:solidFill>
                <a:effectLst/>
                <a:uLnTx/>
                <a:uFillTx/>
                <a:latin typeface="Verdana"/>
                <a:ea typeface="+mn-ea"/>
                <a:cs typeface="+mn-cs"/>
              </a:rPr>
              <a:t>ue puedan afectar una entrega a tiempo </a:t>
            </a: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73B32-DCEE-4EE1-ADD8-32D708439C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71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3ae197ae53_2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33ae197ae53_2_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1" name="Google Shape;231;g33ae197ae53_2_1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s-ES" sz="1200" b="0" i="0" u="none" strike="noStrike" kern="1200" cap="none" spc="0" normalizeH="0" baseline="0" noProof="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478f85c80c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478f85c80c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669A-937A-BCD7-8526-30193F7FC0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575187-2695-F7FD-3C3D-BC6B001922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4B8252-E741-0D18-43B7-D13006CC21DB}"/>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5" name="Footer Placeholder 4">
            <a:extLst>
              <a:ext uri="{FF2B5EF4-FFF2-40B4-BE49-F238E27FC236}">
                <a16:creationId xmlns:a16="http://schemas.microsoft.com/office/drawing/2014/main" id="{E76ACFDE-71DD-40C6-A971-E2810CD4E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128BEF-3E6F-085D-A7E0-7C006CB0F56F}"/>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472812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83133-F8D6-7120-AE45-343EF583FB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1B20C7-020E-69F9-CB04-D4F94F9F29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6C267-063D-D6BC-9066-C99A4BFA4AB6}"/>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5" name="Footer Placeholder 4">
            <a:extLst>
              <a:ext uri="{FF2B5EF4-FFF2-40B4-BE49-F238E27FC236}">
                <a16:creationId xmlns:a16="http://schemas.microsoft.com/office/drawing/2014/main" id="{904163C0-C168-E460-9FDD-683644D1AE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9D23E4-EFFC-298E-28F7-204D0E908219}"/>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579278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42E80-8C50-F67C-56B7-6E5069F2C3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87E62D-C836-BD26-3194-D07CB773378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3D407E-1E0B-FAB0-3498-13EC47F0B9D7}"/>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5" name="Footer Placeholder 4">
            <a:extLst>
              <a:ext uri="{FF2B5EF4-FFF2-40B4-BE49-F238E27FC236}">
                <a16:creationId xmlns:a16="http://schemas.microsoft.com/office/drawing/2014/main" id="{836CA1A5-962C-6F99-DC97-9C960B5D2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9963D-3991-6CF5-5E77-459BBA2C6924}"/>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3567775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0A48-4C50-4A9C-F2D0-CE11E19151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A343BD-00A1-240E-797B-4DD80492AB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21B0ED-7960-64FD-6CFD-72480E0746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77B580-31FB-0D58-715A-9D4DD90C3909}"/>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6" name="Footer Placeholder 5">
            <a:extLst>
              <a:ext uri="{FF2B5EF4-FFF2-40B4-BE49-F238E27FC236}">
                <a16:creationId xmlns:a16="http://schemas.microsoft.com/office/drawing/2014/main" id="{F013BDA4-F4DF-2178-21AC-0E76F20C5A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AC3387-7C7A-460C-03A2-A39A6C985A8C}"/>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300854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99FD-9F9C-7570-396E-2975348919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6FAE78-AB77-E43E-8B75-1129AF5C20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998DD9-38A6-AF41-66E9-6484C4F313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1A08DD-FCD1-DF0E-2C8C-664BFA2AAC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CFCC3E-A65D-3666-4305-244A20A753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C3B0DA-5909-3DB3-C721-A4EB9E57F05B}"/>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8" name="Footer Placeholder 7">
            <a:extLst>
              <a:ext uri="{FF2B5EF4-FFF2-40B4-BE49-F238E27FC236}">
                <a16:creationId xmlns:a16="http://schemas.microsoft.com/office/drawing/2014/main" id="{BA9486F3-C18E-DFE7-A3AB-F081ABE0CD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829FD8-7384-5E36-7BF7-D3A0ADE7E5C0}"/>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2973018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CD94-FCBD-8192-1D2B-D320357587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60A86-A611-63AA-4F77-010542487A01}"/>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4" name="Footer Placeholder 3">
            <a:extLst>
              <a:ext uri="{FF2B5EF4-FFF2-40B4-BE49-F238E27FC236}">
                <a16:creationId xmlns:a16="http://schemas.microsoft.com/office/drawing/2014/main" id="{58B232C1-35A4-5CDE-DC67-BDFE2F5573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F83A98-1933-20F6-0923-9EE895116752}"/>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610564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41ABB2-F3A9-8291-655B-87C561C87338}"/>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3" name="Footer Placeholder 2">
            <a:extLst>
              <a:ext uri="{FF2B5EF4-FFF2-40B4-BE49-F238E27FC236}">
                <a16:creationId xmlns:a16="http://schemas.microsoft.com/office/drawing/2014/main" id="{6BA29F81-2268-59F0-6409-7499303CE5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13BDA0-1096-6193-0357-415F0FAAC852}"/>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983650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3E312-BDFB-646F-5B39-33C73C5B23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F518E4-5DF7-167C-E965-01F255A20C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A6083A-CE82-A1D6-038D-A0C611E69B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83D49A-99D8-34C1-D42D-0E6ABE1CD98E}"/>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6" name="Footer Placeholder 5">
            <a:extLst>
              <a:ext uri="{FF2B5EF4-FFF2-40B4-BE49-F238E27FC236}">
                <a16:creationId xmlns:a16="http://schemas.microsoft.com/office/drawing/2014/main" id="{017DD810-AF25-F4F4-BC57-41414DF1D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637542-5F74-5670-41CB-1DCE83E814A3}"/>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3804471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85708-E6D4-0BEC-1F1E-47B61635F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E23766-3B30-A8AD-8C2B-8DE2C707F8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ED3C50-4733-EB9B-550D-452179F03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3F495D-DCFB-AFA3-C339-B969190614EC}"/>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6" name="Footer Placeholder 5">
            <a:extLst>
              <a:ext uri="{FF2B5EF4-FFF2-40B4-BE49-F238E27FC236}">
                <a16:creationId xmlns:a16="http://schemas.microsoft.com/office/drawing/2014/main" id="{6104B5DB-65D3-19D3-B276-90E22EBF0A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91D656-18AB-9C97-C10A-CEE0C5011D87}"/>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4093207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1959-E0B3-D900-6817-1850C76EA6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08F4BF-0C13-4586-C763-C829044E49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6FAAA-6577-3583-0402-359FF4BEA912}"/>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5" name="Footer Placeholder 4">
            <a:extLst>
              <a:ext uri="{FF2B5EF4-FFF2-40B4-BE49-F238E27FC236}">
                <a16:creationId xmlns:a16="http://schemas.microsoft.com/office/drawing/2014/main" id="{BFEE8755-D0A5-09AA-F099-052D8E3B2E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063E2-4FA0-36B4-0465-AA69EE7F5430}"/>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144487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DAC94B-6E71-EEAD-456D-646FBFAEC9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765EFB-B86B-2A12-2186-DCC89F3379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4694A0-C4AC-46B6-76AA-4867E2980BF6}"/>
              </a:ext>
            </a:extLst>
          </p:cNvPr>
          <p:cNvSpPr>
            <a:spLocks noGrp="1"/>
          </p:cNvSpPr>
          <p:nvPr>
            <p:ph type="dt" sz="half" idx="10"/>
          </p:nvPr>
        </p:nvSpPr>
        <p:spPr/>
        <p:txBody>
          <a:bodyPr/>
          <a:lstStyle/>
          <a:p>
            <a:fld id="{C90F3C27-12B2-44FB-8790-9D7AA2DC8303}" type="datetimeFigureOut">
              <a:rPr lang="en-US" smtClean="0"/>
              <a:t>12/5/2025</a:t>
            </a:fld>
            <a:endParaRPr lang="en-US"/>
          </a:p>
        </p:txBody>
      </p:sp>
      <p:sp>
        <p:nvSpPr>
          <p:cNvPr id="5" name="Footer Placeholder 4">
            <a:extLst>
              <a:ext uri="{FF2B5EF4-FFF2-40B4-BE49-F238E27FC236}">
                <a16:creationId xmlns:a16="http://schemas.microsoft.com/office/drawing/2014/main" id="{FC8725D7-5FFB-FE6C-1A6C-B3C79A73B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5D8987-85D7-2A02-BE1B-EC7898B41E0C}"/>
              </a:ext>
            </a:extLst>
          </p:cNvPr>
          <p:cNvSpPr>
            <a:spLocks noGrp="1"/>
          </p:cNvSpPr>
          <p:nvPr>
            <p:ph type="sldNum" sz="quarter" idx="12"/>
          </p:nvPr>
        </p:nvSpPr>
        <p:spPr/>
        <p:txBody>
          <a:bodyPr/>
          <a:lstStyle/>
          <a:p>
            <a:fld id="{1BF80856-5B22-4DB2-93EA-889CB8B79116}" type="slidenum">
              <a:rPr lang="en-US" smtClean="0"/>
              <a:t>‹#›</a:t>
            </a:fld>
            <a:endParaRPr lang="en-US"/>
          </a:p>
        </p:txBody>
      </p:sp>
    </p:spTree>
    <p:extLst>
      <p:ext uri="{BB962C8B-B14F-4D97-AF65-F5344CB8AC3E}">
        <p14:creationId xmlns:p14="http://schemas.microsoft.com/office/powerpoint/2010/main" val="209037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_1_Horiz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87C729-1E7F-024C-1214-DC8C241B580F}"/>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8" name="Right Triangle 7">
            <a:extLst>
              <a:ext uri="{FF2B5EF4-FFF2-40B4-BE49-F238E27FC236}">
                <a16:creationId xmlns:a16="http://schemas.microsoft.com/office/drawing/2014/main" id="{399628E0-5F15-B70D-F324-B51BCBC1C299}"/>
              </a:ext>
            </a:extLst>
          </p:cNvPr>
          <p:cNvSpPr>
            <a:spLocks noGrp="1" noRot="1" noMove="1" noResize="1" noEditPoints="1" noAdjustHandles="1" noChangeArrowheads="1" noChangeShapeType="1"/>
          </p:cNvSpPr>
          <p:nvPr userDrawn="1"/>
        </p:nvSpPr>
        <p:spPr>
          <a:xfrm rot="16200000">
            <a:off x="9400674" y="4066676"/>
            <a:ext cx="2791324" cy="2791324"/>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5B8AB5D-F55C-082B-49EA-C532FBD70C82}"/>
              </a:ext>
            </a:extLst>
          </p:cNvPr>
          <p:cNvPicPr>
            <a:picLocks noGrp="1" noRot="1" noChangeAspect="1" noMove="1" noResize="1" noEditPoints="1" noAdjustHandles="1" noChangeArrowheads="1" noChangeShapeType="1" noCrop="1"/>
          </p:cNvPicPr>
          <p:nvPr userDrawn="1"/>
        </p:nvPicPr>
        <p:blipFill>
          <a:blip r:embed="rId2"/>
          <a:srcRect t="11861" r="23790"/>
          <a:stretch/>
        </p:blipFill>
        <p:spPr>
          <a:xfrm rot="10800000">
            <a:off x="-4" y="1132086"/>
            <a:ext cx="12192002" cy="5725913"/>
          </a:xfrm>
          <a:prstGeom prst="rect">
            <a:avLst/>
          </a:prstGeom>
        </p:spPr>
      </p:pic>
      <p:pic>
        <p:nvPicPr>
          <p:cNvPr id="15" name="Picture 14">
            <a:extLst>
              <a:ext uri="{FF2B5EF4-FFF2-40B4-BE49-F238E27FC236}">
                <a16:creationId xmlns:a16="http://schemas.microsoft.com/office/drawing/2014/main" id="{8818C208-33FF-EB08-2B2A-3B0BE5139F07}"/>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619140" y="690064"/>
            <a:ext cx="511625" cy="613950"/>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noRot="1" noMove="1" noResize="1" noEditPoints="1" noAdjustHandles="1" noChangeArrowheads="1" noChangeShapeType="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noRot="1" noMove="1" noResize="1" noEditPoints="1" noAdjustHandles="1" noChangeArrowheads="1" noChangeShapeType="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16" name="TextBox 15">
            <a:extLst>
              <a:ext uri="{FF2B5EF4-FFF2-40B4-BE49-F238E27FC236}">
                <a16:creationId xmlns:a16="http://schemas.microsoft.com/office/drawing/2014/main" id="{EE510162-E0B3-8169-858A-D1085635E923}"/>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406918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_2">
    <p:spTree>
      <p:nvGrpSpPr>
        <p:cNvPr id="1" name=""/>
        <p:cNvGrpSpPr/>
        <p:nvPr/>
      </p:nvGrpSpPr>
      <p:grpSpPr>
        <a:xfrm>
          <a:off x="0" y="0"/>
          <a:ext cx="0" cy="0"/>
          <a:chOff x="0" y="0"/>
          <a:chExt cx="0" cy="0"/>
        </a:xfrm>
      </p:grpSpPr>
      <p:pic>
        <p:nvPicPr>
          <p:cNvPr id="3" name="Picture 2" descr="A person holding a piece of paper&#10;&#10;Description automatically generated">
            <a:extLst>
              <a:ext uri="{FF2B5EF4-FFF2-40B4-BE49-F238E27FC236}">
                <a16:creationId xmlns:a16="http://schemas.microsoft.com/office/drawing/2014/main" id="{821C7C37-138E-BB18-5368-6A300494476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068956" y="0"/>
            <a:ext cx="7123044" cy="6862417"/>
          </a:xfrm>
          <a:prstGeom prst="rect">
            <a:avLst/>
          </a:prstGeom>
        </p:spPr>
      </p:pic>
      <p:pic>
        <p:nvPicPr>
          <p:cNvPr id="4" name="Picture 3">
            <a:extLst>
              <a:ext uri="{FF2B5EF4-FFF2-40B4-BE49-F238E27FC236}">
                <a16:creationId xmlns:a16="http://schemas.microsoft.com/office/drawing/2014/main" id="{B4282186-C708-6321-F19F-B811AEE350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9140" y="690064"/>
            <a:ext cx="511625" cy="613950"/>
          </a:xfrm>
          <a:prstGeom prst="rect">
            <a:avLst/>
          </a:prstGeom>
        </p:spPr>
      </p:pic>
      <p:sp>
        <p:nvSpPr>
          <p:cNvPr id="6" name="Date Placeholder 3">
            <a:extLst>
              <a:ext uri="{FF2B5EF4-FFF2-40B4-BE49-F238E27FC236}">
                <a16:creationId xmlns:a16="http://schemas.microsoft.com/office/drawing/2014/main" id="{C8FFFED7-8EF0-2B6C-FAD6-274427629885}"/>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AD119F1B-E61C-8745-BDE8-A5401E94071A}" type="datetime4">
              <a:rPr lang="en-US" smtClean="0"/>
              <a:t>December 5, 2025</a:t>
            </a:fld>
            <a:endParaRPr lang="en-US" dirty="0"/>
          </a:p>
        </p:txBody>
      </p:sp>
      <p:sp>
        <p:nvSpPr>
          <p:cNvPr id="7" name="Slide Number Placeholder 5">
            <a:extLst>
              <a:ext uri="{FF2B5EF4-FFF2-40B4-BE49-F238E27FC236}">
                <a16:creationId xmlns:a16="http://schemas.microsoft.com/office/drawing/2014/main" id="{55B7A7D8-E0E1-DC28-4EBC-CFAB074D5CB6}"/>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04A6ABC6-C050-EFC6-FE53-B47F5E89EDBE}"/>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8" name="Picture Placeholder 7">
            <a:extLst>
              <a:ext uri="{FF2B5EF4-FFF2-40B4-BE49-F238E27FC236}">
                <a16:creationId xmlns:a16="http://schemas.microsoft.com/office/drawing/2014/main" id="{F6FF4A28-CB82-C1CC-C288-B883DC6B91E7}"/>
              </a:ext>
            </a:extLst>
          </p:cNvPr>
          <p:cNvSpPr>
            <a:spLocks noGrp="1"/>
          </p:cNvSpPr>
          <p:nvPr>
            <p:ph type="pic" sz="quarter" idx="10"/>
          </p:nvPr>
        </p:nvSpPr>
        <p:spPr>
          <a:xfrm>
            <a:off x="5057775" y="0"/>
            <a:ext cx="7134225" cy="6858000"/>
          </a:xfrm>
        </p:spPr>
        <p:txBody>
          <a:bodyPr/>
          <a:lstStyle/>
          <a:p>
            <a:endParaRPr lang="en-US"/>
          </a:p>
        </p:txBody>
      </p:sp>
    </p:spTree>
    <p:extLst>
      <p:ext uri="{BB962C8B-B14F-4D97-AF65-F5344CB8AC3E}">
        <p14:creationId xmlns:p14="http://schemas.microsoft.com/office/powerpoint/2010/main" val="364953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_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3D4504-03A9-C265-0B51-C10A3DA0DF9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5516" y="-1"/>
            <a:ext cx="7123044" cy="6862417"/>
          </a:xfrm>
          <a:prstGeom prst="rect">
            <a:avLst/>
          </a:prstGeom>
        </p:spPr>
      </p:pic>
      <p:sp>
        <p:nvSpPr>
          <p:cNvPr id="9" name="Picture Placeholder 8">
            <a:extLst>
              <a:ext uri="{FF2B5EF4-FFF2-40B4-BE49-F238E27FC236}">
                <a16:creationId xmlns:a16="http://schemas.microsoft.com/office/drawing/2014/main" id="{6AF690FF-481D-D9F4-FAF5-4F03D03CE014}"/>
              </a:ext>
            </a:extLst>
          </p:cNvPr>
          <p:cNvSpPr>
            <a:spLocks noGrp="1"/>
          </p:cNvSpPr>
          <p:nvPr>
            <p:ph type="pic" sz="quarter" idx="11"/>
          </p:nvPr>
        </p:nvSpPr>
        <p:spPr>
          <a:xfrm>
            <a:off x="-15875" y="0"/>
            <a:ext cx="7123113" cy="6858000"/>
          </a:xfrm>
        </p:spPr>
        <p:txBody>
          <a:bodyPr/>
          <a:lstStyle/>
          <a:p>
            <a:endParaRPr lang="en-US"/>
          </a:p>
        </p:txBody>
      </p:sp>
      <p:pic>
        <p:nvPicPr>
          <p:cNvPr id="5" name="Picture 4">
            <a:extLst>
              <a:ext uri="{FF2B5EF4-FFF2-40B4-BE49-F238E27FC236}">
                <a16:creationId xmlns:a16="http://schemas.microsoft.com/office/drawing/2014/main" id="{2614AC37-BAED-C698-30A8-A024074D57D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9140" y="690064"/>
            <a:ext cx="511625" cy="613950"/>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lvl1pPr>
              <a:defRPr>
                <a:solidFill>
                  <a:schemeClr val="bg1"/>
                </a:solidFill>
              </a:defRPr>
            </a:lvl1pPr>
          </a:lstStyle>
          <a:p>
            <a:fld id="{F93D3E52-0E65-A040-BB7A-D69462BFFF73}" type="datetime4">
              <a:rPr lang="en-US" smtClean="0"/>
              <a:t>December 5, 2025</a:t>
            </a:fld>
            <a:endParaRPr lang="en-US" dirty="0"/>
          </a:p>
        </p:txBody>
      </p:sp>
      <p:sp>
        <p:nvSpPr>
          <p:cNvPr id="6" name="TextBox 5">
            <a:extLst>
              <a:ext uri="{FF2B5EF4-FFF2-40B4-BE49-F238E27FC236}">
                <a16:creationId xmlns:a16="http://schemas.microsoft.com/office/drawing/2014/main" id="{4F8ADC5D-7B77-16C1-E27F-001F06AF07DB}"/>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chemeClr val="bg1"/>
                </a:solidFill>
                <a:latin typeface="Verdana" panose="020B0604030504040204" pitchFamily="34" charset="0"/>
              </a:rPr>
              <a:t>© 2025 United Parcel Service of America, Inc. UPS, the UPS brandmark and the color brown are trademarks of United </a:t>
            </a:r>
            <a:r>
              <a:rPr lang="en-US" sz="450" b="0" i="0" dirty="0">
                <a:solidFill>
                  <a:srgbClr val="595555"/>
                </a:solidFill>
                <a:latin typeface="Verdana" panose="020B0604030504040204" pitchFamily="34" charset="0"/>
              </a:rPr>
              <a:t>Parcel Service of America, Inc. All rights reserved.</a:t>
            </a:r>
          </a:p>
        </p:txBody>
      </p:sp>
      <p:sp>
        <p:nvSpPr>
          <p:cNvPr id="7" name="Slide Number Placeholder 5">
            <a:extLst>
              <a:ext uri="{FF2B5EF4-FFF2-40B4-BE49-F238E27FC236}">
                <a16:creationId xmlns:a16="http://schemas.microsoft.com/office/drawing/2014/main" id="{6773338C-BCBE-64AF-604E-2471EC673AE4}"/>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212234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over_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64BDF-E7C7-FE8A-B14F-11E93BB0172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flipH="1" flipV="1">
            <a:off x="0" y="0"/>
            <a:ext cx="4901045" cy="6858000"/>
          </a:xfrm>
          <a:prstGeom prst="rect">
            <a:avLst/>
          </a:prstGeom>
        </p:spPr>
      </p:pic>
      <p:pic>
        <p:nvPicPr>
          <p:cNvPr id="5" name="Picture 4">
            <a:extLst>
              <a:ext uri="{FF2B5EF4-FFF2-40B4-BE49-F238E27FC236}">
                <a16:creationId xmlns:a16="http://schemas.microsoft.com/office/drawing/2014/main" id="{A74A8604-1CDE-1581-448C-EF9F058937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9140" y="690064"/>
            <a:ext cx="511625" cy="613950"/>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lvl1pPr>
              <a:defRPr>
                <a:solidFill>
                  <a:schemeClr val="bg1"/>
                </a:solidFill>
              </a:defRPr>
            </a:lvl1pPr>
          </a:lstStyle>
          <a:p>
            <a:fld id="{DDC67203-A1A2-114F-B5AE-1771E558E9DE}" type="datetime4">
              <a:rPr lang="en-US" smtClean="0"/>
              <a:pPr/>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6" name="TextBox 5">
            <a:extLst>
              <a:ext uri="{FF2B5EF4-FFF2-40B4-BE49-F238E27FC236}">
                <a16:creationId xmlns:a16="http://schemas.microsoft.com/office/drawing/2014/main" id="{E7E96D8E-6596-A1F9-8C2C-50D0E06203E5}"/>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2441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over_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CC6753-5D22-12AD-5D6D-176765B9E4BF}"/>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pic>
        <p:nvPicPr>
          <p:cNvPr id="5" name="Picture 4">
            <a:extLst>
              <a:ext uri="{FF2B5EF4-FFF2-40B4-BE49-F238E27FC236}">
                <a16:creationId xmlns:a16="http://schemas.microsoft.com/office/drawing/2014/main" id="{8B77054E-7A99-AF02-7B4A-4AF72DC0A348}"/>
              </a:ext>
            </a:extLst>
          </p:cNvPr>
          <p:cNvPicPr>
            <a:picLocks noGrp="1" noRot="1" noChangeAspect="1" noMove="1" noResize="1" noEditPoints="1" noAdjustHandles="1" noChangeArrowheads="1" noChangeShapeType="1" noCrop="1"/>
          </p:cNvPicPr>
          <p:nvPr userDrawn="1"/>
        </p:nvPicPr>
        <p:blipFill>
          <a:blip r:embed="rId2"/>
          <a:srcRect l="23587" r="23175"/>
          <a:stretch/>
        </p:blipFill>
        <p:spPr>
          <a:xfrm>
            <a:off x="5743074" y="0"/>
            <a:ext cx="6448926" cy="6858000"/>
          </a:xfrm>
          <a:prstGeom prst="rect">
            <a:avLst/>
          </a:prstGeom>
        </p:spPr>
      </p:pic>
      <p:pic>
        <p:nvPicPr>
          <p:cNvPr id="6" name="Picture 5">
            <a:extLst>
              <a:ext uri="{FF2B5EF4-FFF2-40B4-BE49-F238E27FC236}">
                <a16:creationId xmlns:a16="http://schemas.microsoft.com/office/drawing/2014/main" id="{69D57ED4-9548-4FF1-3D8D-7D700BF381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9140" y="690064"/>
            <a:ext cx="511625" cy="613950"/>
          </a:xfrm>
          <a:prstGeom prst="rect">
            <a:avLst/>
          </a:prstGeom>
        </p:spPr>
      </p:pic>
      <p:sp>
        <p:nvSpPr>
          <p:cNvPr id="7" name="TextBox 6">
            <a:extLst>
              <a:ext uri="{FF2B5EF4-FFF2-40B4-BE49-F238E27FC236}">
                <a16:creationId xmlns:a16="http://schemas.microsoft.com/office/drawing/2014/main" id="{7CBD9114-DEE7-9256-725A-AED34B344792}"/>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chemeClr val="bg1"/>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lvl1pPr>
              <a:defRPr>
                <a:solidFill>
                  <a:schemeClr val="bg1"/>
                </a:solidFill>
              </a:defRPr>
            </a:lvl1pPr>
          </a:lstStyle>
          <a:p>
            <a:fld id="{09E7DECD-A930-E74A-9EE3-E43CF01B8382}" type="datetime4">
              <a:rPr lang="en-US" smtClean="0"/>
              <a:t>December 5, 2025</a:t>
            </a:fld>
            <a:endParaRPr lang="en-US" dirty="0"/>
          </a:p>
        </p:txBody>
      </p:sp>
      <p:sp>
        <p:nvSpPr>
          <p:cNvPr id="3" name="Slide Number Placeholder 4">
            <a:extLst>
              <a:ext uri="{FF2B5EF4-FFF2-40B4-BE49-F238E27FC236}">
                <a16:creationId xmlns:a16="http://schemas.microsoft.com/office/drawing/2014/main" id="{C79802D6-AA84-F148-8226-92CC49B218AC}"/>
              </a:ext>
            </a:extLst>
          </p:cNvPr>
          <p:cNvSpPr>
            <a:spLocks noGrp="1"/>
          </p:cNvSpPr>
          <p:nvPr>
            <p:ph type="sldNum" sz="quarter" idx="12"/>
          </p:nvPr>
        </p:nvSpPr>
        <p:spPr>
          <a:xfrm>
            <a:off x="11018114" y="6433629"/>
            <a:ext cx="538480" cy="277002"/>
          </a:xfrm>
          <a:prstGeom prst="rect">
            <a:avLst/>
          </a:prstGeom>
        </p:spPr>
        <p:txBody>
          <a:bodyPr/>
          <a:lstStyle>
            <a:lvl1pPr>
              <a:defRPr>
                <a:solidFill>
                  <a:schemeClr val="bg1"/>
                </a:solidFill>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389928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_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010EF0-8AF6-5D13-80BE-73CF28404B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068957" y="-1"/>
            <a:ext cx="7123044" cy="6862417"/>
          </a:xfrm>
          <a:prstGeom prst="rect">
            <a:avLst/>
          </a:prstGeom>
        </p:spPr>
      </p:pic>
      <p:sp>
        <p:nvSpPr>
          <p:cNvPr id="7" name="Picture Placeholder 6">
            <a:extLst>
              <a:ext uri="{FF2B5EF4-FFF2-40B4-BE49-F238E27FC236}">
                <a16:creationId xmlns:a16="http://schemas.microsoft.com/office/drawing/2014/main" id="{6796A1AA-C8CB-C18C-E315-E147D54E98F0}"/>
              </a:ext>
            </a:extLst>
          </p:cNvPr>
          <p:cNvSpPr>
            <a:spLocks noGrp="1"/>
          </p:cNvSpPr>
          <p:nvPr>
            <p:ph type="pic" sz="quarter" idx="11"/>
          </p:nvPr>
        </p:nvSpPr>
        <p:spPr>
          <a:xfrm>
            <a:off x="5068888" y="0"/>
            <a:ext cx="7123112" cy="6858000"/>
          </a:xfrm>
        </p:spPr>
        <p:txBody>
          <a:bodyPr/>
          <a:lstStyle/>
          <a:p>
            <a:endParaRPr lang="en-US"/>
          </a:p>
        </p:txBody>
      </p:sp>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EC4023E8-D327-010F-B505-D994B2819F1C}"/>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90982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_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3E010C-1EE7-90CF-6758-9790A070AE29}"/>
              </a:ext>
            </a:extLst>
          </p:cNvPr>
          <p:cNvSpPr/>
          <p:nvPr userDrawn="1"/>
        </p:nvSpPr>
        <p:spPr>
          <a:xfrm>
            <a:off x="5904089" y="0"/>
            <a:ext cx="6287911"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60AA20-00B0-7180-CC38-E73D7871F821}"/>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6" name="Date Placeholder 3">
            <a:extLst>
              <a:ext uri="{FF2B5EF4-FFF2-40B4-BE49-F238E27FC236}">
                <a16:creationId xmlns:a16="http://schemas.microsoft.com/office/drawing/2014/main" id="{F8954782-516D-FE91-3C5D-F5309CC9F6B0}"/>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1D2444F6-F5DC-8B4F-AE74-20E3BCE78091}" type="datetime4">
              <a:rPr lang="en-US" smtClean="0"/>
              <a:t>December 5, 2025</a:t>
            </a:fld>
            <a:endParaRPr lang="en-US" dirty="0"/>
          </a:p>
        </p:txBody>
      </p:sp>
      <p:sp>
        <p:nvSpPr>
          <p:cNvPr id="7" name="Slide Number Placeholder 5">
            <a:extLst>
              <a:ext uri="{FF2B5EF4-FFF2-40B4-BE49-F238E27FC236}">
                <a16:creationId xmlns:a16="http://schemas.microsoft.com/office/drawing/2014/main" id="{5929E4C4-8DCB-BEB3-D826-882C39A7C256}"/>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387752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_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3E010C-1EE7-90CF-6758-9790A070AE29}"/>
              </a:ext>
            </a:extLst>
          </p:cNvPr>
          <p:cNvSpPr/>
          <p:nvPr userDrawn="1"/>
        </p:nvSpPr>
        <p:spPr>
          <a:xfrm>
            <a:off x="5904089" y="0"/>
            <a:ext cx="6287911"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60AA20-00B0-7180-CC38-E73D7871F821}"/>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6" name="Date Placeholder 3">
            <a:extLst>
              <a:ext uri="{FF2B5EF4-FFF2-40B4-BE49-F238E27FC236}">
                <a16:creationId xmlns:a16="http://schemas.microsoft.com/office/drawing/2014/main" id="{F8954782-516D-FE91-3C5D-F5309CC9F6B0}"/>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8F38B6B5-2B92-D347-A399-69BB8F71B51F}" type="datetime4">
              <a:rPr lang="en-US" smtClean="0"/>
              <a:t>December 5, 2025</a:t>
            </a:fld>
            <a:endParaRPr lang="en-US" dirty="0"/>
          </a:p>
        </p:txBody>
      </p:sp>
      <p:sp>
        <p:nvSpPr>
          <p:cNvPr id="7" name="Slide Number Placeholder 5">
            <a:extLst>
              <a:ext uri="{FF2B5EF4-FFF2-40B4-BE49-F238E27FC236}">
                <a16:creationId xmlns:a16="http://schemas.microsoft.com/office/drawing/2014/main" id="{5929E4C4-8DCB-BEB3-D826-882C39A7C256}"/>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pic>
        <p:nvPicPr>
          <p:cNvPr id="2" name="Picture 1">
            <a:extLst>
              <a:ext uri="{FF2B5EF4-FFF2-40B4-BE49-F238E27FC236}">
                <a16:creationId xmlns:a16="http://schemas.microsoft.com/office/drawing/2014/main" id="{90A27B4F-8F11-E337-5682-8CA35D90F7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578599" y="925993"/>
            <a:ext cx="4978401" cy="4796245"/>
          </a:xfrm>
          <a:prstGeom prst="rect">
            <a:avLst/>
          </a:prstGeom>
        </p:spPr>
      </p:pic>
      <p:sp>
        <p:nvSpPr>
          <p:cNvPr id="8" name="Picture Placeholder 7">
            <a:extLst>
              <a:ext uri="{FF2B5EF4-FFF2-40B4-BE49-F238E27FC236}">
                <a16:creationId xmlns:a16="http://schemas.microsoft.com/office/drawing/2014/main" id="{C621534C-3D2A-7C4F-A7F4-13607206C015}"/>
              </a:ext>
            </a:extLst>
          </p:cNvPr>
          <p:cNvSpPr>
            <a:spLocks noGrp="1"/>
          </p:cNvSpPr>
          <p:nvPr>
            <p:ph type="pic" sz="quarter" idx="10"/>
          </p:nvPr>
        </p:nvSpPr>
        <p:spPr>
          <a:xfrm>
            <a:off x="6578598" y="914400"/>
            <a:ext cx="4978401" cy="4814888"/>
          </a:xfrm>
        </p:spPr>
        <p:txBody>
          <a:bodyPr/>
          <a:lstStyle/>
          <a:p>
            <a:endParaRPr lang="en-US"/>
          </a:p>
        </p:txBody>
      </p:sp>
    </p:spTree>
    <p:extLst>
      <p:ext uri="{BB962C8B-B14F-4D97-AF65-F5344CB8AC3E}">
        <p14:creationId xmlns:p14="http://schemas.microsoft.com/office/powerpoint/2010/main" val="292960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_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30ACCD1-766E-C6D2-2570-778C1A1031A2}"/>
              </a:ext>
            </a:extLst>
          </p:cNvPr>
          <p:cNvSpPr/>
          <p:nvPr userDrawn="1"/>
        </p:nvSpPr>
        <p:spPr>
          <a:xfrm>
            <a:off x="5904089" y="0"/>
            <a:ext cx="62879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85F98D8E-D995-183A-B899-AC21B50EECD1}"/>
              </a:ext>
            </a:extLst>
          </p:cNvPr>
          <p:cNvSpPr>
            <a:spLocks noGrp="1"/>
          </p:cNvSpPr>
          <p:nvPr>
            <p:ph type="dt" sz="half" idx="10"/>
          </p:nvPr>
        </p:nvSpPr>
        <p:spPr/>
        <p:txBody>
          <a:bodyPr/>
          <a:lstStyle/>
          <a:p>
            <a:fld id="{C34BFC9C-7793-4C47-B407-773013B07391}" type="datetime4">
              <a:rPr lang="en-US" smtClean="0"/>
              <a:t>December 5, 2025</a:t>
            </a:fld>
            <a:endParaRPr lang="en-US" dirty="0"/>
          </a:p>
        </p:txBody>
      </p:sp>
      <p:sp>
        <p:nvSpPr>
          <p:cNvPr id="4" name="Slide Number Placeholder 3">
            <a:extLst>
              <a:ext uri="{FF2B5EF4-FFF2-40B4-BE49-F238E27FC236}">
                <a16:creationId xmlns:a16="http://schemas.microsoft.com/office/drawing/2014/main" id="{06E55597-1E9D-BCEA-3117-DDBD1572BC68}"/>
              </a:ext>
            </a:extLst>
          </p:cNvPr>
          <p:cNvSpPr>
            <a:spLocks noGrp="1"/>
          </p:cNvSpPr>
          <p:nvPr>
            <p:ph type="sldNum" sz="quarter" idx="11"/>
          </p:nvPr>
        </p:nvSpPr>
        <p:spPr/>
        <p:txBody>
          <a:bodyPr/>
          <a:lstStyle/>
          <a:p>
            <a:fld id="{4FA92F45-BA5D-4C7A-ACC7-D44B34072B97}" type="slidenum">
              <a:rPr lang="en-US" smtClean="0"/>
              <a:pPr/>
              <a:t>‹#›</a:t>
            </a:fld>
            <a:endParaRPr lang="en-US" dirty="0"/>
          </a:p>
        </p:txBody>
      </p:sp>
      <p:pic>
        <p:nvPicPr>
          <p:cNvPr id="5" name="Picture 4">
            <a:extLst>
              <a:ext uri="{FF2B5EF4-FFF2-40B4-BE49-F238E27FC236}">
                <a16:creationId xmlns:a16="http://schemas.microsoft.com/office/drawing/2014/main" id="{24CC254A-BC10-EDD3-5343-FAB773019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7006281" y="924600"/>
            <a:ext cx="4550313" cy="4579227"/>
          </a:xfrm>
          <a:prstGeom prst="rect">
            <a:avLst/>
          </a:prstGeom>
        </p:spPr>
      </p:pic>
      <p:sp>
        <p:nvSpPr>
          <p:cNvPr id="7" name="Picture Placeholder 6">
            <a:extLst>
              <a:ext uri="{FF2B5EF4-FFF2-40B4-BE49-F238E27FC236}">
                <a16:creationId xmlns:a16="http://schemas.microsoft.com/office/drawing/2014/main" id="{51443826-663C-960A-AAC6-CB3A2E7D2C90}"/>
              </a:ext>
            </a:extLst>
          </p:cNvPr>
          <p:cNvSpPr>
            <a:spLocks noGrp="1"/>
          </p:cNvSpPr>
          <p:nvPr>
            <p:ph type="pic" sz="quarter" idx="12"/>
          </p:nvPr>
        </p:nvSpPr>
        <p:spPr>
          <a:xfrm>
            <a:off x="7006281" y="923925"/>
            <a:ext cx="4550313" cy="4579227"/>
          </a:xfrm>
        </p:spPr>
        <p:txBody>
          <a:bodyPr/>
          <a:lstStyle/>
          <a:p>
            <a:endParaRPr lang="en-US"/>
          </a:p>
        </p:txBody>
      </p:sp>
    </p:spTree>
    <p:extLst>
      <p:ext uri="{BB962C8B-B14F-4D97-AF65-F5344CB8AC3E}">
        <p14:creationId xmlns:p14="http://schemas.microsoft.com/office/powerpoint/2010/main" val="205893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_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D991B5-7BA1-2BE8-5BDC-25DAB8B3C23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904088" y="-1"/>
            <a:ext cx="6287911" cy="6862417"/>
          </a:xfrm>
          <a:prstGeom prst="rect">
            <a:avLst/>
          </a:prstGeom>
        </p:spPr>
      </p:pic>
      <p:sp>
        <p:nvSpPr>
          <p:cNvPr id="3" name="Picture Placeholder 2">
            <a:extLst>
              <a:ext uri="{FF2B5EF4-FFF2-40B4-BE49-F238E27FC236}">
                <a16:creationId xmlns:a16="http://schemas.microsoft.com/office/drawing/2014/main" id="{D59A8643-987A-1E36-D7E0-C5CEF8F90CE0}"/>
              </a:ext>
            </a:extLst>
          </p:cNvPr>
          <p:cNvSpPr>
            <a:spLocks noGrp="1"/>
          </p:cNvSpPr>
          <p:nvPr>
            <p:ph type="pic" sz="quarter" idx="10"/>
          </p:nvPr>
        </p:nvSpPr>
        <p:spPr>
          <a:xfrm>
            <a:off x="5904087" y="0"/>
            <a:ext cx="6287910" cy="6858000"/>
          </a:xfrm>
        </p:spPr>
        <p:txBody>
          <a:bodyPr/>
          <a:lstStyle/>
          <a:p>
            <a:endParaRPr lang="en-US"/>
          </a:p>
        </p:txBody>
      </p:sp>
      <p:sp>
        <p:nvSpPr>
          <p:cNvPr id="5" name="TextBox 4">
            <a:extLst>
              <a:ext uri="{FF2B5EF4-FFF2-40B4-BE49-F238E27FC236}">
                <a16:creationId xmlns:a16="http://schemas.microsoft.com/office/drawing/2014/main" id="{1E60AA20-00B0-7180-CC38-E73D7871F821}"/>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a:t>
            </a:r>
            <a:r>
              <a:rPr lang="en-US" sz="450" b="0" i="0" dirty="0">
                <a:solidFill>
                  <a:schemeClr val="bg1"/>
                </a:solidFill>
                <a:latin typeface="Verdana" panose="020B0604030504040204" pitchFamily="34" charset="0"/>
              </a:rPr>
              <a:t>color brown are trademarks of United Parcel Service of America, Inc. All rights reserved.</a:t>
            </a:r>
          </a:p>
        </p:txBody>
      </p:sp>
      <p:sp>
        <p:nvSpPr>
          <p:cNvPr id="6" name="Date Placeholder 3">
            <a:extLst>
              <a:ext uri="{FF2B5EF4-FFF2-40B4-BE49-F238E27FC236}">
                <a16:creationId xmlns:a16="http://schemas.microsoft.com/office/drawing/2014/main" id="{F8954782-516D-FE91-3C5D-F5309CC9F6B0}"/>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8F38B6B5-2B92-D347-A399-69BB8F71B51F}" type="datetime4">
              <a:rPr lang="en-US" smtClean="0"/>
              <a:t>December 5, 2025</a:t>
            </a:fld>
            <a:endParaRPr lang="en-US" dirty="0"/>
          </a:p>
        </p:txBody>
      </p:sp>
      <p:sp>
        <p:nvSpPr>
          <p:cNvPr id="7" name="Slide Number Placeholder 5">
            <a:extLst>
              <a:ext uri="{FF2B5EF4-FFF2-40B4-BE49-F238E27FC236}">
                <a16:creationId xmlns:a16="http://schemas.microsoft.com/office/drawing/2014/main" id="{5929E4C4-8DCB-BEB3-D826-882C39A7C256}"/>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94681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Divider_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92863C-AA62-61CB-85D3-3629ABDEB081}"/>
              </a:ext>
            </a:extLst>
          </p:cNvPr>
          <p:cNvSpPr>
            <a:spLocks noGrp="1" noRot="1" noMove="1" noResize="1" noEditPoints="1" noAdjustHandles="1" noChangeArrowheads="1" noChangeShapeType="1"/>
          </p:cNvSpPr>
          <p:nvPr userDrawn="1"/>
        </p:nvSpPr>
        <p:spPr>
          <a:xfrm>
            <a:off x="6764312" y="-5"/>
            <a:ext cx="5427688"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AFF7EE2-9738-058C-0B88-C06EDDE86D7E}"/>
              </a:ext>
            </a:extLst>
          </p:cNvPr>
          <p:cNvPicPr>
            <a:picLocks noGrp="1" noRot="1" noChangeAspect="1" noMove="1" noResize="1" noEditPoints="1" noAdjustHandles="1" noChangeArrowheads="1" noChangeShapeType="1" noCrop="1"/>
          </p:cNvPicPr>
          <p:nvPr userDrawn="1"/>
        </p:nvPicPr>
        <p:blipFill>
          <a:blip r:embed="rId2"/>
          <a:srcRect l="5882" t="1" r="5882" b="-11934"/>
          <a:stretch/>
        </p:blipFill>
        <p:spPr>
          <a:xfrm rot="16200000">
            <a:off x="4433454" y="1662542"/>
            <a:ext cx="6858003" cy="3532908"/>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6" name="TextBox 5">
            <a:extLst>
              <a:ext uri="{FF2B5EF4-FFF2-40B4-BE49-F238E27FC236}">
                <a16:creationId xmlns:a16="http://schemas.microsoft.com/office/drawing/2014/main" id="{482A8075-4080-E36F-6829-417BA8B07528}"/>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48512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_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3E010C-1EE7-90CF-6758-9790A070AE29}"/>
              </a:ext>
            </a:extLst>
          </p:cNvPr>
          <p:cNvSpPr/>
          <p:nvPr userDrawn="1"/>
        </p:nvSpPr>
        <p:spPr>
          <a:xfrm>
            <a:off x="5904089" y="0"/>
            <a:ext cx="62879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60AA20-00B0-7180-CC38-E73D7871F821}"/>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6" name="Date Placeholder 3">
            <a:extLst>
              <a:ext uri="{FF2B5EF4-FFF2-40B4-BE49-F238E27FC236}">
                <a16:creationId xmlns:a16="http://schemas.microsoft.com/office/drawing/2014/main" id="{F8954782-516D-FE91-3C5D-F5309CC9F6B0}"/>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8F38B6B5-2B92-D347-A399-69BB8F71B51F}" type="datetime4">
              <a:rPr lang="en-US" smtClean="0"/>
              <a:t>December 5, 2025</a:t>
            </a:fld>
            <a:endParaRPr lang="en-US" dirty="0"/>
          </a:p>
        </p:txBody>
      </p:sp>
      <p:sp>
        <p:nvSpPr>
          <p:cNvPr id="7" name="Slide Number Placeholder 5">
            <a:extLst>
              <a:ext uri="{FF2B5EF4-FFF2-40B4-BE49-F238E27FC236}">
                <a16:creationId xmlns:a16="http://schemas.microsoft.com/office/drawing/2014/main" id="{5929E4C4-8DCB-BEB3-D826-882C39A7C256}"/>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pic>
        <p:nvPicPr>
          <p:cNvPr id="2" name="Picture 1">
            <a:extLst>
              <a:ext uri="{FF2B5EF4-FFF2-40B4-BE49-F238E27FC236}">
                <a16:creationId xmlns:a16="http://schemas.microsoft.com/office/drawing/2014/main" id="{90A27B4F-8F11-E337-5682-8CA35D90F77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578599" y="1665037"/>
            <a:ext cx="4978401" cy="3318157"/>
          </a:xfrm>
          <a:prstGeom prst="rect">
            <a:avLst/>
          </a:prstGeom>
        </p:spPr>
      </p:pic>
      <p:sp>
        <p:nvSpPr>
          <p:cNvPr id="8" name="Picture Placeholder 7">
            <a:extLst>
              <a:ext uri="{FF2B5EF4-FFF2-40B4-BE49-F238E27FC236}">
                <a16:creationId xmlns:a16="http://schemas.microsoft.com/office/drawing/2014/main" id="{44807BB7-F112-7B1F-32C6-335CA6F6186A}"/>
              </a:ext>
            </a:extLst>
          </p:cNvPr>
          <p:cNvSpPr>
            <a:spLocks noGrp="1"/>
          </p:cNvSpPr>
          <p:nvPr>
            <p:ph type="pic" sz="quarter" idx="10"/>
          </p:nvPr>
        </p:nvSpPr>
        <p:spPr>
          <a:xfrm>
            <a:off x="6578599" y="1671638"/>
            <a:ext cx="4978401" cy="3318157"/>
          </a:xfrm>
        </p:spPr>
        <p:txBody>
          <a:bodyPr/>
          <a:lstStyle/>
          <a:p>
            <a:endParaRPr lang="en-US"/>
          </a:p>
        </p:txBody>
      </p:sp>
    </p:spTree>
    <p:extLst>
      <p:ext uri="{BB962C8B-B14F-4D97-AF65-F5344CB8AC3E}">
        <p14:creationId xmlns:p14="http://schemas.microsoft.com/office/powerpoint/2010/main" val="403587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lide_1">
    <p:spTree>
      <p:nvGrpSpPr>
        <p:cNvPr id="1" name=""/>
        <p:cNvGrpSpPr/>
        <p:nvPr/>
      </p:nvGrpSpPr>
      <p:grpSpPr>
        <a:xfrm>
          <a:off x="0" y="0"/>
          <a:ext cx="0" cy="0"/>
          <a:chOff x="0" y="0"/>
          <a:chExt cx="0" cy="0"/>
        </a:xfrm>
      </p:grpSpPr>
      <p:pic>
        <p:nvPicPr>
          <p:cNvPr id="3" name="Picture 2" descr="A person holding a box and talking to another person&#10;&#10;Description automatically generated">
            <a:extLst>
              <a:ext uri="{FF2B5EF4-FFF2-40B4-BE49-F238E27FC236}">
                <a16:creationId xmlns:a16="http://schemas.microsoft.com/office/drawing/2014/main" id="{A4FAD5E5-E435-814C-E705-BE42BB6FC7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35405"/>
            <a:ext cx="6096000" cy="6893406"/>
          </a:xfrm>
          <a:prstGeom prst="rect">
            <a:avLst/>
          </a:prstGeom>
        </p:spPr>
      </p:pic>
      <p:sp>
        <p:nvSpPr>
          <p:cNvPr id="7" name="Picture Placeholder 6">
            <a:extLst>
              <a:ext uri="{FF2B5EF4-FFF2-40B4-BE49-F238E27FC236}">
                <a16:creationId xmlns:a16="http://schemas.microsoft.com/office/drawing/2014/main" id="{3889C260-09B5-2F95-9454-5E5F68BE256A}"/>
              </a:ext>
            </a:extLst>
          </p:cNvPr>
          <p:cNvSpPr>
            <a:spLocks noGrp="1"/>
          </p:cNvSpPr>
          <p:nvPr>
            <p:ph type="pic" sz="quarter" idx="11"/>
          </p:nvPr>
        </p:nvSpPr>
        <p:spPr>
          <a:xfrm>
            <a:off x="6096000" y="-35405"/>
            <a:ext cx="6095999" cy="6893405"/>
          </a:xfrm>
        </p:spPr>
        <p:txBody>
          <a:bodyPr/>
          <a:lstStyle/>
          <a:p>
            <a:endParaRPr lang="en-US"/>
          </a:p>
        </p:txBody>
      </p:sp>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B5048AB6-C9A9-9BA6-6EFA-EE6D57690EDD}"/>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1852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ontentSlide_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A38BEB-1F4F-8CE6-2DF5-E98919AD71B4}"/>
              </a:ext>
            </a:extLst>
          </p:cNvPr>
          <p:cNvPicPr>
            <a:picLocks noGrp="1" noRot="1" noChangeAspect="1" noMove="1" noResize="1" noEditPoints="1" noAdjustHandles="1" noChangeArrowheads="1" noChangeShapeType="1" noCrop="1"/>
          </p:cNvPicPr>
          <p:nvPr userDrawn="1"/>
        </p:nvPicPr>
        <p:blipFill>
          <a:blip r:embed="rId2"/>
          <a:srcRect l="23391" r="23392"/>
          <a:stretch/>
        </p:blipFill>
        <p:spPr>
          <a:xfrm>
            <a:off x="5743071" y="-21056"/>
            <a:ext cx="6448929" cy="6900112"/>
          </a:xfrm>
          <a:prstGeom prst="rect">
            <a:avLst/>
          </a:prstGeom>
          <a:solidFill>
            <a:schemeClr val="accent1"/>
          </a:solidFill>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2E1CAFEF-16A8-A775-FDDA-7A501FEDC9CA}"/>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23428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ContentSlide_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A38BEB-1F4F-8CE6-2DF5-E98919AD71B4}"/>
              </a:ext>
            </a:extLst>
          </p:cNvPr>
          <p:cNvPicPr>
            <a:picLocks noGrp="1" noRot="1" noChangeAspect="1" noMove="1" noResize="1" noEditPoints="1" noAdjustHandles="1" noChangeArrowheads="1" noChangeShapeType="1" noCrop="1"/>
          </p:cNvPicPr>
          <p:nvPr userDrawn="1"/>
        </p:nvPicPr>
        <p:blipFill>
          <a:blip r:embed="rId2"/>
          <a:srcRect l="23391" r="23392"/>
          <a:stretch/>
        </p:blipFill>
        <p:spPr>
          <a:xfrm>
            <a:off x="5743071" y="-21056"/>
            <a:ext cx="6448929" cy="6900112"/>
          </a:xfrm>
          <a:prstGeom prst="rect">
            <a:avLst/>
          </a:prstGeom>
          <a:solidFill>
            <a:schemeClr val="accent4"/>
          </a:solidFill>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2E1CAFEF-16A8-A775-FDDA-7A501FEDC9CA}"/>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59178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ContentSlide_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5F9A13-6558-3837-9EFC-83AE7BF29A26}"/>
              </a:ext>
            </a:extLst>
          </p:cNvPr>
          <p:cNvPicPr>
            <a:picLocks noChangeAspect="1"/>
          </p:cNvPicPr>
          <p:nvPr userDrawn="1"/>
        </p:nvPicPr>
        <p:blipFill>
          <a:blip r:embed="rId2"/>
          <a:stretch>
            <a:fillRect/>
          </a:stretch>
        </p:blipFill>
        <p:spPr>
          <a:xfrm rot="10800000">
            <a:off x="7290954" y="0"/>
            <a:ext cx="4901045" cy="6858000"/>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373413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ContentSlide_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A132EB-D1C8-034B-3A5D-553D51881B22}"/>
              </a:ext>
            </a:extLst>
          </p:cNvPr>
          <p:cNvPicPr>
            <a:picLocks noGrp="1" noRot="1" noChangeAspect="1" noMove="1" noResize="1" noEditPoints="1" noAdjustHandles="1" noChangeArrowheads="1" noChangeShapeType="1" noCrop="1"/>
          </p:cNvPicPr>
          <p:nvPr userDrawn="1"/>
        </p:nvPicPr>
        <p:blipFill>
          <a:blip r:embed="rId2"/>
          <a:srcRect l="42666" r="7334"/>
          <a:stretch/>
        </p:blipFill>
        <p:spPr>
          <a:xfrm>
            <a:off x="6096000" y="0"/>
            <a:ext cx="6096000" cy="6858000"/>
          </a:xfrm>
          <a:prstGeom prst="rect">
            <a:avLst/>
          </a:prstGeom>
          <a:solidFill>
            <a:schemeClr val="accent1"/>
          </a:solidFill>
          <a:ln>
            <a:noFill/>
          </a:ln>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524CE19B-EE34-0D9F-478B-EAD374B71E4D}"/>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chemeClr val="tx2"/>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08159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ContentSlide_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857C02-BC14-0543-72D7-45FB63C7E017}"/>
              </a:ext>
            </a:extLst>
          </p:cNvPr>
          <p:cNvSpPr/>
          <p:nvPr userDrawn="1"/>
        </p:nvSpPr>
        <p:spPr>
          <a:xfrm>
            <a:off x="7262325" y="0"/>
            <a:ext cx="49296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885E3C6F-C66E-4825-65D6-3D2287411016}"/>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497683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Slide_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17CE12-3FC3-ECE7-9C81-B16C2B80B087}"/>
              </a:ext>
            </a:extLst>
          </p:cNvPr>
          <p:cNvSpPr/>
          <p:nvPr userDrawn="1"/>
        </p:nvSpPr>
        <p:spPr>
          <a:xfrm>
            <a:off x="0" y="0"/>
            <a:ext cx="4762005"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ate Placeholder 3">
            <a:extLst>
              <a:ext uri="{FF2B5EF4-FFF2-40B4-BE49-F238E27FC236}">
                <a16:creationId xmlns:a16="http://schemas.microsoft.com/office/drawing/2014/main" id="{C8FFFED7-8EF0-2B6C-FAD6-274427629885}"/>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213AF1AA-DD0B-D249-A295-CE58DBFEC3E0}" type="datetime4">
              <a:rPr lang="en-US" smtClean="0"/>
              <a:t>December 5, 2025</a:t>
            </a:fld>
            <a:endParaRPr lang="en-US" dirty="0"/>
          </a:p>
        </p:txBody>
      </p:sp>
      <p:sp>
        <p:nvSpPr>
          <p:cNvPr id="7" name="Slide Number Placeholder 5">
            <a:extLst>
              <a:ext uri="{FF2B5EF4-FFF2-40B4-BE49-F238E27FC236}">
                <a16:creationId xmlns:a16="http://schemas.microsoft.com/office/drawing/2014/main" id="{55B7A7D8-E0E1-DC28-4EBC-CFAB074D5CB6}"/>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rgbClr val="8C8585"/>
                </a:solidFill>
                <a:latin typeface="Verdana" panose="020B0604030504040204" pitchFamily="34" charset="0"/>
              </a:defRPr>
            </a:lvl1pPr>
          </a:lstStyle>
          <a:p>
            <a:fld id="{4FA92F45-BA5D-4C7A-ACC7-D44B34072B97}" type="slidenum">
              <a:rPr lang="en-US" smtClean="0"/>
              <a:pPr/>
              <a:t>‹#›</a:t>
            </a:fld>
            <a:endParaRPr lang="en-US" dirty="0"/>
          </a:p>
        </p:txBody>
      </p:sp>
      <p:sp>
        <p:nvSpPr>
          <p:cNvPr id="11" name="TextBox 10">
            <a:extLst>
              <a:ext uri="{FF2B5EF4-FFF2-40B4-BE49-F238E27FC236}">
                <a16:creationId xmlns:a16="http://schemas.microsoft.com/office/drawing/2014/main" id="{6BAAA4BC-7A4A-6C21-A943-29FA6220AA66}"/>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48875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ContentSlide_8">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B874E3-B1EC-D9CE-92A2-58289DF4A540}"/>
              </a:ext>
            </a:extLst>
          </p:cNvPr>
          <p:cNvSpPr/>
          <p:nvPr userDrawn="1"/>
        </p:nvSpPr>
        <p:spPr>
          <a:xfrm>
            <a:off x="0" y="-5"/>
            <a:ext cx="6740285"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433C7C63-43F1-2F8E-903A-C6965AABBE90}"/>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chemeClr val="bg1"/>
                </a:solidFill>
                <a:latin typeface="Verdana" panose="020B0604030504040204" pitchFamily="34" charset="0"/>
              </a:rPr>
              <a:t>© 2025 United Parcel Service of America, Inc. UPS, the UPS brandmark and the color brown are trademarks </a:t>
            </a:r>
            <a:r>
              <a:rPr lang="en-US" sz="450" b="0" i="0" dirty="0">
                <a:solidFill>
                  <a:srgbClr val="595555"/>
                </a:solidFill>
                <a:latin typeface="Verdana" panose="020B0604030504040204" pitchFamily="34" charset="0"/>
              </a:rPr>
              <a:t>of United Parcel Service of America, Inc. All rights reserved.</a:t>
            </a:r>
          </a:p>
        </p:txBody>
      </p:sp>
    </p:spTree>
    <p:extLst>
      <p:ext uri="{BB962C8B-B14F-4D97-AF65-F5344CB8AC3E}">
        <p14:creationId xmlns:p14="http://schemas.microsoft.com/office/powerpoint/2010/main" val="125395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_1">
    <p:bg>
      <p:bgPr>
        <a:solidFill>
          <a:schemeClr val="accent1"/>
        </a:solidFill>
        <a:effectLst/>
      </p:bgPr>
    </p:bg>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lvl1pPr>
              <a:defRPr>
                <a:solidFill>
                  <a:schemeClr val="bg1"/>
                </a:solidFill>
              </a:defRPr>
            </a:lvl1pPr>
          </a:lstStyle>
          <a:p>
            <a:fld id="{DDC67203-A1A2-114F-B5AE-1771E558E9DE}" type="datetime4">
              <a:rPr lang="en-US" smtClean="0"/>
              <a:pPr/>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2204746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_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A155993-ED97-1673-DC2F-2C02DC1DD004}"/>
              </a:ext>
            </a:extLst>
          </p:cNvPr>
          <p:cNvSpPr>
            <a:spLocks noGrp="1" noRot="1" noMove="1" noResize="1" noEditPoints="1" noAdjustHandles="1" noChangeArrowheads="1" noChangeShapeType="1"/>
          </p:cNvSpPr>
          <p:nvPr userDrawn="1"/>
        </p:nvSpPr>
        <p:spPr>
          <a:xfrm>
            <a:off x="0" y="-5"/>
            <a:ext cx="12192000"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D55BCC8-13E7-8988-EDF3-5338179D0400}"/>
              </a:ext>
            </a:extLst>
          </p:cNvPr>
          <p:cNvPicPr>
            <a:picLocks noGrp="1" noRot="1" noChangeAspect="1" noMove="1" noResize="1" noEditPoints="1" noAdjustHandles="1" noChangeArrowheads="1" noChangeShapeType="1" noCrop="1"/>
          </p:cNvPicPr>
          <p:nvPr userDrawn="1"/>
        </p:nvPicPr>
        <p:blipFill>
          <a:blip r:embed="rId2"/>
          <a:srcRect t="57172" b="-1"/>
          <a:stretch/>
        </p:blipFill>
        <p:spPr>
          <a:xfrm>
            <a:off x="0" y="3920837"/>
            <a:ext cx="12191998" cy="2937158"/>
          </a:xfrm>
          <a:prstGeom prst="rect">
            <a:avLst/>
          </a:prstGeom>
          <a:noFill/>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lvl1pPr>
              <a:defRPr>
                <a:solidFill>
                  <a:schemeClr val="bg1"/>
                </a:solidFill>
              </a:defRPr>
            </a:lvl1pPr>
          </a:lstStyle>
          <a:p>
            <a:fld id="{DDC67203-A1A2-114F-B5AE-1771E558E9DE}" type="datetime4">
              <a:rPr lang="en-US" smtClean="0"/>
              <a:pPr/>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6" name="TextBox 5">
            <a:extLst>
              <a:ext uri="{FF2B5EF4-FFF2-40B4-BE49-F238E27FC236}">
                <a16:creationId xmlns:a16="http://schemas.microsoft.com/office/drawing/2014/main" id="{B023B83D-8F9D-F74D-A237-26C6A7E97433}"/>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199239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_3">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392562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6FB0D3-EA13-9D39-DB1D-0E3D44373B75}"/>
              </a:ext>
            </a:extLst>
          </p:cNvPr>
          <p:cNvPicPr>
            <a:picLocks noGrp="1" noRot="1" noChangeAspect="1" noMove="1" noResize="1" noEditPoints="1" noAdjustHandles="1" noChangeArrowheads="1" noChangeShapeType="1" noCrop="1"/>
          </p:cNvPicPr>
          <p:nvPr userDrawn="1"/>
        </p:nvPicPr>
        <p:blipFill>
          <a:blip r:embed="rId2"/>
          <a:srcRect b="56922"/>
          <a:stretch/>
        </p:blipFill>
        <p:spPr>
          <a:xfrm flipH="1">
            <a:off x="0" y="4703959"/>
            <a:ext cx="12192000" cy="2154042"/>
          </a:xfrm>
          <a:prstGeom prst="rect">
            <a:avLst/>
          </a:prstGeom>
        </p:spPr>
      </p:pic>
      <p:sp>
        <p:nvSpPr>
          <p:cNvPr id="6" name="TextBox 5">
            <a:extLst>
              <a:ext uri="{FF2B5EF4-FFF2-40B4-BE49-F238E27FC236}">
                <a16:creationId xmlns:a16="http://schemas.microsoft.com/office/drawing/2014/main" id="{C3F863EF-95A6-9651-5F50-11CE4F3BFF61}"/>
              </a:ext>
            </a:extLst>
          </p:cNvPr>
          <p:cNvSpPr txBox="1"/>
          <p:nvPr userDrawn="1"/>
        </p:nvSpPr>
        <p:spPr>
          <a:xfrm>
            <a:off x="0" y="6507063"/>
            <a:ext cx="12192000" cy="161583"/>
          </a:xfrm>
          <a:prstGeom prst="rect">
            <a:avLst/>
          </a:prstGeom>
          <a:noFill/>
        </p:spPr>
        <p:txBody>
          <a:bodyPr wrap="square" rtlCol="0">
            <a:spAutoFit/>
          </a:bodyPr>
          <a:lstStyle/>
          <a:p>
            <a:pPr algn="ctr"/>
            <a:r>
              <a:rPr lang="en-US" sz="450" b="0" i="0" dirty="0">
                <a:solidFill>
                  <a:schemeClr val="bg1"/>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7" name="Date Placeholder 3">
            <a:extLst>
              <a:ext uri="{FF2B5EF4-FFF2-40B4-BE49-F238E27FC236}">
                <a16:creationId xmlns:a16="http://schemas.microsoft.com/office/drawing/2014/main" id="{B1188532-DFCF-B530-525D-3E41263E03F3}"/>
              </a:ext>
            </a:extLst>
          </p:cNvPr>
          <p:cNvSpPr txBox="1">
            <a:spLocks/>
          </p:cNvSpPr>
          <p:nvPr userDrawn="1"/>
        </p:nvSpPr>
        <p:spPr>
          <a:xfrm>
            <a:off x="635406" y="6428427"/>
            <a:ext cx="1029153" cy="277002"/>
          </a:xfrm>
          <a:prstGeom prst="rect">
            <a:avLst/>
          </a:prstGeom>
        </p:spPr>
        <p:txBody>
          <a:bodyPr vert="horz" lIns="0" tIns="0" rIns="0" bIns="0" rtlCol="0" anchor="ctr">
            <a:noAutofit/>
          </a:bodyPr>
          <a:lstStyle>
            <a:defPPr>
              <a:defRPr lang="en-US"/>
            </a:defPPr>
            <a:lvl1pPr marL="0" algn="l" defTabSz="914400" rtl="0" eaLnBrk="1" latinLnBrk="0" hangingPunct="1">
              <a:defRPr sz="750" b="0" i="0" kern="1200">
                <a:solidFill>
                  <a:srgbClr val="8C8585"/>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F5A39BE-6DB1-400F-B05B-F5BFABA385E2}" type="datetime4">
              <a:rPr lang="en-US" smtClean="0">
                <a:solidFill>
                  <a:schemeClr val="bg1"/>
                </a:solidFill>
              </a:rPr>
              <a:pPr/>
              <a:t>December 5, 2025</a:t>
            </a:fld>
            <a:endParaRPr lang="en-US" dirty="0">
              <a:solidFill>
                <a:schemeClr val="bg1"/>
              </a:solidFill>
            </a:endParaRPr>
          </a:p>
        </p:txBody>
      </p:sp>
      <p:sp>
        <p:nvSpPr>
          <p:cNvPr id="9" name="Slide Number Placeholder 5">
            <a:extLst>
              <a:ext uri="{FF2B5EF4-FFF2-40B4-BE49-F238E27FC236}">
                <a16:creationId xmlns:a16="http://schemas.microsoft.com/office/drawing/2014/main" id="{764D6118-A20E-D338-295E-AA6CE63AA8D2}"/>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208897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Horizon_Corn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AF38B3-85B0-5ED3-AA2E-721D40EAFEB3}"/>
              </a:ext>
            </a:extLst>
          </p:cNvPr>
          <p:cNvPicPr>
            <a:picLocks noGrp="1" noRot="1" noChangeAspect="1" noMove="1" noResize="1" noEditPoints="1" noAdjustHandles="1" noChangeArrowheads="1" noChangeShapeType="1" noCrop="1"/>
          </p:cNvPicPr>
          <p:nvPr userDrawn="1"/>
        </p:nvPicPr>
        <p:blipFill>
          <a:blip r:embed="rId2"/>
          <a:srcRect l="9633" t="32554" r="41691" b="15820"/>
          <a:stretch/>
        </p:blipFill>
        <p:spPr>
          <a:xfrm rot="10800000">
            <a:off x="7042841" y="4640252"/>
            <a:ext cx="5149158" cy="2217744"/>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5" name="TextBox 4">
            <a:extLst>
              <a:ext uri="{FF2B5EF4-FFF2-40B4-BE49-F238E27FC236}">
                <a16:creationId xmlns:a16="http://schemas.microsoft.com/office/drawing/2014/main" id="{27019A62-3DB0-6EE0-B7CB-539B08740B52}"/>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984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near_Horizon_Corn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957072-6FDD-631B-8E3E-069D3520CB74}"/>
              </a:ext>
            </a:extLst>
          </p:cNvPr>
          <p:cNvPicPr>
            <a:picLocks noGrp="1" noRot="1" noChangeAspect="1" noMove="1" noResize="1" noEditPoints="1" noAdjustHandles="1" noChangeArrowheads="1" noChangeShapeType="1" noCrop="1"/>
          </p:cNvPicPr>
          <p:nvPr userDrawn="1"/>
        </p:nvPicPr>
        <p:blipFill>
          <a:blip r:embed="rId2"/>
          <a:srcRect r="17911" b="28826"/>
          <a:stretch/>
        </p:blipFill>
        <p:spPr>
          <a:xfrm>
            <a:off x="6712351" y="3151207"/>
            <a:ext cx="5479649" cy="3706793"/>
          </a:xfrm>
          <a:prstGeom prst="rect">
            <a:avLst/>
          </a:prstGeom>
        </p:spPr>
      </p:pic>
      <p:sp>
        <p:nvSpPr>
          <p:cNvPr id="8" name="Date Placeholder 3">
            <a:extLst>
              <a:ext uri="{FF2B5EF4-FFF2-40B4-BE49-F238E27FC236}">
                <a16:creationId xmlns:a16="http://schemas.microsoft.com/office/drawing/2014/main" id="{A799A0ED-8475-DB27-E4BD-940757D2EB64}"/>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chemeClr val="tx2"/>
                </a:solidFill>
                <a:latin typeface="Verdana" panose="020B0604030504040204" pitchFamily="34" charset="0"/>
              </a:defRPr>
            </a:lvl1pPr>
          </a:lstStyle>
          <a:p>
            <a:fld id="{90EAB4B5-5C16-1046-A57D-85643F5DA3D5}" type="datetime4">
              <a:rPr lang="en-US" smtClean="0"/>
              <a:t>December 5, 2025</a:t>
            </a:fld>
            <a:endParaRPr lang="en-US" dirty="0"/>
          </a:p>
        </p:txBody>
      </p:sp>
      <p:sp>
        <p:nvSpPr>
          <p:cNvPr id="9" name="Slide Number Placeholder 5">
            <a:extLst>
              <a:ext uri="{FF2B5EF4-FFF2-40B4-BE49-F238E27FC236}">
                <a16:creationId xmlns:a16="http://schemas.microsoft.com/office/drawing/2014/main" id="{D0F6F9F7-9285-5733-4F39-1E6F4FDF8A52}"/>
              </a:ext>
            </a:extLst>
          </p:cNvPr>
          <p:cNvSpPr txBox="1">
            <a:spLocks/>
          </p:cNvSpPr>
          <p:nvPr userDrawn="1"/>
        </p:nvSpPr>
        <p:spPr>
          <a:xfrm>
            <a:off x="11018114" y="6428427"/>
            <a:ext cx="538480" cy="277002"/>
          </a:xfrm>
          <a:prstGeom prst="rect">
            <a:avLst/>
          </a:prstGeom>
        </p:spPr>
        <p:txBody>
          <a:bodyPr vert="horz" lIns="0" tIns="0" rIns="0" bIns="0" rtlCol="0" anchor="ctr">
            <a:noAutofit/>
          </a:bodyPr>
          <a:lstStyle>
            <a:defPPr>
              <a:defRPr lang="en-US"/>
            </a:defPPr>
            <a:lvl1pPr marL="0" algn="r" defTabSz="914400" rtl="0" eaLnBrk="1" latinLnBrk="0" hangingPunct="1">
              <a:defRPr sz="750" b="0" i="0" kern="1200">
                <a:solidFill>
                  <a:srgbClr val="8C8585"/>
                </a:solidFill>
                <a:latin typeface="Verdana" panose="020B060403050404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153741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Hotspot_Bottom">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DF9D83-8B54-A2E0-F3CE-8A9AFFF4F3A8}"/>
              </a:ext>
            </a:extLst>
          </p:cNvPr>
          <p:cNvPicPr>
            <a:picLocks noGrp="1" noRot="1" noChangeAspect="1" noMove="1" noResize="1" noEditPoints="1" noAdjustHandles="1" noChangeArrowheads="1" noChangeShapeType="1" noCrop="1"/>
          </p:cNvPicPr>
          <p:nvPr userDrawn="1"/>
        </p:nvPicPr>
        <p:blipFill>
          <a:blip r:embed="rId2"/>
          <a:srcRect l="1" t="73536" r="1" b="13363"/>
          <a:stretch/>
        </p:blipFill>
        <p:spPr>
          <a:xfrm>
            <a:off x="0" y="5985920"/>
            <a:ext cx="12191999" cy="898497"/>
          </a:xfrm>
          <a:prstGeom prst="rect">
            <a:avLst/>
          </a:prstGeom>
          <a:solidFill>
            <a:schemeClr val="accent1"/>
          </a:solidFill>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lvl1pPr>
              <a:defRPr>
                <a:solidFill>
                  <a:schemeClr val="bg1"/>
                </a:solidFill>
              </a:defRPr>
            </a:lvl1pPr>
          </a:lstStyle>
          <a:p>
            <a:fld id="{DDC67203-A1A2-114F-B5AE-1771E558E9DE}" type="datetime4">
              <a:rPr lang="en-US" smtClean="0"/>
              <a:pPr/>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
        <p:nvSpPr>
          <p:cNvPr id="6" name="TextBox 5">
            <a:extLst>
              <a:ext uri="{FF2B5EF4-FFF2-40B4-BE49-F238E27FC236}">
                <a16:creationId xmlns:a16="http://schemas.microsoft.com/office/drawing/2014/main" id="{04F3B51C-943E-2568-2765-A0EC7DE3FFDA}"/>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chemeClr val="bg1"/>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68664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Hotspot_Right_Ed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BFC526-A481-BC8B-578B-9C66F8831842}"/>
              </a:ext>
            </a:extLst>
          </p:cNvPr>
          <p:cNvPicPr>
            <a:picLocks noGrp="1" noRot="1" noChangeAspect="1" noMove="1" noResize="1" noEditPoints="1" noAdjustHandles="1" noChangeArrowheads="1" noChangeShapeType="1" noCrop="1"/>
          </p:cNvPicPr>
          <p:nvPr userDrawn="1"/>
        </p:nvPicPr>
        <p:blipFill>
          <a:blip r:embed="rId2"/>
          <a:srcRect l="84046" t="-1" b="-1"/>
          <a:stretch/>
        </p:blipFill>
        <p:spPr>
          <a:xfrm>
            <a:off x="10246936" y="0"/>
            <a:ext cx="1945062" cy="6857995"/>
          </a:xfrm>
          <a:prstGeom prst="rect">
            <a:avLst/>
          </a:prstGeom>
          <a:solidFill>
            <a:schemeClr val="accent1"/>
          </a:solidFill>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bg1"/>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29185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Roadmap_Hotspot_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96184-5DE1-AB56-1776-6B2BF9650A60}"/>
              </a:ext>
            </a:extLst>
          </p:cNvPr>
          <p:cNvSpPr>
            <a:spLocks noGrp="1" noRot="1" noMove="1" noResize="1" noEditPoints="1" noAdjustHandles="1" noChangeArrowheads="1" noChangeShapeType="1"/>
          </p:cNvSpPr>
          <p:nvPr userDrawn="1"/>
        </p:nvSpPr>
        <p:spPr>
          <a:xfrm>
            <a:off x="9757317" y="0"/>
            <a:ext cx="24346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258CEFA-BCEB-FB5D-AF10-98F58869EF3D}"/>
              </a:ext>
            </a:extLst>
          </p:cNvPr>
          <p:cNvPicPr>
            <a:picLocks noGrp="1" noRot="1" noChangeAspect="1" noMove="1" noResize="1" noEditPoints="1" noAdjustHandles="1" noChangeArrowheads="1" noChangeShapeType="1" noCrop="1"/>
          </p:cNvPicPr>
          <p:nvPr userDrawn="1"/>
        </p:nvPicPr>
        <p:blipFill>
          <a:blip r:embed="rId2"/>
          <a:srcRect l="22191" r="18924" b="42394"/>
          <a:stretch/>
        </p:blipFill>
        <p:spPr>
          <a:xfrm>
            <a:off x="9757317" y="-29264"/>
            <a:ext cx="2434683" cy="1339773"/>
          </a:xfrm>
          <a:prstGeom prst="rect">
            <a:avLst/>
          </a:prstGeom>
        </p:spPr>
      </p:pic>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5" name="Freeform 4">
            <a:extLst>
              <a:ext uri="{FF2B5EF4-FFF2-40B4-BE49-F238E27FC236}">
                <a16:creationId xmlns:a16="http://schemas.microsoft.com/office/drawing/2014/main" id="{60FBCDCE-41B9-7C21-87EA-CE962F997E14}"/>
              </a:ext>
            </a:extLst>
          </p:cNvPr>
          <p:cNvSpPr/>
          <p:nvPr userDrawn="1"/>
        </p:nvSpPr>
        <p:spPr>
          <a:xfrm>
            <a:off x="548697" y="2534508"/>
            <a:ext cx="8880150" cy="3297633"/>
          </a:xfrm>
          <a:custGeom>
            <a:avLst/>
            <a:gdLst>
              <a:gd name="connsiteX0" fmla="*/ 1944119 w 17121314"/>
              <a:gd name="connsiteY0" fmla="*/ 6557272 h 6923032"/>
              <a:gd name="connsiteX1" fmla="*/ 14928599 w 17121314"/>
              <a:gd name="connsiteY1" fmla="*/ 6557272 h 6923032"/>
              <a:gd name="connsiteX2" fmla="*/ 14928599 w 17121314"/>
              <a:gd name="connsiteY2" fmla="*/ 6923032 h 6923032"/>
              <a:gd name="connsiteX3" fmla="*/ 1944119 w 17121314"/>
              <a:gd name="connsiteY3" fmla="*/ 6923032 h 6923032"/>
              <a:gd name="connsiteX4" fmla="*/ 794000 w 17121314"/>
              <a:gd name="connsiteY4" fmla="*/ 0 h 6923032"/>
              <a:gd name="connsiteX5" fmla="*/ 15332959 w 17121314"/>
              <a:gd name="connsiteY5" fmla="*/ 0 h 6923032"/>
              <a:gd name="connsiteX6" fmla="*/ 15332959 w 17121314"/>
              <a:gd name="connsiteY6" fmla="*/ 330 h 6923032"/>
              <a:gd name="connsiteX7" fmla="*/ 15442083 w 17121314"/>
              <a:gd name="connsiteY7" fmla="*/ 3634 h 6923032"/>
              <a:gd name="connsiteX8" fmla="*/ 16879835 w 17121314"/>
              <a:gd name="connsiteY8" fmla="*/ 896431 h 6923032"/>
              <a:gd name="connsiteX9" fmla="*/ 16883045 w 17121314"/>
              <a:gd name="connsiteY9" fmla="*/ 2692091 h 6923032"/>
              <a:gd name="connsiteX10" fmla="*/ 15448511 w 17121314"/>
              <a:gd name="connsiteY10" fmla="*/ 3590042 h 6923032"/>
              <a:gd name="connsiteX11" fmla="*/ 15361463 w 17121314"/>
              <a:gd name="connsiteY11" fmla="*/ 3592991 h 6923032"/>
              <a:gd name="connsiteX12" fmla="*/ 15361463 w 17121314"/>
              <a:gd name="connsiteY12" fmla="*/ 3594097 h 6923032"/>
              <a:gd name="connsiteX13" fmla="*/ 15328811 w 17121314"/>
              <a:gd name="connsiteY13" fmla="*/ 3594097 h 6923032"/>
              <a:gd name="connsiteX14" fmla="*/ 15328797 w 17121314"/>
              <a:gd name="connsiteY14" fmla="*/ 3594098 h 6923032"/>
              <a:gd name="connsiteX15" fmla="*/ 15328797 w 17121314"/>
              <a:gd name="connsiteY15" fmla="*/ 3594097 h 6923032"/>
              <a:gd name="connsiteX16" fmla="*/ 1861285 w 17121314"/>
              <a:gd name="connsiteY16" fmla="*/ 3594097 h 6923032"/>
              <a:gd name="connsiteX17" fmla="*/ 1673544 w 17121314"/>
              <a:gd name="connsiteY17" fmla="*/ 3603608 h 6923032"/>
              <a:gd name="connsiteX18" fmla="*/ 571649 w 17121314"/>
              <a:gd name="connsiteY18" fmla="*/ 4320878 h 6923032"/>
              <a:gd name="connsiteX19" fmla="*/ 559719 w 17121314"/>
              <a:gd name="connsiteY19" fmla="*/ 5809956 h 6923032"/>
              <a:gd name="connsiteX20" fmla="*/ 1847347 w 17121314"/>
              <a:gd name="connsiteY20" fmla="*/ 6557960 h 6923032"/>
              <a:gd name="connsiteX21" fmla="*/ 1847349 w 17121314"/>
              <a:gd name="connsiteY21" fmla="*/ 6923032 h 6923032"/>
              <a:gd name="connsiteX22" fmla="*/ 242587 w 17121314"/>
              <a:gd name="connsiteY22" fmla="*/ 5990801 h 6923032"/>
              <a:gd name="connsiteX23" fmla="*/ 257454 w 17121314"/>
              <a:gd name="connsiteY23" fmla="*/ 4134975 h 6923032"/>
              <a:gd name="connsiteX24" fmla="*/ 1753139 w 17121314"/>
              <a:gd name="connsiteY24" fmla="*/ 3230728 h 6923032"/>
              <a:gd name="connsiteX25" fmla="*/ 1828344 w 17121314"/>
              <a:gd name="connsiteY25" fmla="*/ 3229420 h 6923032"/>
              <a:gd name="connsiteX26" fmla="*/ 1828344 w 17121314"/>
              <a:gd name="connsiteY26" fmla="*/ 3228337 h 6923032"/>
              <a:gd name="connsiteX27" fmla="*/ 15328617 w 17121314"/>
              <a:gd name="connsiteY27" fmla="*/ 3228337 h 6923032"/>
              <a:gd name="connsiteX28" fmla="*/ 15328615 w 17121314"/>
              <a:gd name="connsiteY28" fmla="*/ 3225120 h 6923032"/>
              <a:gd name="connsiteX29" fmla="*/ 16563251 w 17121314"/>
              <a:gd name="connsiteY29" fmla="*/ 2508037 h 6923032"/>
              <a:gd name="connsiteX30" fmla="*/ 16560703 w 17121314"/>
              <a:gd name="connsiteY30" fmla="*/ 1081630 h 6923032"/>
              <a:gd name="connsiteX31" fmla="*/ 15323493 w 17121314"/>
              <a:gd name="connsiteY31" fmla="*/ 368985 h 6923032"/>
              <a:gd name="connsiteX32" fmla="*/ 15323483 w 17121314"/>
              <a:gd name="connsiteY32" fmla="*/ 365760 h 6923032"/>
              <a:gd name="connsiteX33" fmla="*/ 794000 w 17121314"/>
              <a:gd name="connsiteY33" fmla="*/ 365760 h 692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121314" h="6923032">
                <a:moveTo>
                  <a:pt x="1944119" y="6557272"/>
                </a:moveTo>
                <a:lnTo>
                  <a:pt x="14928599" y="6557272"/>
                </a:lnTo>
                <a:lnTo>
                  <a:pt x="14928599" y="6923032"/>
                </a:lnTo>
                <a:lnTo>
                  <a:pt x="1944119" y="6923032"/>
                </a:lnTo>
                <a:close/>
                <a:moveTo>
                  <a:pt x="794000" y="0"/>
                </a:moveTo>
                <a:lnTo>
                  <a:pt x="15332959" y="0"/>
                </a:lnTo>
                <a:lnTo>
                  <a:pt x="15332959" y="330"/>
                </a:lnTo>
                <a:lnTo>
                  <a:pt x="15442083" y="3634"/>
                </a:lnTo>
                <a:cubicBezTo>
                  <a:pt x="16037377" y="41591"/>
                  <a:pt x="16578269" y="374668"/>
                  <a:pt x="16879835" y="896431"/>
                </a:cubicBezTo>
                <a:cubicBezTo>
                  <a:pt x="17200657" y="1451512"/>
                  <a:pt x="17201881" y="2135861"/>
                  <a:pt x="16883045" y="2692091"/>
                </a:cubicBezTo>
                <a:cubicBezTo>
                  <a:pt x="16583349" y="3214927"/>
                  <a:pt x="16043661" y="3549942"/>
                  <a:pt x="15448511" y="3590042"/>
                </a:cubicBezTo>
                <a:lnTo>
                  <a:pt x="15361463" y="3592991"/>
                </a:lnTo>
                <a:lnTo>
                  <a:pt x="15361463" y="3594097"/>
                </a:lnTo>
                <a:lnTo>
                  <a:pt x="15328811" y="3594097"/>
                </a:lnTo>
                <a:lnTo>
                  <a:pt x="15328797" y="3594098"/>
                </a:lnTo>
                <a:lnTo>
                  <a:pt x="15328797" y="3594097"/>
                </a:lnTo>
                <a:lnTo>
                  <a:pt x="1861285" y="3594097"/>
                </a:lnTo>
                <a:lnTo>
                  <a:pt x="1673544" y="3603608"/>
                </a:lnTo>
                <a:cubicBezTo>
                  <a:pt x="1218281" y="3657294"/>
                  <a:pt x="808869" y="3919955"/>
                  <a:pt x="571649" y="4320878"/>
                </a:cubicBezTo>
                <a:cubicBezTo>
                  <a:pt x="300542" y="4779076"/>
                  <a:pt x="295988" y="5347473"/>
                  <a:pt x="559719" y="5809956"/>
                </a:cubicBezTo>
                <a:cubicBezTo>
                  <a:pt x="823451" y="6272439"/>
                  <a:pt x="1314953" y="6557960"/>
                  <a:pt x="1847347" y="6557960"/>
                </a:cubicBezTo>
                <a:lnTo>
                  <a:pt x="1847349" y="6923032"/>
                </a:lnTo>
                <a:cubicBezTo>
                  <a:pt x="1183829" y="6923032"/>
                  <a:pt x="571274" y="6567189"/>
                  <a:pt x="242587" y="5990801"/>
                </a:cubicBezTo>
                <a:cubicBezTo>
                  <a:pt x="-86099" y="5414412"/>
                  <a:pt x="-80424" y="4706024"/>
                  <a:pt x="257454" y="4134975"/>
                </a:cubicBezTo>
                <a:cubicBezTo>
                  <a:pt x="574215" y="3599617"/>
                  <a:pt x="1137333" y="3262070"/>
                  <a:pt x="1753139" y="3230728"/>
                </a:cubicBezTo>
                <a:lnTo>
                  <a:pt x="1828344" y="3229420"/>
                </a:lnTo>
                <a:lnTo>
                  <a:pt x="1828344" y="3228337"/>
                </a:lnTo>
                <a:lnTo>
                  <a:pt x="15328617" y="3228337"/>
                </a:lnTo>
                <a:lnTo>
                  <a:pt x="15328615" y="3225120"/>
                </a:lnTo>
                <a:cubicBezTo>
                  <a:pt x="15838515" y="3224864"/>
                  <a:pt x="16309389" y="2951379"/>
                  <a:pt x="16563251" y="2508037"/>
                </a:cubicBezTo>
                <a:cubicBezTo>
                  <a:pt x="16816275" y="2066158"/>
                  <a:pt x="16815305" y="1522598"/>
                  <a:pt x="16560703" y="1081630"/>
                </a:cubicBezTo>
                <a:cubicBezTo>
                  <a:pt x="16305255" y="639197"/>
                  <a:pt x="15833399" y="367403"/>
                  <a:pt x="15323493" y="368985"/>
                </a:cubicBezTo>
                <a:lnTo>
                  <a:pt x="15323483" y="365760"/>
                </a:lnTo>
                <a:lnTo>
                  <a:pt x="794000" y="36576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ira Sans Light" panose="020B0403050000020004" pitchFamily="34" charset="0"/>
            </a:endParaRPr>
          </a:p>
        </p:txBody>
      </p:sp>
    </p:spTree>
    <p:extLst>
      <p:ext uri="{BB962C8B-B14F-4D97-AF65-F5344CB8AC3E}">
        <p14:creationId xmlns:p14="http://schemas.microsoft.com/office/powerpoint/2010/main" val="3339302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_3">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E66AA0C-C278-822A-409C-2DB436EDF822}"/>
              </a:ext>
            </a:extLst>
          </p:cNvPr>
          <p:cNvSpPr>
            <a:spLocks noChangeArrowheads="1"/>
          </p:cNvSpPr>
          <p:nvPr userDrawn="1"/>
        </p:nvSpPr>
        <p:spPr bwMode="auto">
          <a:xfrm>
            <a:off x="0" y="1602593"/>
            <a:ext cx="5612249" cy="5255407"/>
          </a:xfrm>
          <a:custGeom>
            <a:avLst/>
            <a:gdLst>
              <a:gd name="connsiteX0" fmla="*/ 1 w 12853433"/>
              <a:gd name="connsiteY0" fmla="*/ 0 h 12036175"/>
              <a:gd name="connsiteX1" fmla="*/ 260064 w 12853433"/>
              <a:gd name="connsiteY1" fmla="*/ 13070 h 12036175"/>
              <a:gd name="connsiteX2" fmla="*/ 1237515 w 12853433"/>
              <a:gd name="connsiteY2" fmla="*/ 300301 h 12036175"/>
              <a:gd name="connsiteX3" fmla="*/ 1389319 w 12853433"/>
              <a:gd name="connsiteY3" fmla="*/ 386502 h 12036175"/>
              <a:gd name="connsiteX4" fmla="*/ 1403514 w 12853433"/>
              <a:gd name="connsiteY4" fmla="*/ 386502 h 12036175"/>
              <a:gd name="connsiteX5" fmla="*/ 2779879 w 12853433"/>
              <a:gd name="connsiteY5" fmla="*/ 2787208 h 12036175"/>
              <a:gd name="connsiteX6" fmla="*/ 2779057 w 12853433"/>
              <a:gd name="connsiteY6" fmla="*/ 2787208 h 12036175"/>
              <a:gd name="connsiteX7" fmla="*/ 2779057 w 12853433"/>
              <a:gd name="connsiteY7" fmla="*/ 5986777 h 12036175"/>
              <a:gd name="connsiteX8" fmla="*/ 4516584 w 12853433"/>
              <a:gd name="connsiteY8" fmla="*/ 7725191 h 12036175"/>
              <a:gd name="connsiteX9" fmla="*/ 6254110 w 12853433"/>
              <a:gd name="connsiteY9" fmla="*/ 5986777 h 12036175"/>
              <a:gd name="connsiteX10" fmla="*/ 6254932 w 12853433"/>
              <a:gd name="connsiteY10" fmla="*/ 5986777 h 12036175"/>
              <a:gd name="connsiteX11" fmla="*/ 9033987 w 12853433"/>
              <a:gd name="connsiteY11" fmla="*/ 3207619 h 12036175"/>
              <a:gd name="connsiteX12" fmla="*/ 11813864 w 12853433"/>
              <a:gd name="connsiteY12" fmla="*/ 5966210 h 12036175"/>
              <a:gd name="connsiteX13" fmla="*/ 11815511 w 12853433"/>
              <a:gd name="connsiteY13" fmla="*/ 5966210 h 12036175"/>
              <a:gd name="connsiteX14" fmla="*/ 11815511 w 12853433"/>
              <a:gd name="connsiteY14" fmla="*/ 10452516 h 12036175"/>
              <a:gd name="connsiteX15" fmla="*/ 11818801 w 12853433"/>
              <a:gd name="connsiteY15" fmla="*/ 10482958 h 12036175"/>
              <a:gd name="connsiteX16" fmla="*/ 11816333 w 12853433"/>
              <a:gd name="connsiteY16" fmla="*/ 10482958 h 12036175"/>
              <a:gd name="connsiteX17" fmla="*/ 12734356 w 12853433"/>
              <a:gd name="connsiteY17" fmla="*/ 11979643 h 12036175"/>
              <a:gd name="connsiteX18" fmla="*/ 12853433 w 12853433"/>
              <a:gd name="connsiteY18" fmla="*/ 12036175 h 12036175"/>
              <a:gd name="connsiteX19" fmla="*/ 11274491 w 12853433"/>
              <a:gd name="connsiteY19" fmla="*/ 12036175 h 12036175"/>
              <a:gd name="connsiteX20" fmla="*/ 11244094 w 12853433"/>
              <a:gd name="connsiteY20" fmla="*/ 11995298 h 12036175"/>
              <a:gd name="connsiteX21" fmla="*/ 10773159 w 12853433"/>
              <a:gd name="connsiteY21" fmla="*/ 10446757 h 12036175"/>
              <a:gd name="connsiteX22" fmla="*/ 10774804 w 12853433"/>
              <a:gd name="connsiteY22" fmla="*/ 10446757 h 12036175"/>
              <a:gd name="connsiteX23" fmla="*/ 10774804 w 12853433"/>
              <a:gd name="connsiteY23" fmla="*/ 5986777 h 12036175"/>
              <a:gd name="connsiteX24" fmla="*/ 10771513 w 12853433"/>
              <a:gd name="connsiteY24" fmla="*/ 5986777 h 12036175"/>
              <a:gd name="connsiteX25" fmla="*/ 9033987 w 12853433"/>
              <a:gd name="connsiteY25" fmla="*/ 4250009 h 12036175"/>
              <a:gd name="connsiteX26" fmla="*/ 7297283 w 12853433"/>
              <a:gd name="connsiteY26" fmla="*/ 5986777 h 12036175"/>
              <a:gd name="connsiteX27" fmla="*/ 7296462 w 12853433"/>
              <a:gd name="connsiteY27" fmla="*/ 5986777 h 12036175"/>
              <a:gd name="connsiteX28" fmla="*/ 4516584 w 12853433"/>
              <a:gd name="connsiteY28" fmla="*/ 8767580 h 12036175"/>
              <a:gd name="connsiteX29" fmla="*/ 1736705 w 12853433"/>
              <a:gd name="connsiteY29" fmla="*/ 5986777 h 12036175"/>
              <a:gd name="connsiteX30" fmla="*/ 1737528 w 12853433"/>
              <a:gd name="connsiteY30" fmla="*/ 5986777 h 12036175"/>
              <a:gd name="connsiteX31" fmla="*/ 1737528 w 12853433"/>
              <a:gd name="connsiteY31" fmla="*/ 3984465 h 12036175"/>
              <a:gd name="connsiteX32" fmla="*/ 1717889 w 12853433"/>
              <a:gd name="connsiteY32" fmla="*/ 3984465 h 12036175"/>
              <a:gd name="connsiteX33" fmla="*/ 1717889 w 12853433"/>
              <a:gd name="connsiteY33" fmla="*/ 2778007 h 12036175"/>
              <a:gd name="connsiteX34" fmla="*/ 1714598 w 12853433"/>
              <a:gd name="connsiteY34" fmla="*/ 2778007 h 12036175"/>
              <a:gd name="connsiteX35" fmla="*/ 767929 w 12853433"/>
              <a:gd name="connsiteY35" fmla="*/ 1231374 h 12036175"/>
              <a:gd name="connsiteX36" fmla="*/ 637762 w 12853433"/>
              <a:gd name="connsiteY36" fmla="*/ 1172043 h 12036175"/>
              <a:gd name="connsiteX37" fmla="*/ 551059 w 12853433"/>
              <a:gd name="connsiteY37" fmla="*/ 1140319 h 12036175"/>
              <a:gd name="connsiteX38" fmla="*/ 510111 w 12853433"/>
              <a:gd name="connsiteY38" fmla="*/ 1126038 h 12036175"/>
              <a:gd name="connsiteX39" fmla="*/ 350072 w 12853433"/>
              <a:gd name="connsiteY39" fmla="*/ 1084899 h 12036175"/>
              <a:gd name="connsiteX40" fmla="*/ 0 w 12853433"/>
              <a:gd name="connsiteY40" fmla="*/ 1049617 h 12036175"/>
              <a:gd name="connsiteX41" fmla="*/ 0 w 12853433"/>
              <a:gd name="connsiteY41" fmla="*/ 1048794 h 12036175"/>
              <a:gd name="connsiteX42" fmla="*/ 0 w 12853433"/>
              <a:gd name="connsiteY42" fmla="*/ 386502 h 12036175"/>
              <a:gd name="connsiteX43" fmla="*/ 1 w 12853433"/>
              <a:gd name="connsiteY43" fmla="*/ 386502 h 1203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2853433" h="12036175">
                <a:moveTo>
                  <a:pt x="1" y="0"/>
                </a:moveTo>
                <a:lnTo>
                  <a:pt x="260064" y="13070"/>
                </a:lnTo>
                <a:cubicBezTo>
                  <a:pt x="609001" y="48339"/>
                  <a:pt x="938850" y="148122"/>
                  <a:pt x="1237515" y="300301"/>
                </a:cubicBezTo>
                <a:lnTo>
                  <a:pt x="1389319" y="386502"/>
                </a:lnTo>
                <a:lnTo>
                  <a:pt x="1403514" y="386502"/>
                </a:lnTo>
                <a:cubicBezTo>
                  <a:pt x="2227029" y="869441"/>
                  <a:pt x="2779879" y="1762918"/>
                  <a:pt x="2779879" y="2787208"/>
                </a:cubicBezTo>
                <a:lnTo>
                  <a:pt x="2779057" y="2787208"/>
                </a:lnTo>
                <a:lnTo>
                  <a:pt x="2779057" y="5986777"/>
                </a:lnTo>
                <a:cubicBezTo>
                  <a:pt x="2779057" y="6946895"/>
                  <a:pt x="3557323" y="7725191"/>
                  <a:pt x="4516584" y="7725191"/>
                </a:cubicBezTo>
                <a:cubicBezTo>
                  <a:pt x="5475843" y="7725191"/>
                  <a:pt x="6254110" y="6946895"/>
                  <a:pt x="6254110" y="5986777"/>
                </a:cubicBezTo>
                <a:lnTo>
                  <a:pt x="6254932" y="5986777"/>
                </a:lnTo>
                <a:cubicBezTo>
                  <a:pt x="6254932" y="4452399"/>
                  <a:pt x="7499666" y="3207619"/>
                  <a:pt x="9033987" y="3207619"/>
                </a:cubicBezTo>
                <a:cubicBezTo>
                  <a:pt x="10562549" y="3207619"/>
                  <a:pt x="11802348" y="4440882"/>
                  <a:pt x="11813864" y="5966210"/>
                </a:cubicBezTo>
                <a:lnTo>
                  <a:pt x="11815511" y="5966210"/>
                </a:lnTo>
                <a:lnTo>
                  <a:pt x="11815511" y="10452516"/>
                </a:lnTo>
                <a:lnTo>
                  <a:pt x="11818801" y="10482958"/>
                </a:lnTo>
                <a:lnTo>
                  <a:pt x="11816333" y="10482958"/>
                </a:lnTo>
                <a:cubicBezTo>
                  <a:pt x="11829342" y="11131161"/>
                  <a:pt x="12197371" y="11692258"/>
                  <a:pt x="12734356" y="11979643"/>
                </a:cubicBezTo>
                <a:lnTo>
                  <a:pt x="12853433" y="12036175"/>
                </a:lnTo>
                <a:lnTo>
                  <a:pt x="11274491" y="12036175"/>
                </a:lnTo>
                <a:lnTo>
                  <a:pt x="11244094" y="11995298"/>
                </a:lnTo>
                <a:cubicBezTo>
                  <a:pt x="10946696" y="11552729"/>
                  <a:pt x="10773159" y="11019990"/>
                  <a:pt x="10773159" y="10446757"/>
                </a:cubicBezTo>
                <a:lnTo>
                  <a:pt x="10774804" y="10446757"/>
                </a:lnTo>
                <a:lnTo>
                  <a:pt x="10774804" y="5986777"/>
                </a:lnTo>
                <a:lnTo>
                  <a:pt x="10771513" y="5986777"/>
                </a:lnTo>
                <a:cubicBezTo>
                  <a:pt x="10771513" y="5028307"/>
                  <a:pt x="9993246" y="4250009"/>
                  <a:pt x="9033987" y="4250009"/>
                </a:cubicBezTo>
                <a:cubicBezTo>
                  <a:pt x="8075551" y="4250009"/>
                  <a:pt x="7297283" y="5028307"/>
                  <a:pt x="7297283" y="5986777"/>
                </a:cubicBezTo>
                <a:lnTo>
                  <a:pt x="7296462" y="5986777"/>
                </a:lnTo>
                <a:cubicBezTo>
                  <a:pt x="7296462" y="7522801"/>
                  <a:pt x="6051728" y="8767580"/>
                  <a:pt x="4516584" y="8767580"/>
                </a:cubicBezTo>
                <a:cubicBezTo>
                  <a:pt x="2981439" y="8767580"/>
                  <a:pt x="1736705" y="7522801"/>
                  <a:pt x="1736705" y="5986777"/>
                </a:cubicBezTo>
                <a:lnTo>
                  <a:pt x="1737528" y="5986777"/>
                </a:lnTo>
                <a:lnTo>
                  <a:pt x="1737528" y="3984465"/>
                </a:lnTo>
                <a:lnTo>
                  <a:pt x="1717889" y="3984465"/>
                </a:lnTo>
                <a:lnTo>
                  <a:pt x="1717889" y="2778007"/>
                </a:lnTo>
                <a:lnTo>
                  <a:pt x="1714598" y="2778007"/>
                </a:lnTo>
                <a:cubicBezTo>
                  <a:pt x="1714598" y="2104081"/>
                  <a:pt x="1329835" y="1519232"/>
                  <a:pt x="767929" y="1231374"/>
                </a:cubicBezTo>
                <a:lnTo>
                  <a:pt x="637762" y="1172043"/>
                </a:lnTo>
                <a:lnTo>
                  <a:pt x="551059" y="1140319"/>
                </a:lnTo>
                <a:lnTo>
                  <a:pt x="510111" y="1126038"/>
                </a:lnTo>
                <a:lnTo>
                  <a:pt x="350072" y="1084899"/>
                </a:lnTo>
                <a:cubicBezTo>
                  <a:pt x="236987" y="1061765"/>
                  <a:pt x="119908" y="1049617"/>
                  <a:pt x="0" y="1049617"/>
                </a:cubicBezTo>
                <a:lnTo>
                  <a:pt x="0" y="1048794"/>
                </a:lnTo>
                <a:lnTo>
                  <a:pt x="0" y="386502"/>
                </a:lnTo>
                <a:lnTo>
                  <a:pt x="1" y="386502"/>
                </a:lnTo>
                <a:close/>
              </a:path>
            </a:pathLst>
          </a:custGeom>
          <a:solidFill>
            <a:schemeClr val="accent3"/>
          </a:solidFill>
          <a:ln>
            <a:noFill/>
          </a:ln>
          <a:effectLst/>
        </p:spPr>
        <p:txBody>
          <a:bodyPr wrap="square" anchor="ctr">
            <a:noAutofit/>
          </a:bodyPr>
          <a:lstStyle/>
          <a:p>
            <a:endParaRPr lang="en-US" sz="6532" dirty="0">
              <a:latin typeface="Fira Sans Light" panose="020B0403050000020004" pitchFamily="34" charset="0"/>
            </a:endParaRPr>
          </a:p>
        </p:txBody>
      </p:sp>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635406" y="6460580"/>
            <a:ext cx="2127135" cy="277002"/>
          </a:xfrm>
          <a:prstGeom prst="rect">
            <a:avLst/>
          </a:prstGeom>
        </p:spPr>
        <p:txBody>
          <a:bodyPr/>
          <a:lstStyle/>
          <a:p>
            <a:fld id="{DDC67203-A1A2-114F-B5AE-1771E558E9DE}" type="datetime4">
              <a:rPr lang="en-US" smtClean="0"/>
              <a:t>December 5, 2025</a:t>
            </a:fld>
            <a:endParaRPr lang="en-US" dirty="0"/>
          </a:p>
        </p:txBody>
      </p:sp>
      <p:sp>
        <p:nvSpPr>
          <p:cNvPr id="4" name="Slide Number Placeholder 5">
            <a:extLst>
              <a:ext uri="{FF2B5EF4-FFF2-40B4-BE49-F238E27FC236}">
                <a16:creationId xmlns:a16="http://schemas.microsoft.com/office/drawing/2014/main" id="{BBCF5F1F-6669-B251-79F0-18269C0AD7D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
        <p:nvSpPr>
          <p:cNvPr id="6" name="TextBox 5">
            <a:extLst>
              <a:ext uri="{FF2B5EF4-FFF2-40B4-BE49-F238E27FC236}">
                <a16:creationId xmlns:a16="http://schemas.microsoft.com/office/drawing/2014/main" id="{726DB889-7FA3-7C11-537F-58532205C0D7}"/>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354240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Page">
    <p:spTree>
      <p:nvGrpSpPr>
        <p:cNvPr id="1" name=""/>
        <p:cNvGrpSpPr/>
        <p:nvPr/>
      </p:nvGrpSpPr>
      <p:grpSpPr>
        <a:xfrm>
          <a:off x="0" y="0"/>
          <a:ext cx="0" cy="0"/>
          <a:chOff x="0" y="0"/>
          <a:chExt cx="0" cy="0"/>
        </a:xfrm>
      </p:grpSpPr>
      <p:sp>
        <p:nvSpPr>
          <p:cNvPr id="3" name="TextBox 2"/>
          <p:cNvSpPr txBox="1"/>
          <p:nvPr userDrawn="1"/>
        </p:nvSpPr>
        <p:spPr>
          <a:xfrm>
            <a:off x="10840017" y="7532483"/>
            <a:ext cx="184731" cy="369332"/>
          </a:xfrm>
          <a:prstGeom prst="rect">
            <a:avLst/>
          </a:prstGeom>
          <a:noFill/>
        </p:spPr>
        <p:txBody>
          <a:bodyPr wrap="none" rtlCol="0">
            <a:spAutoFit/>
          </a:bodyPr>
          <a:lstStyle/>
          <a:p>
            <a:endParaRPr lang="en-US" sz="1800" b="0" i="0" dirty="0">
              <a:latin typeface="Verdana" panose="020B0604030504040204" pitchFamily="34" charset="0"/>
            </a:endParaRPr>
          </a:p>
        </p:txBody>
      </p:sp>
      <p:pic>
        <p:nvPicPr>
          <p:cNvPr id="8" name="Picture 7">
            <a:extLst>
              <a:ext uri="{FF2B5EF4-FFF2-40B4-BE49-F238E27FC236}">
                <a16:creationId xmlns:a16="http://schemas.microsoft.com/office/drawing/2014/main" id="{D00E1AB0-AC3F-2A40-B351-D6D7E34258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6478" y="2501900"/>
            <a:ext cx="1295400" cy="1460500"/>
          </a:xfrm>
          <a:prstGeom prst="rect">
            <a:avLst/>
          </a:prstGeom>
        </p:spPr>
      </p:pic>
      <p:sp>
        <p:nvSpPr>
          <p:cNvPr id="9" name="TextBox 8">
            <a:extLst>
              <a:ext uri="{FF2B5EF4-FFF2-40B4-BE49-F238E27FC236}">
                <a16:creationId xmlns:a16="http://schemas.microsoft.com/office/drawing/2014/main" id="{21BFBE85-1973-2546-831A-1604401DB129}"/>
              </a:ext>
            </a:extLst>
          </p:cNvPr>
          <p:cNvSpPr txBox="1"/>
          <p:nvPr userDrawn="1"/>
        </p:nvSpPr>
        <p:spPr>
          <a:xfrm>
            <a:off x="4825935" y="2878207"/>
            <a:ext cx="3597460" cy="707886"/>
          </a:xfrm>
          <a:prstGeom prst="rect">
            <a:avLst/>
          </a:prstGeom>
          <a:noFill/>
        </p:spPr>
        <p:txBody>
          <a:bodyPr wrap="square" rtlCol="0">
            <a:spAutoFit/>
          </a:bodyPr>
          <a:lstStyle/>
          <a:p>
            <a:pPr algn="ctr"/>
            <a:r>
              <a:rPr lang="en-US" sz="4000" b="1" dirty="0">
                <a:solidFill>
                  <a:srgbClr val="595555"/>
                </a:solidFill>
                <a:latin typeface="Verdana" panose="020B0604030504040204" pitchFamily="34" charset="0"/>
                <a:ea typeface="Verdana" panose="020B0604030504040204" pitchFamily="34" charset="0"/>
                <a:cs typeface="Verdana" panose="020B0604030504040204" pitchFamily="34" charset="0"/>
              </a:rPr>
              <a:t>THANK YOU</a:t>
            </a:r>
          </a:p>
        </p:txBody>
      </p:sp>
      <p:sp>
        <p:nvSpPr>
          <p:cNvPr id="2" name="Date Placeholder 3">
            <a:extLst>
              <a:ext uri="{FF2B5EF4-FFF2-40B4-BE49-F238E27FC236}">
                <a16:creationId xmlns:a16="http://schemas.microsoft.com/office/drawing/2014/main" id="{8337269D-46AD-3BF1-8A97-2E561FCE2794}"/>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57DFE5B9-248A-314B-B8AE-6F8312001580}" type="datetime4">
              <a:rPr lang="en-US" smtClean="0"/>
              <a:t>December 5, 2025</a:t>
            </a:fld>
            <a:endParaRPr lang="en-US" dirty="0"/>
          </a:p>
        </p:txBody>
      </p:sp>
      <p:sp>
        <p:nvSpPr>
          <p:cNvPr id="4" name="Slide Number Placeholder 5">
            <a:extLst>
              <a:ext uri="{FF2B5EF4-FFF2-40B4-BE49-F238E27FC236}">
                <a16:creationId xmlns:a16="http://schemas.microsoft.com/office/drawing/2014/main" id="{C9D1907B-953B-FE23-7BFE-481B855ABA9C}"/>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rgbClr val="8C8585"/>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2930216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branding Title Slide">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 y="0"/>
            <a:ext cx="12192000" cy="5119921"/>
          </a:xfrm>
          <a:prstGeom prst="rect">
            <a:avLst/>
          </a:prstGeom>
        </p:spPr>
        <p:txBody>
          <a:bodyPr wrap="square">
            <a:noAutofit/>
          </a:bodyPr>
          <a:lstStyle>
            <a:lvl1pPr algn="ctr">
              <a:defRPr/>
            </a:lvl1pPr>
          </a:lstStyle>
          <a:p>
            <a:r>
              <a:rPr lang="en-US"/>
              <a:t>Click icon to add picture</a:t>
            </a:r>
          </a:p>
        </p:txBody>
      </p:sp>
      <p:sp>
        <p:nvSpPr>
          <p:cNvPr id="24" name="Title 23"/>
          <p:cNvSpPr>
            <a:spLocks noGrp="1"/>
          </p:cNvSpPr>
          <p:nvPr>
            <p:ph type="ctrTitle" hasCustomPrompt="1"/>
          </p:nvPr>
        </p:nvSpPr>
        <p:spPr>
          <a:xfrm>
            <a:off x="102870" y="5198925"/>
            <a:ext cx="12089131" cy="934520"/>
          </a:xfrm>
          <a:prstGeom prst="rect">
            <a:avLst/>
          </a:prstGeom>
          <a:noFill/>
          <a:ln>
            <a:noFill/>
          </a:ln>
        </p:spPr>
        <p:txBody>
          <a:bodyPr wrap="square" lIns="274320" tIns="91440" rIns="0" anchor="t" anchorCtr="0">
            <a:noAutofit/>
          </a:bodyPr>
          <a:lstStyle>
            <a:lvl1pPr marL="346075" indent="0" algn="l">
              <a:tabLst/>
              <a:defRPr sz="2000">
                <a:solidFill>
                  <a:srgbClr val="595555"/>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title style</a:t>
            </a:r>
          </a:p>
        </p:txBody>
      </p:sp>
      <p:sp>
        <p:nvSpPr>
          <p:cNvPr id="22" name="Subtitle 21"/>
          <p:cNvSpPr>
            <a:spLocks noGrp="1"/>
          </p:cNvSpPr>
          <p:nvPr>
            <p:ph type="subTitle" idx="1" hasCustomPrompt="1"/>
          </p:nvPr>
        </p:nvSpPr>
        <p:spPr>
          <a:xfrm>
            <a:off x="102871" y="6212449"/>
            <a:ext cx="12089130" cy="645551"/>
          </a:xfrm>
          <a:prstGeom prst="rect">
            <a:avLst/>
          </a:prstGeom>
          <a:noFill/>
        </p:spPr>
        <p:txBody>
          <a:bodyPr wrap="square" lIns="274320" anchor="t">
            <a:noAutofit/>
          </a:bodyPr>
          <a:lstStyle>
            <a:lvl1pPr marL="401638" indent="0" algn="l">
              <a:buNone/>
              <a:tabLst/>
              <a:defRPr sz="1400" b="1" cap="none" baseline="0">
                <a:solidFill>
                  <a:srgbClr val="59555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Company Name</a:t>
            </a:r>
          </a:p>
        </p:txBody>
      </p:sp>
      <p:sp>
        <p:nvSpPr>
          <p:cNvPr id="4" name="Date Placeholder 3"/>
          <p:cNvSpPr>
            <a:spLocks noGrp="1"/>
          </p:cNvSpPr>
          <p:nvPr>
            <p:ph type="dt" sz="half" idx="10"/>
          </p:nvPr>
        </p:nvSpPr>
        <p:spPr>
          <a:xfrm>
            <a:off x="9778483" y="6415201"/>
            <a:ext cx="2047757" cy="247424"/>
          </a:xfrm>
        </p:spPr>
        <p:txBody>
          <a:bodyPr/>
          <a:lstStyle>
            <a:lvl1pPr algn="r">
              <a:defRPr>
                <a:solidFill>
                  <a:srgbClr val="595555"/>
                </a:solidFill>
              </a:defRPr>
            </a:lvl1pPr>
          </a:lstStyle>
          <a:p>
            <a:fld id="{9981F248-87AF-4F4F-A097-B1A3F9FD164E}" type="datetime1">
              <a:rPr lang="en-US" smtClean="0"/>
              <a:t>12/5/2025</a:t>
            </a:fld>
            <a:endParaRPr lang="en-US"/>
          </a:p>
        </p:txBody>
      </p:sp>
    </p:spTree>
    <p:extLst>
      <p:ext uri="{BB962C8B-B14F-4D97-AF65-F5344CB8AC3E}">
        <p14:creationId xmlns:p14="http://schemas.microsoft.com/office/powerpoint/2010/main" val="354138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400"/>
              </a:spcBef>
              <a:defRPr sz="1600"/>
            </a:lvl1pPr>
            <a:lvl2pPr marL="203597" indent="-203597">
              <a:spcBef>
                <a:spcPts val="1400"/>
              </a:spcBef>
              <a:buFont typeface="Arial" panose="020B0604020202020204" pitchFamily="34" charset="0"/>
              <a:buChar char="•"/>
              <a:defRPr sz="1400"/>
            </a:lvl2pPr>
            <a:lvl3pPr marL="429816" indent="-215504">
              <a:spcBef>
                <a:spcPts val="1400"/>
              </a:spcBef>
              <a:buFont typeface="Courier New" panose="02070309020205020404" pitchFamily="49" charset="0"/>
              <a:buChar char="o"/>
              <a:defRPr sz="1200"/>
            </a:lvl3pPr>
            <a:lvl4pPr>
              <a:spcBef>
                <a:spcPts val="1400"/>
              </a:spcBef>
              <a:defRPr sz="1100"/>
            </a:lvl4pPr>
            <a:lvl5pPr>
              <a:spcBef>
                <a:spcPts val="14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46D8F5-DE99-294E-92FC-0231E1EAE132}"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8" name="Title 1">
            <a:extLst>
              <a:ext uri="{FF2B5EF4-FFF2-40B4-BE49-F238E27FC236}">
                <a16:creationId xmlns:a16="http://schemas.microsoft.com/office/drawing/2014/main" id="{1C0AA17A-B68C-1D4A-AC35-7A4A839C860C}"/>
              </a:ext>
            </a:extLst>
          </p:cNvPr>
          <p:cNvSpPr>
            <a:spLocks noGrp="1"/>
          </p:cNvSpPr>
          <p:nvPr>
            <p:ph type="title" hasCustomPrompt="1"/>
          </p:nvPr>
        </p:nvSpPr>
        <p:spPr>
          <a:xfrm>
            <a:off x="365760" y="365127"/>
            <a:ext cx="11460480" cy="383773"/>
          </a:xfrm>
          <a:prstGeom prst="rect">
            <a:avLst/>
          </a:prstGeom>
        </p:spPr>
        <p:txBody>
          <a:bodyPr/>
          <a:lstStyle>
            <a:lvl1pPr>
              <a:defRPr i="0"/>
            </a:lvl1pPr>
          </a:lstStyle>
          <a:p>
            <a:r>
              <a:rPr lang="en-US"/>
              <a:t>Agenda</a:t>
            </a:r>
          </a:p>
        </p:txBody>
      </p:sp>
      <p:cxnSp>
        <p:nvCxnSpPr>
          <p:cNvPr id="9" name="Straight Connector 8">
            <a:extLst>
              <a:ext uri="{FF2B5EF4-FFF2-40B4-BE49-F238E27FC236}">
                <a16:creationId xmlns:a16="http://schemas.microsoft.com/office/drawing/2014/main" id="{0CC6078E-B0D6-1947-BF92-2AA2EF43415A}"/>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FD3D34ED-66E0-9F4F-A035-7C55E20CD57D}"/>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386903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98944949-A2F0-2E4B-8D73-A80ED0217077}"/>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p>
        </p:txBody>
      </p:sp>
      <p:cxnSp>
        <p:nvCxnSpPr>
          <p:cNvPr id="8" name="Straight Connector 7">
            <a:extLst>
              <a:ext uri="{FF2B5EF4-FFF2-40B4-BE49-F238E27FC236}">
                <a16:creationId xmlns:a16="http://schemas.microsoft.com/office/drawing/2014/main" id="{98243CE2-01F4-AE45-8689-FE436DED7E31}"/>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6D978547-EC4D-EA4B-82A5-5837BA00A058}"/>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44910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with sub-header">
    <p:spTree>
      <p:nvGrpSpPr>
        <p:cNvPr id="1" name=""/>
        <p:cNvGrpSpPr/>
        <p:nvPr/>
      </p:nvGrpSpPr>
      <p:grpSpPr>
        <a:xfrm>
          <a:off x="0" y="0"/>
          <a:ext cx="0" cy="0"/>
          <a:chOff x="0" y="0"/>
          <a:chExt cx="0" cy="0"/>
        </a:xfrm>
      </p:grpSpPr>
      <p:sp>
        <p:nvSpPr>
          <p:cNvPr id="2" name="Title 1"/>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p>
        </p:txBody>
      </p:sp>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cxnSp>
        <p:nvCxnSpPr>
          <p:cNvPr id="9" name="Straight Connector 8">
            <a:extLst>
              <a:ext uri="{FF2B5EF4-FFF2-40B4-BE49-F238E27FC236}">
                <a16:creationId xmlns:a16="http://schemas.microsoft.com/office/drawing/2014/main" id="{C4D698AF-D077-8843-A52D-3458A77DFB3C}"/>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05C855F1-1239-8246-8AE3-00D1D930B062}"/>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62577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8_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0" y="1828800"/>
            <a:ext cx="6400800" cy="3044952"/>
          </a:xfrm>
          <a:prstGeom prst="rect">
            <a:avLst/>
          </a:prstGeom>
        </p:spPr>
        <p:txBody>
          <a:bodyPr anchor="ctr"/>
          <a:lstStyle>
            <a:lvl1pPr>
              <a:defRPr sz="3000" b="1">
                <a:solidFill>
                  <a:schemeClr val="tx2"/>
                </a:solidFill>
              </a:defRPr>
            </a:lvl1pPr>
          </a:lstStyle>
          <a:p>
            <a:r>
              <a:rPr lang="en-US"/>
              <a:t>Click to edit title style</a:t>
            </a:r>
          </a:p>
        </p:txBody>
      </p:sp>
      <p:sp>
        <p:nvSpPr>
          <p:cNvPr id="7" name="Picture Placeholder 6">
            <a:extLst>
              <a:ext uri="{FF2B5EF4-FFF2-40B4-BE49-F238E27FC236}">
                <a16:creationId xmlns:a16="http://schemas.microsoft.com/office/drawing/2014/main" id="{974C7081-0C70-8A47-B1DC-61732F26001D}"/>
              </a:ext>
            </a:extLst>
          </p:cNvPr>
          <p:cNvSpPr>
            <a:spLocks noGrp="1"/>
          </p:cNvSpPr>
          <p:nvPr>
            <p:ph type="pic" sz="quarter" idx="17"/>
          </p:nvPr>
        </p:nvSpPr>
        <p:spPr>
          <a:xfrm>
            <a:off x="0" y="0"/>
            <a:ext cx="4240213" cy="6858000"/>
          </a:xfrm>
        </p:spPr>
        <p:txBody>
          <a:bodyPr/>
          <a:lstStyle/>
          <a:p>
            <a:r>
              <a:rPr lang="en-US"/>
              <a:t>Click icon to add picture</a:t>
            </a:r>
          </a:p>
        </p:txBody>
      </p:sp>
    </p:spTree>
    <p:extLst>
      <p:ext uri="{BB962C8B-B14F-4D97-AF65-F5344CB8AC3E}">
        <p14:creationId xmlns:p14="http://schemas.microsoft.com/office/powerpoint/2010/main" val="36608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p>
            <a:fld id="{6FA09199-60BA-C348-935D-094B17E64540}"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
        <p:nvSpPr>
          <p:cNvPr id="9" name="Content Placeholder 2">
            <a:extLst>
              <a:ext uri="{FF2B5EF4-FFF2-40B4-BE49-F238E27FC236}">
                <a16:creationId xmlns:a16="http://schemas.microsoft.com/office/drawing/2014/main" id="{DAAFFE1F-B3A0-624E-9E2C-E0D0999C3B6A}"/>
              </a:ext>
            </a:extLst>
          </p:cNvPr>
          <p:cNvSpPr>
            <a:spLocks noGrp="1"/>
          </p:cNvSpPr>
          <p:nvPr>
            <p:ph sz="half" idx="13"/>
          </p:nvPr>
        </p:nvSpPr>
        <p:spPr>
          <a:xfrm>
            <a:off x="617220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itle 1">
            <a:extLst>
              <a:ext uri="{FF2B5EF4-FFF2-40B4-BE49-F238E27FC236}">
                <a16:creationId xmlns:a16="http://schemas.microsoft.com/office/drawing/2014/main" id="{74560685-FDE5-284D-A692-82A56EDECEA3}"/>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p>
        </p:txBody>
      </p:sp>
      <p:cxnSp>
        <p:nvCxnSpPr>
          <p:cNvPr id="11" name="Straight Connector 10">
            <a:extLst>
              <a:ext uri="{FF2B5EF4-FFF2-40B4-BE49-F238E27FC236}">
                <a16:creationId xmlns:a16="http://schemas.microsoft.com/office/drawing/2014/main" id="{474192B8-DBCD-DF4C-9A53-12505F0D6806}"/>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6">
            <a:extLst>
              <a:ext uri="{FF2B5EF4-FFF2-40B4-BE49-F238E27FC236}">
                <a16:creationId xmlns:a16="http://schemas.microsoft.com/office/drawing/2014/main" id="{1042818D-E1C4-EB4D-9C86-908BA043327E}"/>
              </a:ext>
            </a:extLst>
          </p:cNvPr>
          <p:cNvSpPr>
            <a:spLocks noGrp="1"/>
          </p:cNvSpPr>
          <p:nvPr>
            <p:ph type="body" sz="quarter" idx="14"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403399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88F4FB-27CD-4440-BA1D-163D933F4CC3}" type="datetime1">
              <a:rPr lang="en-US" smtClean="0"/>
              <a:t>12/5/2025</a:t>
            </a:fld>
            <a:endParaRPr lang="en-US"/>
          </a:p>
        </p:txBody>
      </p:sp>
      <p:sp>
        <p:nvSpPr>
          <p:cNvPr id="5" name="Slide Number Placeholder 4"/>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2AE73762-A30B-2043-957B-DA9EF6927E78}"/>
              </a:ext>
            </a:extLst>
          </p:cNvPr>
          <p:cNvSpPr>
            <a:spLocks noGrp="1"/>
          </p:cNvSpPr>
          <p:nvPr>
            <p:ph type="title"/>
          </p:nvPr>
        </p:nvSpPr>
        <p:spPr>
          <a:xfrm>
            <a:off x="365760" y="365127"/>
            <a:ext cx="11460480" cy="383773"/>
          </a:xfrm>
        </p:spPr>
        <p:txBody>
          <a:bodyPr/>
          <a:lstStyle>
            <a:lvl1pPr>
              <a:defRPr i="0"/>
            </a:lvl1pPr>
          </a:lstStyle>
          <a:p>
            <a:r>
              <a:rPr lang="en-US"/>
              <a:t>Click to edit Master title style</a:t>
            </a:r>
          </a:p>
        </p:txBody>
      </p:sp>
      <p:cxnSp>
        <p:nvCxnSpPr>
          <p:cNvPr id="8" name="Straight Connector 7">
            <a:extLst>
              <a:ext uri="{FF2B5EF4-FFF2-40B4-BE49-F238E27FC236}">
                <a16:creationId xmlns:a16="http://schemas.microsoft.com/office/drawing/2014/main" id="{58883E64-2582-244A-8F42-89066716303F}"/>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6">
            <a:extLst>
              <a:ext uri="{FF2B5EF4-FFF2-40B4-BE49-F238E27FC236}">
                <a16:creationId xmlns:a16="http://schemas.microsoft.com/office/drawing/2014/main" id="{B1F06203-FA62-3340-826C-5D73E391DE04}"/>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270999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88F4FB-27CD-4440-BA1D-163D933F4CC3}" type="datetime1">
              <a:rPr lang="en-US" smtClean="0"/>
              <a:t>12/5/2025</a:t>
            </a:fld>
            <a:endParaRPr lang="en-US"/>
          </a:p>
        </p:txBody>
      </p:sp>
      <p:sp>
        <p:nvSpPr>
          <p:cNvPr id="5" name="Slide Number Placeholder 4"/>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2AE73762-A30B-2043-957B-DA9EF6927E78}"/>
              </a:ext>
            </a:extLst>
          </p:cNvPr>
          <p:cNvSpPr>
            <a:spLocks noGrp="1"/>
          </p:cNvSpPr>
          <p:nvPr>
            <p:ph type="title"/>
          </p:nvPr>
        </p:nvSpPr>
        <p:spPr>
          <a:xfrm>
            <a:off x="365760" y="365127"/>
            <a:ext cx="11460480" cy="383773"/>
          </a:xfrm>
        </p:spPr>
        <p:txBody>
          <a:bodyPr/>
          <a:lstStyle>
            <a:lvl1pPr>
              <a:defRPr i="0"/>
            </a:lvl1pPr>
          </a:lstStyle>
          <a:p>
            <a:r>
              <a:rPr lang="en-US"/>
              <a:t>Click to edit Master title style</a:t>
            </a:r>
          </a:p>
        </p:txBody>
      </p:sp>
      <p:sp>
        <p:nvSpPr>
          <p:cNvPr id="9" name="Text Placeholder 6">
            <a:extLst>
              <a:ext uri="{FF2B5EF4-FFF2-40B4-BE49-F238E27FC236}">
                <a16:creationId xmlns:a16="http://schemas.microsoft.com/office/drawing/2014/main" id="{B1F06203-FA62-3340-826C-5D73E391DE04}"/>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246027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458124" y="6491339"/>
            <a:ext cx="2127135" cy="277002"/>
          </a:xfrm>
        </p:spPr>
        <p:txBody>
          <a:bodyPr/>
          <a:lstStyle/>
          <a:p>
            <a:fld id="{0788F4FB-27CD-4440-BA1D-163D933F4CC3}" type="datetime1">
              <a:rPr lang="en-US" smtClean="0"/>
              <a:t>12/5/2025</a:t>
            </a:fld>
            <a:endParaRPr lang="en-US"/>
          </a:p>
        </p:txBody>
      </p:sp>
      <p:sp>
        <p:nvSpPr>
          <p:cNvPr id="3" name="Slide Number Placeholder 4">
            <a:extLst>
              <a:ext uri="{FF2B5EF4-FFF2-40B4-BE49-F238E27FC236}">
                <a16:creationId xmlns:a16="http://schemas.microsoft.com/office/drawing/2014/main" id="{C79802D6-AA84-F148-8226-92CC49B218AC}"/>
              </a:ext>
            </a:extLst>
          </p:cNvPr>
          <p:cNvSpPr>
            <a:spLocks noGrp="1"/>
          </p:cNvSpPr>
          <p:nvPr>
            <p:ph type="sldNum" sz="quarter" idx="12"/>
          </p:nvPr>
        </p:nvSpPr>
        <p:spPr>
          <a:xfrm>
            <a:off x="11287760" y="6491339"/>
            <a:ext cx="538480" cy="277002"/>
          </a:xfrm>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323299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5892800" cy="6234545"/>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0" y="2317172"/>
            <a:ext cx="5135155" cy="1600200"/>
          </a:xfrm>
          <a:prstGeom prst="rect">
            <a:avLst/>
          </a:prstGeom>
        </p:spPr>
        <p:txBody>
          <a:bodyPr anchor="ctr"/>
          <a:lstStyle>
            <a:lvl1pPr algn="ctr">
              <a:defRPr sz="2400">
                <a:solidFill>
                  <a:schemeClr val="bg1"/>
                </a:solidFill>
              </a:defRPr>
            </a:lvl1pPr>
          </a:lstStyle>
          <a:p>
            <a:r>
              <a:rPr lang="en-US"/>
              <a:t>Click to edit title</a:t>
            </a:r>
          </a:p>
        </p:txBody>
      </p:sp>
      <p:sp>
        <p:nvSpPr>
          <p:cNvPr id="3" name="Content Placeholder 2"/>
          <p:cNvSpPr>
            <a:spLocks noGrp="1"/>
          </p:cNvSpPr>
          <p:nvPr>
            <p:ph idx="1"/>
          </p:nvPr>
        </p:nvSpPr>
        <p:spPr>
          <a:xfrm>
            <a:off x="6258560" y="905091"/>
            <a:ext cx="5567680" cy="4424362"/>
          </a:xfrm>
        </p:spPr>
        <p:txBody>
          <a:bodyPr vert="horz" lIns="0" tIns="0" rIns="0" bIns="0" rtlCol="0" anchor="ctr">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ACBF8C-A4CB-614A-B766-02507D26F7B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146095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chemeClr val="bg1"/>
                </a:solidFill>
              </a:defRPr>
            </a:lvl1pPr>
          </a:lstStyle>
          <a:p>
            <a:r>
              <a:rPr lang="en-US"/>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02513F0-E1AD-F747-8953-FFFC979A1B4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387555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rgbClr val="595555"/>
                </a:solidFill>
              </a:defRPr>
            </a:lvl1pPr>
          </a:lstStyle>
          <a:p>
            <a:r>
              <a:rPr lang="en-US"/>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E81B98-6383-2140-88D4-1835B1E431FA}"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4147865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 Page">
    <p:bg>
      <p:bgPr>
        <a:solidFill>
          <a:schemeClr val="bg1"/>
        </a:solidFill>
        <a:effectLst/>
      </p:bgPr>
    </p:bg>
    <p:spTree>
      <p:nvGrpSpPr>
        <p:cNvPr id="1" name=""/>
        <p:cNvGrpSpPr/>
        <p:nvPr/>
      </p:nvGrpSpPr>
      <p:grpSpPr>
        <a:xfrm>
          <a:off x="0" y="0"/>
          <a:ext cx="0" cy="0"/>
          <a:chOff x="0" y="0"/>
          <a:chExt cx="0" cy="0"/>
        </a:xfrm>
      </p:grpSpPr>
      <p:sp>
        <p:nvSpPr>
          <p:cNvPr id="3" name="TextBox 2"/>
          <p:cNvSpPr txBox="1"/>
          <p:nvPr userDrawn="1"/>
        </p:nvSpPr>
        <p:spPr>
          <a:xfrm>
            <a:off x="10840017" y="7532483"/>
            <a:ext cx="184731" cy="369332"/>
          </a:xfrm>
          <a:prstGeom prst="rect">
            <a:avLst/>
          </a:prstGeom>
          <a:noFill/>
        </p:spPr>
        <p:txBody>
          <a:bodyPr wrap="none" rtlCol="0">
            <a:spAutoFit/>
          </a:bodyPr>
          <a:lstStyle/>
          <a:p>
            <a:endParaRPr lang="en-US" sz="1800"/>
          </a:p>
        </p:txBody>
      </p:sp>
      <p:pic>
        <p:nvPicPr>
          <p:cNvPr id="8" name="Picture 7">
            <a:extLst>
              <a:ext uri="{FF2B5EF4-FFF2-40B4-BE49-F238E27FC236}">
                <a16:creationId xmlns:a16="http://schemas.microsoft.com/office/drawing/2014/main" id="{D00E1AB0-AC3F-2A40-B351-D6D7E34258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6478" y="2501900"/>
            <a:ext cx="1295400" cy="1460500"/>
          </a:xfrm>
          <a:prstGeom prst="rect">
            <a:avLst/>
          </a:prstGeom>
        </p:spPr>
      </p:pic>
      <p:sp>
        <p:nvSpPr>
          <p:cNvPr id="9" name="TextBox 8">
            <a:extLst>
              <a:ext uri="{FF2B5EF4-FFF2-40B4-BE49-F238E27FC236}">
                <a16:creationId xmlns:a16="http://schemas.microsoft.com/office/drawing/2014/main" id="{21BFBE85-1973-2546-831A-1604401DB129}"/>
              </a:ext>
            </a:extLst>
          </p:cNvPr>
          <p:cNvSpPr txBox="1"/>
          <p:nvPr userDrawn="1"/>
        </p:nvSpPr>
        <p:spPr>
          <a:xfrm>
            <a:off x="4825935" y="2878207"/>
            <a:ext cx="3597460" cy="707886"/>
          </a:xfrm>
          <a:prstGeom prst="rect">
            <a:avLst/>
          </a:prstGeom>
          <a:noFill/>
        </p:spPr>
        <p:txBody>
          <a:bodyPr wrap="square" rtlCol="0">
            <a:spAutoFit/>
          </a:bodyPr>
          <a:lstStyle/>
          <a:p>
            <a:pPr algn="ctr"/>
            <a:r>
              <a:rPr lang="en-US" sz="4000" b="1">
                <a:solidFill>
                  <a:srgbClr val="595555"/>
                </a:solidFill>
                <a:latin typeface="Verdana" panose="020B0604030504040204" pitchFamily="34" charset="0"/>
                <a:ea typeface="Verdana" panose="020B0604030504040204" pitchFamily="34" charset="0"/>
                <a:cs typeface="Verdana" panose="020B0604030504040204" pitchFamily="34" charset="0"/>
              </a:rPr>
              <a:t>THANK YOU</a:t>
            </a:r>
          </a:p>
        </p:txBody>
      </p:sp>
    </p:spTree>
    <p:extLst>
      <p:ext uri="{BB962C8B-B14F-4D97-AF65-F5344CB8AC3E}">
        <p14:creationId xmlns:p14="http://schemas.microsoft.com/office/powerpoint/2010/main" val="214361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98944949-A2F0-2E4B-8D73-A80ED0217077}"/>
              </a:ext>
            </a:extLst>
          </p:cNvPr>
          <p:cNvSpPr>
            <a:spLocks noGrp="1"/>
          </p:cNvSpPr>
          <p:nvPr>
            <p:ph type="title"/>
          </p:nvPr>
        </p:nvSpPr>
        <p:spPr>
          <a:xfrm>
            <a:off x="365760" y="365127"/>
            <a:ext cx="11460480" cy="383773"/>
          </a:xfrm>
          <a:prstGeom prst="rect">
            <a:avLst/>
          </a:prstGeom>
        </p:spPr>
        <p:txBody>
          <a:bodyPr/>
          <a:lstStyle>
            <a:lvl1pPr>
              <a:defRPr i="0"/>
            </a:lvl1pPr>
          </a:lstStyle>
          <a:p>
            <a:r>
              <a:rPr lang="fr-FR"/>
              <a:t>Modifiez le style du titre</a:t>
            </a:r>
            <a:endParaRPr lang="en-US"/>
          </a:p>
        </p:txBody>
      </p:sp>
      <p:cxnSp>
        <p:nvCxnSpPr>
          <p:cNvPr id="8" name="Straight Connector 7">
            <a:extLst>
              <a:ext uri="{FF2B5EF4-FFF2-40B4-BE49-F238E27FC236}">
                <a16:creationId xmlns:a16="http://schemas.microsoft.com/office/drawing/2014/main" id="{98243CE2-01F4-AE45-8689-FE436DED7E31}"/>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6D978547-EC4D-EA4B-82A5-5837BA00A058}"/>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126172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Date Placeholder 4"/>
          <p:cNvSpPr>
            <a:spLocks noGrp="1"/>
          </p:cNvSpPr>
          <p:nvPr>
            <p:ph type="dt" sz="half" idx="10"/>
          </p:nvPr>
        </p:nvSpPr>
        <p:spPr/>
        <p:txBody>
          <a:bodyPr/>
          <a:lstStyle/>
          <a:p>
            <a:fld id="{6FA09199-60BA-C348-935D-094B17E64540}"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
        <p:nvSpPr>
          <p:cNvPr id="9" name="Content Placeholder 2">
            <a:extLst>
              <a:ext uri="{FF2B5EF4-FFF2-40B4-BE49-F238E27FC236}">
                <a16:creationId xmlns:a16="http://schemas.microsoft.com/office/drawing/2014/main" id="{DAAFFE1F-B3A0-624E-9E2C-E0D0999C3B6A}"/>
              </a:ext>
            </a:extLst>
          </p:cNvPr>
          <p:cNvSpPr>
            <a:spLocks noGrp="1"/>
          </p:cNvSpPr>
          <p:nvPr>
            <p:ph sz="half" idx="13"/>
          </p:nvPr>
        </p:nvSpPr>
        <p:spPr>
          <a:xfrm>
            <a:off x="617220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0" name="Title 1">
            <a:extLst>
              <a:ext uri="{FF2B5EF4-FFF2-40B4-BE49-F238E27FC236}">
                <a16:creationId xmlns:a16="http://schemas.microsoft.com/office/drawing/2014/main" id="{74560685-FDE5-284D-A692-82A56EDECEA3}"/>
              </a:ext>
            </a:extLst>
          </p:cNvPr>
          <p:cNvSpPr>
            <a:spLocks noGrp="1"/>
          </p:cNvSpPr>
          <p:nvPr>
            <p:ph type="title"/>
          </p:nvPr>
        </p:nvSpPr>
        <p:spPr>
          <a:xfrm>
            <a:off x="365760" y="365127"/>
            <a:ext cx="11460480" cy="383773"/>
          </a:xfrm>
          <a:prstGeom prst="rect">
            <a:avLst/>
          </a:prstGeom>
        </p:spPr>
        <p:txBody>
          <a:bodyPr/>
          <a:lstStyle>
            <a:lvl1pPr>
              <a:defRPr i="0"/>
            </a:lvl1pPr>
          </a:lstStyle>
          <a:p>
            <a:r>
              <a:rPr lang="fr-FR"/>
              <a:t>Modifiez le style du titre</a:t>
            </a:r>
            <a:endParaRPr lang="en-US"/>
          </a:p>
        </p:txBody>
      </p:sp>
      <p:cxnSp>
        <p:nvCxnSpPr>
          <p:cNvPr id="11" name="Straight Connector 10">
            <a:extLst>
              <a:ext uri="{FF2B5EF4-FFF2-40B4-BE49-F238E27FC236}">
                <a16:creationId xmlns:a16="http://schemas.microsoft.com/office/drawing/2014/main" id="{474192B8-DBCD-DF4C-9A53-12505F0D6806}"/>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6">
            <a:extLst>
              <a:ext uri="{FF2B5EF4-FFF2-40B4-BE49-F238E27FC236}">
                <a16:creationId xmlns:a16="http://schemas.microsoft.com/office/drawing/2014/main" id="{1042818D-E1C4-EB4D-9C86-908BA043327E}"/>
              </a:ext>
            </a:extLst>
          </p:cNvPr>
          <p:cNvSpPr>
            <a:spLocks noGrp="1"/>
          </p:cNvSpPr>
          <p:nvPr>
            <p:ph type="body" sz="quarter" idx="14"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66058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187336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branding Title Slide">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 y="0"/>
            <a:ext cx="12192000" cy="5119921"/>
          </a:xfrm>
          <a:prstGeom prst="rect">
            <a:avLst/>
          </a:prstGeom>
        </p:spPr>
        <p:txBody>
          <a:bodyPr wrap="square">
            <a:noAutofit/>
          </a:bodyPr>
          <a:lstStyle>
            <a:lvl1pPr algn="ctr">
              <a:defRPr/>
            </a:lvl1pPr>
          </a:lstStyle>
          <a:p>
            <a:r>
              <a:rPr lang="en-US"/>
              <a:t>Click icon to add picture</a:t>
            </a:r>
            <a:endParaRPr lang="en-US" dirty="0"/>
          </a:p>
        </p:txBody>
      </p:sp>
      <p:sp>
        <p:nvSpPr>
          <p:cNvPr id="24" name="Title 23"/>
          <p:cNvSpPr>
            <a:spLocks noGrp="1"/>
          </p:cNvSpPr>
          <p:nvPr>
            <p:ph type="ctrTitle" hasCustomPrompt="1"/>
          </p:nvPr>
        </p:nvSpPr>
        <p:spPr>
          <a:xfrm>
            <a:off x="102870" y="5198925"/>
            <a:ext cx="12089131" cy="934520"/>
          </a:xfrm>
          <a:prstGeom prst="rect">
            <a:avLst/>
          </a:prstGeom>
          <a:noFill/>
          <a:ln>
            <a:noFill/>
          </a:ln>
        </p:spPr>
        <p:txBody>
          <a:bodyPr wrap="square" lIns="274320" tIns="91440" rIns="0" anchor="t" anchorCtr="0">
            <a:noAutofit/>
          </a:bodyPr>
          <a:lstStyle>
            <a:lvl1pPr marL="346075" indent="0" algn="l">
              <a:tabLst/>
              <a:defRPr sz="2000">
                <a:solidFill>
                  <a:srgbClr val="595555"/>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title style</a:t>
            </a:r>
          </a:p>
        </p:txBody>
      </p:sp>
      <p:sp>
        <p:nvSpPr>
          <p:cNvPr id="22" name="Subtitle 21"/>
          <p:cNvSpPr>
            <a:spLocks noGrp="1"/>
          </p:cNvSpPr>
          <p:nvPr>
            <p:ph type="subTitle" idx="1" hasCustomPrompt="1"/>
          </p:nvPr>
        </p:nvSpPr>
        <p:spPr>
          <a:xfrm>
            <a:off x="102871" y="6212449"/>
            <a:ext cx="12089130" cy="645551"/>
          </a:xfrm>
          <a:prstGeom prst="rect">
            <a:avLst/>
          </a:prstGeom>
          <a:noFill/>
        </p:spPr>
        <p:txBody>
          <a:bodyPr wrap="square" lIns="274320" anchor="t">
            <a:noAutofit/>
          </a:bodyPr>
          <a:lstStyle>
            <a:lvl1pPr marL="401638" indent="0" algn="l">
              <a:buNone/>
              <a:tabLst/>
              <a:defRPr sz="1400" b="1" cap="none" baseline="0">
                <a:solidFill>
                  <a:srgbClr val="59555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Company Name</a:t>
            </a:r>
          </a:p>
        </p:txBody>
      </p:sp>
      <p:sp>
        <p:nvSpPr>
          <p:cNvPr id="4" name="Date Placeholder 3"/>
          <p:cNvSpPr>
            <a:spLocks noGrp="1"/>
          </p:cNvSpPr>
          <p:nvPr>
            <p:ph type="dt" sz="half" idx="10"/>
          </p:nvPr>
        </p:nvSpPr>
        <p:spPr>
          <a:xfrm>
            <a:off x="9778483" y="6415201"/>
            <a:ext cx="2047757" cy="247424"/>
          </a:xfrm>
        </p:spPr>
        <p:txBody>
          <a:bodyPr/>
          <a:lstStyle>
            <a:lvl1pPr algn="r">
              <a:defRPr>
                <a:solidFill>
                  <a:srgbClr val="595555"/>
                </a:solidFill>
              </a:defRPr>
            </a:lvl1pPr>
          </a:lstStyle>
          <a:p>
            <a:fld id="{9981F248-87AF-4F4F-A097-B1A3F9FD164E}" type="datetime1">
              <a:rPr lang="en-US" smtClean="0"/>
              <a:t>12/5/2025</a:t>
            </a:fld>
            <a:endParaRPr lang="en-US" dirty="0"/>
          </a:p>
        </p:txBody>
      </p:sp>
    </p:spTree>
    <p:extLst>
      <p:ext uri="{BB962C8B-B14F-4D97-AF65-F5344CB8AC3E}">
        <p14:creationId xmlns:p14="http://schemas.microsoft.com/office/powerpoint/2010/main" val="370264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400"/>
              </a:spcBef>
              <a:defRPr sz="1600"/>
            </a:lvl1pPr>
            <a:lvl2pPr marL="203597" indent="-203597">
              <a:spcBef>
                <a:spcPts val="1400"/>
              </a:spcBef>
              <a:buFont typeface="Arial" panose="020B0604020202020204" pitchFamily="34" charset="0"/>
              <a:buChar char="•"/>
              <a:defRPr sz="1400"/>
            </a:lvl2pPr>
            <a:lvl3pPr marL="429816" indent="-215504">
              <a:spcBef>
                <a:spcPts val="1400"/>
              </a:spcBef>
              <a:buFont typeface="Courier New" panose="02070309020205020404" pitchFamily="49" charset="0"/>
              <a:buChar char="o"/>
              <a:defRPr sz="1200"/>
            </a:lvl3pPr>
            <a:lvl4pPr>
              <a:spcBef>
                <a:spcPts val="1400"/>
              </a:spcBef>
              <a:defRPr sz="1100"/>
            </a:lvl4pPr>
            <a:lvl5pPr>
              <a:spcBef>
                <a:spcPts val="1400"/>
              </a:spcBef>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46D8F5-DE99-294E-92FC-0231E1EAE132}"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8" name="Title 1">
            <a:extLst>
              <a:ext uri="{FF2B5EF4-FFF2-40B4-BE49-F238E27FC236}">
                <a16:creationId xmlns:a16="http://schemas.microsoft.com/office/drawing/2014/main" id="{1C0AA17A-B68C-1D4A-AC35-7A4A839C860C}"/>
              </a:ext>
            </a:extLst>
          </p:cNvPr>
          <p:cNvSpPr>
            <a:spLocks noGrp="1"/>
          </p:cNvSpPr>
          <p:nvPr>
            <p:ph type="title" hasCustomPrompt="1"/>
          </p:nvPr>
        </p:nvSpPr>
        <p:spPr>
          <a:xfrm>
            <a:off x="365760" y="365127"/>
            <a:ext cx="11460480" cy="383773"/>
          </a:xfrm>
          <a:prstGeom prst="rect">
            <a:avLst/>
          </a:prstGeom>
        </p:spPr>
        <p:txBody>
          <a:bodyPr/>
          <a:lstStyle>
            <a:lvl1pPr>
              <a:defRPr i="0"/>
            </a:lvl1pPr>
          </a:lstStyle>
          <a:p>
            <a:r>
              <a:rPr lang="en-US" dirty="0"/>
              <a:t>Agenda</a:t>
            </a:r>
          </a:p>
        </p:txBody>
      </p:sp>
      <p:cxnSp>
        <p:nvCxnSpPr>
          <p:cNvPr id="9" name="Straight Connector 8">
            <a:extLst>
              <a:ext uri="{FF2B5EF4-FFF2-40B4-BE49-F238E27FC236}">
                <a16:creationId xmlns:a16="http://schemas.microsoft.com/office/drawing/2014/main" id="{0CC6078E-B0D6-1947-BF92-2AA2EF43415A}"/>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FD3D34ED-66E0-9F4F-A035-7C55E20CD57D}"/>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70598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98944949-A2F0-2E4B-8D73-A80ED0217077}"/>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98243CE2-01F4-AE45-8689-FE436DED7E31}"/>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6D978547-EC4D-EA4B-82A5-5837BA00A058}"/>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424098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with sub-header">
    <p:spTree>
      <p:nvGrpSpPr>
        <p:cNvPr id="1" name=""/>
        <p:cNvGrpSpPr/>
        <p:nvPr/>
      </p:nvGrpSpPr>
      <p:grpSpPr>
        <a:xfrm>
          <a:off x="0" y="0"/>
          <a:ext cx="0" cy="0"/>
          <a:chOff x="0" y="0"/>
          <a:chExt cx="0" cy="0"/>
        </a:xfrm>
      </p:grpSpPr>
      <p:sp>
        <p:nvSpPr>
          <p:cNvPr id="2" name="Title 1"/>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endParaRPr lang="en-US" dirty="0"/>
          </a:p>
        </p:txBody>
      </p:sp>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cxnSp>
        <p:nvCxnSpPr>
          <p:cNvPr id="9" name="Straight Connector 8">
            <a:extLst>
              <a:ext uri="{FF2B5EF4-FFF2-40B4-BE49-F238E27FC236}">
                <a16:creationId xmlns:a16="http://schemas.microsoft.com/office/drawing/2014/main" id="{C4D698AF-D077-8843-A52D-3458A77DFB3C}"/>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05C855F1-1239-8246-8AE3-00D1D930B062}"/>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35930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8_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0" y="1828800"/>
            <a:ext cx="6400800" cy="3044952"/>
          </a:xfrm>
          <a:prstGeom prst="rect">
            <a:avLst/>
          </a:prstGeom>
        </p:spPr>
        <p:txBody>
          <a:bodyPr anchor="ctr"/>
          <a:lstStyle>
            <a:lvl1pPr>
              <a:defRPr sz="3000" b="1">
                <a:solidFill>
                  <a:schemeClr val="tx2"/>
                </a:solidFill>
              </a:defRPr>
            </a:lvl1pPr>
          </a:lstStyle>
          <a:p>
            <a:r>
              <a:rPr lang="en-US" dirty="0"/>
              <a:t>Click to edit title style</a:t>
            </a:r>
          </a:p>
        </p:txBody>
      </p:sp>
      <p:sp>
        <p:nvSpPr>
          <p:cNvPr id="7" name="Picture Placeholder 6">
            <a:extLst>
              <a:ext uri="{FF2B5EF4-FFF2-40B4-BE49-F238E27FC236}">
                <a16:creationId xmlns:a16="http://schemas.microsoft.com/office/drawing/2014/main" id="{974C7081-0C70-8A47-B1DC-61732F26001D}"/>
              </a:ext>
            </a:extLst>
          </p:cNvPr>
          <p:cNvSpPr>
            <a:spLocks noGrp="1"/>
          </p:cNvSpPr>
          <p:nvPr>
            <p:ph type="pic" sz="quarter" idx="17"/>
          </p:nvPr>
        </p:nvSpPr>
        <p:spPr>
          <a:xfrm>
            <a:off x="0" y="0"/>
            <a:ext cx="4240213" cy="6858000"/>
          </a:xfrm>
        </p:spPr>
        <p:txBody>
          <a:bodyPr/>
          <a:lstStyle/>
          <a:p>
            <a:r>
              <a:rPr lang="en-US"/>
              <a:t>Click icon to add picture</a:t>
            </a:r>
          </a:p>
        </p:txBody>
      </p:sp>
    </p:spTree>
    <p:extLst>
      <p:ext uri="{BB962C8B-B14F-4D97-AF65-F5344CB8AC3E}">
        <p14:creationId xmlns:p14="http://schemas.microsoft.com/office/powerpoint/2010/main" val="356801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p>
            <a:fld id="{6FA09199-60BA-C348-935D-094B17E64540}"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
        <p:nvSpPr>
          <p:cNvPr id="9" name="Content Placeholder 2">
            <a:extLst>
              <a:ext uri="{FF2B5EF4-FFF2-40B4-BE49-F238E27FC236}">
                <a16:creationId xmlns:a16="http://schemas.microsoft.com/office/drawing/2014/main" id="{DAAFFE1F-B3A0-624E-9E2C-E0D0999C3B6A}"/>
              </a:ext>
            </a:extLst>
          </p:cNvPr>
          <p:cNvSpPr>
            <a:spLocks noGrp="1"/>
          </p:cNvSpPr>
          <p:nvPr>
            <p:ph sz="half" idx="13"/>
          </p:nvPr>
        </p:nvSpPr>
        <p:spPr>
          <a:xfrm>
            <a:off x="617220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0" name="Title 1">
            <a:extLst>
              <a:ext uri="{FF2B5EF4-FFF2-40B4-BE49-F238E27FC236}">
                <a16:creationId xmlns:a16="http://schemas.microsoft.com/office/drawing/2014/main" id="{74560685-FDE5-284D-A692-82A56EDECEA3}"/>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endParaRPr lang="en-US" dirty="0"/>
          </a:p>
        </p:txBody>
      </p:sp>
      <p:cxnSp>
        <p:nvCxnSpPr>
          <p:cNvPr id="11" name="Straight Connector 10">
            <a:extLst>
              <a:ext uri="{FF2B5EF4-FFF2-40B4-BE49-F238E27FC236}">
                <a16:creationId xmlns:a16="http://schemas.microsoft.com/office/drawing/2014/main" id="{474192B8-DBCD-DF4C-9A53-12505F0D6806}"/>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6">
            <a:extLst>
              <a:ext uri="{FF2B5EF4-FFF2-40B4-BE49-F238E27FC236}">
                <a16:creationId xmlns:a16="http://schemas.microsoft.com/office/drawing/2014/main" id="{1042818D-E1C4-EB4D-9C86-908BA043327E}"/>
              </a:ext>
            </a:extLst>
          </p:cNvPr>
          <p:cNvSpPr>
            <a:spLocks noGrp="1"/>
          </p:cNvSpPr>
          <p:nvPr>
            <p:ph type="body" sz="quarter" idx="14"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147326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88F4FB-27CD-4440-BA1D-163D933F4CC3}" type="datetime1">
              <a:rPr lang="en-US" smtClean="0"/>
              <a:t>12/5/2025</a:t>
            </a:fld>
            <a:endParaRPr lang="en-US"/>
          </a:p>
        </p:txBody>
      </p:sp>
      <p:sp>
        <p:nvSpPr>
          <p:cNvPr id="5" name="Slide Number Placeholder 4"/>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2AE73762-A30B-2043-957B-DA9EF6927E78}"/>
              </a:ext>
            </a:extLst>
          </p:cNvPr>
          <p:cNvSpPr>
            <a:spLocks noGrp="1"/>
          </p:cNvSpPr>
          <p:nvPr>
            <p:ph type="title"/>
          </p:nvPr>
        </p:nvSpPr>
        <p:spPr>
          <a:xfrm>
            <a:off x="365760" y="365127"/>
            <a:ext cx="11460480" cy="383773"/>
          </a:xfrm>
        </p:spPr>
        <p:txBody>
          <a:bodyPr/>
          <a:lstStyle>
            <a:lvl1pPr>
              <a:defRPr i="0"/>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58883E64-2582-244A-8F42-89066716303F}"/>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6">
            <a:extLst>
              <a:ext uri="{FF2B5EF4-FFF2-40B4-BE49-F238E27FC236}">
                <a16:creationId xmlns:a16="http://schemas.microsoft.com/office/drawing/2014/main" id="{B1F06203-FA62-3340-826C-5D73E391DE04}"/>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365340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458124" y="6491339"/>
            <a:ext cx="2127135" cy="277002"/>
          </a:xfrm>
        </p:spPr>
        <p:txBody>
          <a:bodyPr/>
          <a:lstStyle/>
          <a:p>
            <a:fld id="{0788F4FB-27CD-4440-BA1D-163D933F4CC3}" type="datetime1">
              <a:rPr lang="en-US" smtClean="0"/>
              <a:t>12/5/2025</a:t>
            </a:fld>
            <a:endParaRPr lang="en-US"/>
          </a:p>
        </p:txBody>
      </p:sp>
      <p:sp>
        <p:nvSpPr>
          <p:cNvPr id="3" name="Slide Number Placeholder 4">
            <a:extLst>
              <a:ext uri="{FF2B5EF4-FFF2-40B4-BE49-F238E27FC236}">
                <a16:creationId xmlns:a16="http://schemas.microsoft.com/office/drawing/2014/main" id="{C79802D6-AA84-F148-8226-92CC49B218AC}"/>
              </a:ext>
            </a:extLst>
          </p:cNvPr>
          <p:cNvSpPr>
            <a:spLocks noGrp="1"/>
          </p:cNvSpPr>
          <p:nvPr>
            <p:ph type="sldNum" sz="quarter" idx="12"/>
          </p:nvPr>
        </p:nvSpPr>
        <p:spPr>
          <a:xfrm>
            <a:off x="11287760" y="6491339"/>
            <a:ext cx="538480" cy="277002"/>
          </a:xfrm>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187754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5892800" cy="6234545"/>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0" y="2317172"/>
            <a:ext cx="5135155" cy="1600200"/>
          </a:xfrm>
          <a:prstGeom prst="rect">
            <a:avLst/>
          </a:prstGeom>
        </p:spPr>
        <p:txBody>
          <a:bodyPr anchor="ctr"/>
          <a:lstStyle>
            <a:lvl1pPr algn="ctr">
              <a:defRPr sz="2400">
                <a:solidFill>
                  <a:schemeClr val="bg1"/>
                </a:solidFill>
              </a:defRPr>
            </a:lvl1pPr>
          </a:lstStyle>
          <a:p>
            <a:r>
              <a:rPr lang="en-US" dirty="0"/>
              <a:t>Click to edit title</a:t>
            </a:r>
          </a:p>
        </p:txBody>
      </p:sp>
      <p:sp>
        <p:nvSpPr>
          <p:cNvPr id="3" name="Content Placeholder 2"/>
          <p:cNvSpPr>
            <a:spLocks noGrp="1"/>
          </p:cNvSpPr>
          <p:nvPr>
            <p:ph idx="1"/>
          </p:nvPr>
        </p:nvSpPr>
        <p:spPr>
          <a:xfrm>
            <a:off x="6258560" y="905091"/>
            <a:ext cx="5567680" cy="4424362"/>
          </a:xfrm>
        </p:spPr>
        <p:txBody>
          <a:bodyPr vert="horz" lIns="0" tIns="0" rIns="0" bIns="0" rtlCol="0" anchor="ctr">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ACBF8C-A4CB-614A-B766-02507D26F7B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3304100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chemeClr val="bg1"/>
                </a:solidFill>
              </a:defRPr>
            </a:lvl1pPr>
          </a:lstStyle>
          <a:p>
            <a:r>
              <a:rPr lang="en-US" dirty="0"/>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02513F0-E1AD-F747-8953-FFFC979A1B4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115375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rgbClr val="595555"/>
                </a:solidFill>
              </a:defRPr>
            </a:lvl1pPr>
          </a:lstStyle>
          <a:p>
            <a:r>
              <a:rPr lang="en-US" dirty="0"/>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0E81B98-6383-2140-88D4-1835B1E431FA}"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306426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losing Page">
    <p:bg>
      <p:bgPr>
        <a:solidFill>
          <a:schemeClr val="bg1"/>
        </a:solidFill>
        <a:effectLst/>
      </p:bgPr>
    </p:bg>
    <p:spTree>
      <p:nvGrpSpPr>
        <p:cNvPr id="1" name=""/>
        <p:cNvGrpSpPr/>
        <p:nvPr/>
      </p:nvGrpSpPr>
      <p:grpSpPr>
        <a:xfrm>
          <a:off x="0" y="0"/>
          <a:ext cx="0" cy="0"/>
          <a:chOff x="0" y="0"/>
          <a:chExt cx="0" cy="0"/>
        </a:xfrm>
      </p:grpSpPr>
      <p:sp>
        <p:nvSpPr>
          <p:cNvPr id="3" name="TextBox 2"/>
          <p:cNvSpPr txBox="1"/>
          <p:nvPr userDrawn="1"/>
        </p:nvSpPr>
        <p:spPr>
          <a:xfrm>
            <a:off x="10840017" y="7532483"/>
            <a:ext cx="184731" cy="369332"/>
          </a:xfrm>
          <a:prstGeom prst="rect">
            <a:avLst/>
          </a:prstGeom>
          <a:noFill/>
        </p:spPr>
        <p:txBody>
          <a:bodyPr wrap="none" rtlCol="0">
            <a:spAutoFit/>
          </a:bodyPr>
          <a:lstStyle/>
          <a:p>
            <a:endParaRPr lang="en-US" sz="1800"/>
          </a:p>
        </p:txBody>
      </p:sp>
      <p:pic>
        <p:nvPicPr>
          <p:cNvPr id="8" name="Picture 7">
            <a:extLst>
              <a:ext uri="{FF2B5EF4-FFF2-40B4-BE49-F238E27FC236}">
                <a16:creationId xmlns:a16="http://schemas.microsoft.com/office/drawing/2014/main" id="{D00E1AB0-AC3F-2A40-B351-D6D7E34258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6478" y="2501900"/>
            <a:ext cx="1295400" cy="1460500"/>
          </a:xfrm>
          <a:prstGeom prst="rect">
            <a:avLst/>
          </a:prstGeom>
        </p:spPr>
      </p:pic>
      <p:sp>
        <p:nvSpPr>
          <p:cNvPr id="9" name="TextBox 8">
            <a:extLst>
              <a:ext uri="{FF2B5EF4-FFF2-40B4-BE49-F238E27FC236}">
                <a16:creationId xmlns:a16="http://schemas.microsoft.com/office/drawing/2014/main" id="{21BFBE85-1973-2546-831A-1604401DB129}"/>
              </a:ext>
            </a:extLst>
          </p:cNvPr>
          <p:cNvSpPr txBox="1"/>
          <p:nvPr userDrawn="1"/>
        </p:nvSpPr>
        <p:spPr>
          <a:xfrm>
            <a:off x="4825935" y="2878207"/>
            <a:ext cx="3597460" cy="707886"/>
          </a:xfrm>
          <a:prstGeom prst="rect">
            <a:avLst/>
          </a:prstGeom>
          <a:noFill/>
        </p:spPr>
        <p:txBody>
          <a:bodyPr wrap="square" rtlCol="0">
            <a:spAutoFit/>
          </a:bodyPr>
          <a:lstStyle/>
          <a:p>
            <a:pPr algn="ctr"/>
            <a:r>
              <a:rPr lang="en-US" sz="4000" b="1" dirty="0">
                <a:solidFill>
                  <a:srgbClr val="595555"/>
                </a:solidFill>
                <a:latin typeface="Verdana" panose="020B0604030504040204" pitchFamily="34" charset="0"/>
                <a:ea typeface="Verdana" panose="020B0604030504040204" pitchFamily="34" charset="0"/>
                <a:cs typeface="Verdana" panose="020B0604030504040204" pitchFamily="34" charset="0"/>
              </a:rPr>
              <a:t>THANK YOU</a:t>
            </a:r>
          </a:p>
        </p:txBody>
      </p:sp>
    </p:spTree>
    <p:extLst>
      <p:ext uri="{BB962C8B-B14F-4D97-AF65-F5344CB8AC3E}">
        <p14:creationId xmlns:p14="http://schemas.microsoft.com/office/powerpoint/2010/main" val="217072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FEE69E-B0FF-D44C-8314-EA9A982B3E78}" type="datetime4">
              <a:rPr lang="en-US" smtClean="0"/>
              <a:t>December 5, 2025</a:t>
            </a:fld>
            <a:endParaRPr lang="en-US" dirty="0"/>
          </a:p>
        </p:txBody>
      </p:sp>
      <p:sp>
        <p:nvSpPr>
          <p:cNvPr id="4" name="Footer Placeholder 3"/>
          <p:cNvSpPr>
            <a:spLocks noGrp="1"/>
          </p:cNvSpPr>
          <p:nvPr>
            <p:ph type="ftr" sz="quarter" idx="11"/>
          </p:nvPr>
        </p:nvSpPr>
        <p:spPr/>
        <p:txBody>
          <a:bodyPr/>
          <a:lstStyle/>
          <a:p>
            <a:r>
              <a:rPr lang="en-US" dirty="0"/>
              <a:t>[Insert file name]</a:t>
            </a:r>
          </a:p>
        </p:txBody>
      </p:sp>
      <p:sp>
        <p:nvSpPr>
          <p:cNvPr id="5" name="Slide Number Placeholder 4"/>
          <p:cNvSpPr>
            <a:spLocks noGrp="1"/>
          </p:cNvSpPr>
          <p:nvPr>
            <p:ph type="sldNum" sz="quarter" idx="12"/>
          </p:nvPr>
        </p:nvSpPr>
        <p:spPr/>
        <p:txBody>
          <a:bodyPr/>
          <a:lstStyle/>
          <a:p>
            <a:fld id="{4FA92F45-BA5D-4C7A-ACC7-D44B34072B97}" type="slidenum">
              <a:rPr lang="en-US" smtClean="0"/>
              <a:t>‹#›</a:t>
            </a:fld>
            <a:endParaRPr lang="en-US" dirty="0"/>
          </a:p>
        </p:txBody>
      </p:sp>
    </p:spTree>
    <p:extLst>
      <p:ext uri="{BB962C8B-B14F-4D97-AF65-F5344CB8AC3E}">
        <p14:creationId xmlns:p14="http://schemas.microsoft.com/office/powerpoint/2010/main" val="428945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branding Title Slide">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 y="0"/>
            <a:ext cx="12192000" cy="5119921"/>
          </a:xfrm>
          <a:prstGeom prst="rect">
            <a:avLst/>
          </a:prstGeom>
        </p:spPr>
        <p:txBody>
          <a:bodyPr wrap="square">
            <a:noAutofit/>
          </a:bodyPr>
          <a:lstStyle>
            <a:lvl1pPr algn="ctr">
              <a:defRPr/>
            </a:lvl1pPr>
          </a:lstStyle>
          <a:p>
            <a:r>
              <a:rPr lang="en-US"/>
              <a:t>Click icon to add picture</a:t>
            </a:r>
            <a:endParaRPr lang="en-US" dirty="0"/>
          </a:p>
        </p:txBody>
      </p:sp>
      <p:sp>
        <p:nvSpPr>
          <p:cNvPr id="24" name="Title 23"/>
          <p:cNvSpPr>
            <a:spLocks noGrp="1"/>
          </p:cNvSpPr>
          <p:nvPr>
            <p:ph type="ctrTitle" hasCustomPrompt="1"/>
          </p:nvPr>
        </p:nvSpPr>
        <p:spPr>
          <a:xfrm>
            <a:off x="102870" y="5198925"/>
            <a:ext cx="12089131" cy="934520"/>
          </a:xfrm>
          <a:prstGeom prst="rect">
            <a:avLst/>
          </a:prstGeom>
          <a:noFill/>
          <a:ln>
            <a:noFill/>
          </a:ln>
        </p:spPr>
        <p:txBody>
          <a:bodyPr wrap="square" lIns="274320" tIns="91440" rIns="0" anchor="t" anchorCtr="0">
            <a:noAutofit/>
          </a:bodyPr>
          <a:lstStyle>
            <a:lvl1pPr marL="346075" indent="0" algn="l">
              <a:tabLst/>
              <a:defRPr sz="2000">
                <a:solidFill>
                  <a:srgbClr val="595555"/>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title style</a:t>
            </a:r>
          </a:p>
        </p:txBody>
      </p:sp>
      <p:sp>
        <p:nvSpPr>
          <p:cNvPr id="22" name="Subtitle 21"/>
          <p:cNvSpPr>
            <a:spLocks noGrp="1"/>
          </p:cNvSpPr>
          <p:nvPr>
            <p:ph type="subTitle" idx="1" hasCustomPrompt="1"/>
          </p:nvPr>
        </p:nvSpPr>
        <p:spPr>
          <a:xfrm>
            <a:off x="102871" y="6212449"/>
            <a:ext cx="12089130" cy="645551"/>
          </a:xfrm>
          <a:prstGeom prst="rect">
            <a:avLst/>
          </a:prstGeom>
          <a:noFill/>
        </p:spPr>
        <p:txBody>
          <a:bodyPr wrap="square" lIns="274320" anchor="t">
            <a:noAutofit/>
          </a:bodyPr>
          <a:lstStyle>
            <a:lvl1pPr marL="401638" indent="0" algn="l">
              <a:buNone/>
              <a:tabLst/>
              <a:defRPr sz="1400" b="1" cap="none" baseline="0">
                <a:solidFill>
                  <a:srgbClr val="59555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Company Name</a:t>
            </a:r>
          </a:p>
        </p:txBody>
      </p:sp>
      <p:sp>
        <p:nvSpPr>
          <p:cNvPr id="4" name="Date Placeholder 3"/>
          <p:cNvSpPr>
            <a:spLocks noGrp="1"/>
          </p:cNvSpPr>
          <p:nvPr>
            <p:ph type="dt" sz="half" idx="10"/>
          </p:nvPr>
        </p:nvSpPr>
        <p:spPr>
          <a:xfrm>
            <a:off x="9778483" y="6415201"/>
            <a:ext cx="2047757" cy="247424"/>
          </a:xfrm>
        </p:spPr>
        <p:txBody>
          <a:bodyPr/>
          <a:lstStyle>
            <a:lvl1pPr algn="r">
              <a:defRPr>
                <a:solidFill>
                  <a:srgbClr val="595555"/>
                </a:solidFill>
              </a:defRPr>
            </a:lvl1pPr>
          </a:lstStyle>
          <a:p>
            <a:fld id="{9981F248-87AF-4F4F-A097-B1A3F9FD164E}" type="datetime1">
              <a:rPr lang="en-US" smtClean="0"/>
              <a:t>12/5/2025</a:t>
            </a:fld>
            <a:endParaRPr lang="en-US" dirty="0"/>
          </a:p>
        </p:txBody>
      </p:sp>
    </p:spTree>
    <p:extLst>
      <p:ext uri="{BB962C8B-B14F-4D97-AF65-F5344CB8AC3E}">
        <p14:creationId xmlns:p14="http://schemas.microsoft.com/office/powerpoint/2010/main" val="188091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400"/>
              </a:spcBef>
              <a:defRPr sz="1600"/>
            </a:lvl1pPr>
            <a:lvl2pPr marL="203597" indent="-203597">
              <a:spcBef>
                <a:spcPts val="1400"/>
              </a:spcBef>
              <a:buFont typeface="Arial" panose="020B0604020202020204" pitchFamily="34" charset="0"/>
              <a:buChar char="•"/>
              <a:defRPr sz="1400"/>
            </a:lvl2pPr>
            <a:lvl3pPr marL="429816" indent="-215504">
              <a:spcBef>
                <a:spcPts val="1400"/>
              </a:spcBef>
              <a:buFont typeface="Courier New" panose="02070309020205020404" pitchFamily="49" charset="0"/>
              <a:buChar char="o"/>
              <a:defRPr sz="1200"/>
            </a:lvl3pPr>
            <a:lvl4pPr>
              <a:spcBef>
                <a:spcPts val="1400"/>
              </a:spcBef>
              <a:defRPr sz="1100"/>
            </a:lvl4pPr>
            <a:lvl5pPr>
              <a:spcBef>
                <a:spcPts val="14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46D8F5-DE99-294E-92FC-0231E1EAE132}"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8" name="Title 1">
            <a:extLst>
              <a:ext uri="{FF2B5EF4-FFF2-40B4-BE49-F238E27FC236}">
                <a16:creationId xmlns:a16="http://schemas.microsoft.com/office/drawing/2014/main" id="{1C0AA17A-B68C-1D4A-AC35-7A4A839C860C}"/>
              </a:ext>
            </a:extLst>
          </p:cNvPr>
          <p:cNvSpPr>
            <a:spLocks noGrp="1"/>
          </p:cNvSpPr>
          <p:nvPr>
            <p:ph type="title" hasCustomPrompt="1"/>
          </p:nvPr>
        </p:nvSpPr>
        <p:spPr>
          <a:xfrm>
            <a:off x="365760" y="365127"/>
            <a:ext cx="11460480" cy="383773"/>
          </a:xfrm>
          <a:prstGeom prst="rect">
            <a:avLst/>
          </a:prstGeom>
        </p:spPr>
        <p:txBody>
          <a:bodyPr/>
          <a:lstStyle>
            <a:lvl1pPr>
              <a:defRPr i="0"/>
            </a:lvl1pPr>
          </a:lstStyle>
          <a:p>
            <a:r>
              <a:rPr lang="en-US" dirty="0"/>
              <a:t>Agenda</a:t>
            </a:r>
          </a:p>
        </p:txBody>
      </p:sp>
      <p:cxnSp>
        <p:nvCxnSpPr>
          <p:cNvPr id="9" name="Straight Connector 8">
            <a:extLst>
              <a:ext uri="{FF2B5EF4-FFF2-40B4-BE49-F238E27FC236}">
                <a16:creationId xmlns:a16="http://schemas.microsoft.com/office/drawing/2014/main" id="{0CC6078E-B0D6-1947-BF92-2AA2EF43415A}"/>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FD3D34ED-66E0-9F4F-A035-7C55E20CD57D}"/>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93093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98944949-A2F0-2E4B-8D73-A80ED0217077}"/>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98243CE2-01F4-AE45-8689-FE436DED7E31}"/>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6D978547-EC4D-EA4B-82A5-5837BA00A058}"/>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49349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with sub-header">
    <p:spTree>
      <p:nvGrpSpPr>
        <p:cNvPr id="1" name=""/>
        <p:cNvGrpSpPr/>
        <p:nvPr/>
      </p:nvGrpSpPr>
      <p:grpSpPr>
        <a:xfrm>
          <a:off x="0" y="0"/>
          <a:ext cx="0" cy="0"/>
          <a:chOff x="0" y="0"/>
          <a:chExt cx="0" cy="0"/>
        </a:xfrm>
      </p:grpSpPr>
      <p:sp>
        <p:nvSpPr>
          <p:cNvPr id="2" name="Title 1"/>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endParaRPr lang="en-US" dirty="0"/>
          </a:p>
        </p:txBody>
      </p:sp>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cxnSp>
        <p:nvCxnSpPr>
          <p:cNvPr id="9" name="Straight Connector 8">
            <a:extLst>
              <a:ext uri="{FF2B5EF4-FFF2-40B4-BE49-F238E27FC236}">
                <a16:creationId xmlns:a16="http://schemas.microsoft.com/office/drawing/2014/main" id="{C4D698AF-D077-8843-A52D-3458A77DFB3C}"/>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05C855F1-1239-8246-8AE3-00D1D930B062}"/>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4090300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8_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0" y="1828800"/>
            <a:ext cx="6400800" cy="3044952"/>
          </a:xfrm>
          <a:prstGeom prst="rect">
            <a:avLst/>
          </a:prstGeom>
        </p:spPr>
        <p:txBody>
          <a:bodyPr anchor="ctr"/>
          <a:lstStyle>
            <a:lvl1pPr>
              <a:defRPr sz="3000" b="1">
                <a:solidFill>
                  <a:schemeClr val="tx2"/>
                </a:solidFill>
              </a:defRPr>
            </a:lvl1pPr>
          </a:lstStyle>
          <a:p>
            <a:r>
              <a:rPr lang="en-US" dirty="0"/>
              <a:t>Click to edit title style</a:t>
            </a:r>
          </a:p>
        </p:txBody>
      </p:sp>
      <p:sp>
        <p:nvSpPr>
          <p:cNvPr id="7" name="Picture Placeholder 6">
            <a:extLst>
              <a:ext uri="{FF2B5EF4-FFF2-40B4-BE49-F238E27FC236}">
                <a16:creationId xmlns:a16="http://schemas.microsoft.com/office/drawing/2014/main" id="{974C7081-0C70-8A47-B1DC-61732F26001D}"/>
              </a:ext>
            </a:extLst>
          </p:cNvPr>
          <p:cNvSpPr>
            <a:spLocks noGrp="1"/>
          </p:cNvSpPr>
          <p:nvPr>
            <p:ph type="pic" sz="quarter" idx="17"/>
          </p:nvPr>
        </p:nvSpPr>
        <p:spPr>
          <a:xfrm>
            <a:off x="0" y="0"/>
            <a:ext cx="4240213" cy="6858000"/>
          </a:xfrm>
        </p:spPr>
        <p:txBody>
          <a:bodyPr/>
          <a:lstStyle/>
          <a:p>
            <a:r>
              <a:rPr lang="en-US"/>
              <a:t>Click icon to add picture</a:t>
            </a:r>
          </a:p>
        </p:txBody>
      </p:sp>
    </p:spTree>
    <p:extLst>
      <p:ext uri="{BB962C8B-B14F-4D97-AF65-F5344CB8AC3E}">
        <p14:creationId xmlns:p14="http://schemas.microsoft.com/office/powerpoint/2010/main" val="290655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p>
            <a:fld id="{6FA09199-60BA-C348-935D-094B17E64540}"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
        <p:nvSpPr>
          <p:cNvPr id="9" name="Content Placeholder 2">
            <a:extLst>
              <a:ext uri="{FF2B5EF4-FFF2-40B4-BE49-F238E27FC236}">
                <a16:creationId xmlns:a16="http://schemas.microsoft.com/office/drawing/2014/main" id="{DAAFFE1F-B3A0-624E-9E2C-E0D0999C3B6A}"/>
              </a:ext>
            </a:extLst>
          </p:cNvPr>
          <p:cNvSpPr>
            <a:spLocks noGrp="1"/>
          </p:cNvSpPr>
          <p:nvPr>
            <p:ph sz="half" idx="13"/>
          </p:nvPr>
        </p:nvSpPr>
        <p:spPr>
          <a:xfrm>
            <a:off x="617220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itle 1">
            <a:extLst>
              <a:ext uri="{FF2B5EF4-FFF2-40B4-BE49-F238E27FC236}">
                <a16:creationId xmlns:a16="http://schemas.microsoft.com/office/drawing/2014/main" id="{74560685-FDE5-284D-A692-82A56EDECEA3}"/>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endParaRPr lang="en-US" dirty="0"/>
          </a:p>
        </p:txBody>
      </p:sp>
      <p:cxnSp>
        <p:nvCxnSpPr>
          <p:cNvPr id="11" name="Straight Connector 10">
            <a:extLst>
              <a:ext uri="{FF2B5EF4-FFF2-40B4-BE49-F238E27FC236}">
                <a16:creationId xmlns:a16="http://schemas.microsoft.com/office/drawing/2014/main" id="{474192B8-DBCD-DF4C-9A53-12505F0D6806}"/>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6">
            <a:extLst>
              <a:ext uri="{FF2B5EF4-FFF2-40B4-BE49-F238E27FC236}">
                <a16:creationId xmlns:a16="http://schemas.microsoft.com/office/drawing/2014/main" id="{1042818D-E1C4-EB4D-9C86-908BA043327E}"/>
              </a:ext>
            </a:extLst>
          </p:cNvPr>
          <p:cNvSpPr>
            <a:spLocks noGrp="1"/>
          </p:cNvSpPr>
          <p:nvPr>
            <p:ph type="body" sz="quarter" idx="14"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36550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88F4FB-27CD-4440-BA1D-163D933F4CC3}" type="datetime1">
              <a:rPr lang="en-US" smtClean="0"/>
              <a:t>12/5/2025</a:t>
            </a:fld>
            <a:endParaRPr lang="en-US"/>
          </a:p>
        </p:txBody>
      </p:sp>
      <p:sp>
        <p:nvSpPr>
          <p:cNvPr id="5" name="Slide Number Placeholder 4"/>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2AE73762-A30B-2043-957B-DA9EF6927E78}"/>
              </a:ext>
            </a:extLst>
          </p:cNvPr>
          <p:cNvSpPr>
            <a:spLocks noGrp="1"/>
          </p:cNvSpPr>
          <p:nvPr>
            <p:ph type="title"/>
          </p:nvPr>
        </p:nvSpPr>
        <p:spPr>
          <a:xfrm>
            <a:off x="365760" y="365127"/>
            <a:ext cx="11460480" cy="383773"/>
          </a:xfrm>
        </p:spPr>
        <p:txBody>
          <a:bodyPr/>
          <a:lstStyle>
            <a:lvl1pPr>
              <a:defRPr i="0"/>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58883E64-2582-244A-8F42-89066716303F}"/>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6">
            <a:extLst>
              <a:ext uri="{FF2B5EF4-FFF2-40B4-BE49-F238E27FC236}">
                <a16:creationId xmlns:a16="http://schemas.microsoft.com/office/drawing/2014/main" id="{B1F06203-FA62-3340-826C-5D73E391DE04}"/>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dirty="0"/>
              <a:t>Sub-header</a:t>
            </a:r>
          </a:p>
        </p:txBody>
      </p:sp>
    </p:spTree>
    <p:extLst>
      <p:ext uri="{BB962C8B-B14F-4D97-AF65-F5344CB8AC3E}">
        <p14:creationId xmlns:p14="http://schemas.microsoft.com/office/powerpoint/2010/main" val="420668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458124" y="6491339"/>
            <a:ext cx="2127135" cy="277002"/>
          </a:xfrm>
        </p:spPr>
        <p:txBody>
          <a:bodyPr/>
          <a:lstStyle/>
          <a:p>
            <a:fld id="{0788F4FB-27CD-4440-BA1D-163D933F4CC3}" type="datetime1">
              <a:rPr lang="en-US" smtClean="0"/>
              <a:t>12/5/2025</a:t>
            </a:fld>
            <a:endParaRPr lang="en-US"/>
          </a:p>
        </p:txBody>
      </p:sp>
      <p:sp>
        <p:nvSpPr>
          <p:cNvPr id="3" name="Slide Number Placeholder 4">
            <a:extLst>
              <a:ext uri="{FF2B5EF4-FFF2-40B4-BE49-F238E27FC236}">
                <a16:creationId xmlns:a16="http://schemas.microsoft.com/office/drawing/2014/main" id="{C79802D6-AA84-F148-8226-92CC49B218AC}"/>
              </a:ext>
            </a:extLst>
          </p:cNvPr>
          <p:cNvSpPr>
            <a:spLocks noGrp="1"/>
          </p:cNvSpPr>
          <p:nvPr>
            <p:ph type="sldNum" sz="quarter" idx="12"/>
          </p:nvPr>
        </p:nvSpPr>
        <p:spPr>
          <a:xfrm>
            <a:off x="11287760" y="6491339"/>
            <a:ext cx="538480" cy="277002"/>
          </a:xfrm>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74683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5892800" cy="6234545"/>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0" y="2317172"/>
            <a:ext cx="5135155" cy="1600200"/>
          </a:xfrm>
          <a:prstGeom prst="rect">
            <a:avLst/>
          </a:prstGeom>
        </p:spPr>
        <p:txBody>
          <a:bodyPr anchor="ctr"/>
          <a:lstStyle>
            <a:lvl1pPr algn="ctr">
              <a:defRPr sz="2400">
                <a:solidFill>
                  <a:schemeClr val="bg1"/>
                </a:solidFill>
              </a:defRPr>
            </a:lvl1pPr>
          </a:lstStyle>
          <a:p>
            <a:r>
              <a:rPr lang="en-US" dirty="0"/>
              <a:t>Click to edit title</a:t>
            </a:r>
          </a:p>
        </p:txBody>
      </p:sp>
      <p:sp>
        <p:nvSpPr>
          <p:cNvPr id="3" name="Content Placeholder 2"/>
          <p:cNvSpPr>
            <a:spLocks noGrp="1"/>
          </p:cNvSpPr>
          <p:nvPr>
            <p:ph idx="1"/>
          </p:nvPr>
        </p:nvSpPr>
        <p:spPr>
          <a:xfrm>
            <a:off x="6258560" y="905091"/>
            <a:ext cx="5567680" cy="4424362"/>
          </a:xfrm>
        </p:spPr>
        <p:txBody>
          <a:bodyPr vert="horz" lIns="0" tIns="0" rIns="0" bIns="0" rtlCol="0" anchor="ctr">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ACBF8C-A4CB-614A-B766-02507D26F7B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66554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chemeClr val="bg1"/>
                </a:solidFill>
              </a:defRPr>
            </a:lvl1pPr>
          </a:lstStyle>
          <a:p>
            <a:r>
              <a:rPr lang="en-US" dirty="0"/>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02513F0-E1AD-F747-8953-FFFC979A1B4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243010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rgbClr val="595555"/>
                </a:solidFill>
              </a:defRPr>
            </a:lvl1pPr>
          </a:lstStyle>
          <a:p>
            <a:r>
              <a:rPr lang="en-US" dirty="0"/>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E81B98-6383-2140-88D4-1835B1E431FA}"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197495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Closing Page">
    <p:bg>
      <p:bgPr>
        <a:solidFill>
          <a:schemeClr val="bg1"/>
        </a:solidFill>
        <a:effectLst/>
      </p:bgPr>
    </p:bg>
    <p:spTree>
      <p:nvGrpSpPr>
        <p:cNvPr id="1" name=""/>
        <p:cNvGrpSpPr/>
        <p:nvPr/>
      </p:nvGrpSpPr>
      <p:grpSpPr>
        <a:xfrm>
          <a:off x="0" y="0"/>
          <a:ext cx="0" cy="0"/>
          <a:chOff x="0" y="0"/>
          <a:chExt cx="0" cy="0"/>
        </a:xfrm>
      </p:grpSpPr>
      <p:sp>
        <p:nvSpPr>
          <p:cNvPr id="3" name="TextBox 2"/>
          <p:cNvSpPr txBox="1"/>
          <p:nvPr userDrawn="1"/>
        </p:nvSpPr>
        <p:spPr>
          <a:xfrm>
            <a:off x="10840017" y="7532483"/>
            <a:ext cx="184731" cy="369332"/>
          </a:xfrm>
          <a:prstGeom prst="rect">
            <a:avLst/>
          </a:prstGeom>
          <a:noFill/>
        </p:spPr>
        <p:txBody>
          <a:bodyPr wrap="none" rtlCol="0">
            <a:spAutoFit/>
          </a:bodyPr>
          <a:lstStyle/>
          <a:p>
            <a:endParaRPr lang="en-US" sz="1800"/>
          </a:p>
        </p:txBody>
      </p:sp>
      <p:pic>
        <p:nvPicPr>
          <p:cNvPr id="8" name="Picture 7">
            <a:extLst>
              <a:ext uri="{FF2B5EF4-FFF2-40B4-BE49-F238E27FC236}">
                <a16:creationId xmlns:a16="http://schemas.microsoft.com/office/drawing/2014/main" id="{D00E1AB0-AC3F-2A40-B351-D6D7E34258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6478" y="2501900"/>
            <a:ext cx="1295400" cy="1460500"/>
          </a:xfrm>
          <a:prstGeom prst="rect">
            <a:avLst/>
          </a:prstGeom>
        </p:spPr>
      </p:pic>
      <p:sp>
        <p:nvSpPr>
          <p:cNvPr id="9" name="TextBox 8">
            <a:extLst>
              <a:ext uri="{FF2B5EF4-FFF2-40B4-BE49-F238E27FC236}">
                <a16:creationId xmlns:a16="http://schemas.microsoft.com/office/drawing/2014/main" id="{21BFBE85-1973-2546-831A-1604401DB129}"/>
              </a:ext>
            </a:extLst>
          </p:cNvPr>
          <p:cNvSpPr txBox="1"/>
          <p:nvPr userDrawn="1"/>
        </p:nvSpPr>
        <p:spPr>
          <a:xfrm>
            <a:off x="4825935" y="2878207"/>
            <a:ext cx="3597460" cy="707886"/>
          </a:xfrm>
          <a:prstGeom prst="rect">
            <a:avLst/>
          </a:prstGeom>
          <a:noFill/>
        </p:spPr>
        <p:txBody>
          <a:bodyPr wrap="square" rtlCol="0">
            <a:spAutoFit/>
          </a:bodyPr>
          <a:lstStyle/>
          <a:p>
            <a:pPr algn="ctr"/>
            <a:r>
              <a:rPr lang="en-US" sz="4000" b="1" dirty="0">
                <a:solidFill>
                  <a:srgbClr val="595555"/>
                </a:solidFill>
                <a:latin typeface="Verdana" panose="020B0604030504040204" pitchFamily="34" charset="0"/>
                <a:ea typeface="Verdana" panose="020B0604030504040204" pitchFamily="34" charset="0"/>
                <a:cs typeface="Verdana" panose="020B0604030504040204" pitchFamily="34" charset="0"/>
              </a:rPr>
              <a:t>THANK YOU</a:t>
            </a:r>
          </a:p>
        </p:txBody>
      </p:sp>
    </p:spTree>
    <p:extLst>
      <p:ext uri="{BB962C8B-B14F-4D97-AF65-F5344CB8AC3E}">
        <p14:creationId xmlns:p14="http://schemas.microsoft.com/office/powerpoint/2010/main" val="98347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D65C4-2E8A-44C2-0BA2-DBB07F3EDE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197C05-3404-0474-F46C-FB4AADB08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9EF641-0F9D-880E-384A-815B4818D590}"/>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5" name="Footer Placeholder 4">
            <a:extLst>
              <a:ext uri="{FF2B5EF4-FFF2-40B4-BE49-F238E27FC236}">
                <a16:creationId xmlns:a16="http://schemas.microsoft.com/office/drawing/2014/main" id="{2CC3F663-5A21-245C-A300-BE112B111B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381E10-CE6B-C6C7-DBD5-A2C4A4BCCEC5}"/>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1219236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F5E8-B93F-74B6-5B56-F2253663BA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A14C14-8CB3-4B69-E545-C49BD43067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C734FD-77DB-12E3-3B52-CA15E1C0AC83}"/>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5" name="Footer Placeholder 4">
            <a:extLst>
              <a:ext uri="{FF2B5EF4-FFF2-40B4-BE49-F238E27FC236}">
                <a16:creationId xmlns:a16="http://schemas.microsoft.com/office/drawing/2014/main" id="{D6F5573D-F64C-FCB0-495E-28CF2AB39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048EB-932B-1545-DFBE-3BA584137C64}"/>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12679077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35AC-A998-0DC1-C343-EC19ADF91F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9F81BF-0D66-752C-7D84-03BE07B041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4A407D-A981-B3FE-C1D1-F1500C4D0CFB}"/>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5" name="Footer Placeholder 4">
            <a:extLst>
              <a:ext uri="{FF2B5EF4-FFF2-40B4-BE49-F238E27FC236}">
                <a16:creationId xmlns:a16="http://schemas.microsoft.com/office/drawing/2014/main" id="{269FA63B-B4D1-0278-B24E-A0460E166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F6BA6-F35A-3439-3B34-F08AB694846C}"/>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34225805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4B07-6C16-43D5-59A2-EBD083C5C3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F18B62-0723-E9CF-AEBC-E48C9E5872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F2E89E-611F-93A7-6BDF-BC55ED4D0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10F96E-7333-C4B9-EB39-C2937EC0EF61}"/>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6" name="Footer Placeholder 5">
            <a:extLst>
              <a:ext uri="{FF2B5EF4-FFF2-40B4-BE49-F238E27FC236}">
                <a16:creationId xmlns:a16="http://schemas.microsoft.com/office/drawing/2014/main" id="{F12C7FEF-0D40-35F5-279B-CA47D36F2A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EFBFA-0F80-7E72-E6EE-8B39EA407113}"/>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39963331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4E22-33BC-2D0C-792B-6057B0D420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9FCB15-3539-6904-6630-C8D094EE4C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30D542-4ECC-76BF-D95B-DEB832354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A1A0DB-0472-BBE3-A98A-5EF8AA72A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831767-0DCA-1A35-103D-044524F40C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E6D5E8-593E-748B-D175-F09D7DE40ACC}"/>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8" name="Footer Placeholder 7">
            <a:extLst>
              <a:ext uri="{FF2B5EF4-FFF2-40B4-BE49-F238E27FC236}">
                <a16:creationId xmlns:a16="http://schemas.microsoft.com/office/drawing/2014/main" id="{5BA2D74A-6868-F3E2-7F53-F529BE56CA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5ADEF6-F7D9-A498-E51A-3DE5ED9A2961}"/>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32230281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1F39-785E-3061-FBC9-A163AB04A6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74CDD7-945C-C750-F60E-5B81586A4F4A}"/>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4" name="Footer Placeholder 3">
            <a:extLst>
              <a:ext uri="{FF2B5EF4-FFF2-40B4-BE49-F238E27FC236}">
                <a16:creationId xmlns:a16="http://schemas.microsoft.com/office/drawing/2014/main" id="{F107FB00-A1CB-40CE-2B48-7C3BAAE9E0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51D80D-2D76-4B71-8377-4E191053078E}"/>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1399981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64442D-4792-1D46-57B9-E53D83D20782}"/>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3" name="Footer Placeholder 2">
            <a:extLst>
              <a:ext uri="{FF2B5EF4-FFF2-40B4-BE49-F238E27FC236}">
                <a16:creationId xmlns:a16="http://schemas.microsoft.com/office/drawing/2014/main" id="{59142C3D-A7D8-A193-A6F9-34EDC17EA3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C821F2-93B8-9F6D-285C-D3136D1A5673}"/>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178153691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B5B4-9A51-0659-0FDA-575EB20956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1966A7-E914-980B-7D3C-675DA743D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865C6A-D800-91E8-03C8-6AD4793FF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5B89C-678A-DC08-693B-1EC8532FBB66}"/>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6" name="Footer Placeholder 5">
            <a:extLst>
              <a:ext uri="{FF2B5EF4-FFF2-40B4-BE49-F238E27FC236}">
                <a16:creationId xmlns:a16="http://schemas.microsoft.com/office/drawing/2014/main" id="{2C77B021-44EC-030E-D5B7-D9A1C32F0C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09CF62-10DF-B029-6A69-A2041EA3BCC5}"/>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14520052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D4F7-3DEF-06D8-290E-7FA57BB268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99BA37-F52A-8FE0-D8F6-C0D358516B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94719C-5C9D-DA95-8B27-E0917B850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502514-28AD-905B-69CF-6EE3531587FF}"/>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6" name="Footer Placeholder 5">
            <a:extLst>
              <a:ext uri="{FF2B5EF4-FFF2-40B4-BE49-F238E27FC236}">
                <a16:creationId xmlns:a16="http://schemas.microsoft.com/office/drawing/2014/main" id="{3DFAF06D-8E67-5808-5C2C-04DA2D0B2F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10EF54-86FA-C508-1626-3E68B01F3D40}"/>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5323383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D12C5-C68E-E0F9-F0B6-768630A657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B7286B-DB54-DD33-6A5A-74F5D9A100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564EE0-3B5C-97D3-1D39-6670B7A36EA4}"/>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5" name="Footer Placeholder 4">
            <a:extLst>
              <a:ext uri="{FF2B5EF4-FFF2-40B4-BE49-F238E27FC236}">
                <a16:creationId xmlns:a16="http://schemas.microsoft.com/office/drawing/2014/main" id="{F1D6551F-1DA5-00A7-9AA0-BC3EC73BC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29AE61-033D-4CDA-CD78-702F147C95AC}"/>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31337034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DDA3D6-1710-724A-4755-C5D2303F78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336474-B996-01D2-9BD5-AE7E16F2BF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0A53ED-7777-B62B-4472-FBAB14E0178F}"/>
              </a:ext>
            </a:extLst>
          </p:cNvPr>
          <p:cNvSpPr>
            <a:spLocks noGrp="1"/>
          </p:cNvSpPr>
          <p:nvPr>
            <p:ph type="dt" sz="half" idx="10"/>
          </p:nvPr>
        </p:nvSpPr>
        <p:spPr/>
        <p:txBody>
          <a:bodyPr/>
          <a:lstStyle/>
          <a:p>
            <a:fld id="{DE83F85B-2B6F-4894-9C3F-96F351312FCC}" type="datetimeFigureOut">
              <a:rPr lang="en-US" smtClean="0"/>
              <a:t>12/5/2025</a:t>
            </a:fld>
            <a:endParaRPr lang="en-US"/>
          </a:p>
        </p:txBody>
      </p:sp>
      <p:sp>
        <p:nvSpPr>
          <p:cNvPr id="5" name="Footer Placeholder 4">
            <a:extLst>
              <a:ext uri="{FF2B5EF4-FFF2-40B4-BE49-F238E27FC236}">
                <a16:creationId xmlns:a16="http://schemas.microsoft.com/office/drawing/2014/main" id="{A975DEB5-BBC8-536F-047B-B3FAD1BC2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53370E-BC27-681D-4C54-DEF813966065}"/>
              </a:ext>
            </a:extLst>
          </p:cNvPr>
          <p:cNvSpPr>
            <a:spLocks noGrp="1"/>
          </p:cNvSpPr>
          <p:nvPr>
            <p:ph type="sldNum" sz="quarter" idx="12"/>
          </p:nvPr>
        </p:nvSpPr>
        <p:spPr/>
        <p:txBody>
          <a:bodyPr/>
          <a:lstStyle/>
          <a:p>
            <a:fld id="{A359A84A-0E34-4D52-82B7-1FF5BAFC2A21}" type="slidenum">
              <a:rPr lang="en-US" smtClean="0"/>
              <a:t>‹#›</a:t>
            </a:fld>
            <a:endParaRPr lang="en-US"/>
          </a:p>
        </p:txBody>
      </p:sp>
    </p:spTree>
    <p:extLst>
      <p:ext uri="{BB962C8B-B14F-4D97-AF65-F5344CB8AC3E}">
        <p14:creationId xmlns:p14="http://schemas.microsoft.com/office/powerpoint/2010/main" val="19872058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71"/>
        <p:cNvGrpSpPr/>
        <p:nvPr/>
      </p:nvGrpSpPr>
      <p:grpSpPr>
        <a:xfrm>
          <a:off x="0" y="0"/>
          <a:ext cx="0" cy="0"/>
          <a:chOff x="0" y="0"/>
          <a:chExt cx="0" cy="0"/>
        </a:xfrm>
      </p:grpSpPr>
      <p:sp>
        <p:nvSpPr>
          <p:cNvPr id="72" name="Google Shape;72;p16"/>
          <p:cNvSpPr txBox="1">
            <a:spLocks noGrp="1"/>
          </p:cNvSpPr>
          <p:nvPr>
            <p:ph type="body" idx="1"/>
          </p:nvPr>
        </p:nvSpPr>
        <p:spPr>
          <a:xfrm>
            <a:off x="365760" y="1455951"/>
            <a:ext cx="11460600" cy="44877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1400"/>
              </a:spcBef>
              <a:spcAft>
                <a:spcPts val="0"/>
              </a:spcAft>
              <a:buClr>
                <a:schemeClr val="dk2"/>
              </a:buClr>
              <a:buSzPts val="1600"/>
              <a:buChar char="●"/>
              <a:defRPr sz="1600"/>
            </a:lvl1pPr>
            <a:lvl2pPr marL="914400" lvl="1" indent="-317500" algn="l">
              <a:lnSpc>
                <a:spcPct val="100000"/>
              </a:lnSpc>
              <a:spcBef>
                <a:spcPts val="1600"/>
              </a:spcBef>
              <a:spcAft>
                <a:spcPts val="0"/>
              </a:spcAft>
              <a:buSzPts val="1400"/>
              <a:buFont typeface="Arial"/>
              <a:buChar char="•"/>
              <a:defRPr sz="1400"/>
            </a:lvl2pPr>
            <a:lvl3pPr marL="1371600" lvl="2" indent="-304800" algn="l">
              <a:lnSpc>
                <a:spcPct val="100000"/>
              </a:lnSpc>
              <a:spcBef>
                <a:spcPts val="1600"/>
              </a:spcBef>
              <a:spcAft>
                <a:spcPts val="0"/>
              </a:spcAft>
              <a:buSzPts val="1200"/>
              <a:buFont typeface="Courier New"/>
              <a:buChar char="o"/>
              <a:defRPr sz="1200"/>
            </a:lvl3pPr>
            <a:lvl4pPr marL="1828800" lvl="3" indent="-298450" algn="l">
              <a:lnSpc>
                <a:spcPct val="100000"/>
              </a:lnSpc>
              <a:spcBef>
                <a:spcPts val="1600"/>
              </a:spcBef>
              <a:spcAft>
                <a:spcPts val="0"/>
              </a:spcAft>
              <a:buSzPts val="1100"/>
              <a:buChar char="●"/>
              <a:defRPr sz="1100"/>
            </a:lvl4pPr>
            <a:lvl5pPr marL="2286000" lvl="4" indent="-298450" algn="l">
              <a:lnSpc>
                <a:spcPct val="100000"/>
              </a:lnSpc>
              <a:spcBef>
                <a:spcPts val="1600"/>
              </a:spcBef>
              <a:spcAft>
                <a:spcPts val="0"/>
              </a:spcAft>
              <a:buSzPts val="1100"/>
              <a:buChar char="○"/>
              <a:defRPr sz="1100"/>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73" name="Google Shape;73;p16"/>
          <p:cNvSpPr txBox="1">
            <a:spLocks noGrp="1"/>
          </p:cNvSpPr>
          <p:nvPr>
            <p:ph type="dt" idx="10"/>
          </p:nvPr>
        </p:nvSpPr>
        <p:spPr>
          <a:xfrm>
            <a:off x="458124" y="6491339"/>
            <a:ext cx="1029300" cy="2769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sldNum" idx="12"/>
          </p:nvPr>
        </p:nvSpPr>
        <p:spPr>
          <a:xfrm>
            <a:off x="11287760" y="6491339"/>
            <a:ext cx="538500" cy="276900"/>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
        <p:nvSpPr>
          <p:cNvPr id="75" name="Google Shape;75;p16"/>
          <p:cNvSpPr txBox="1">
            <a:spLocks noGrp="1"/>
          </p:cNvSpPr>
          <p:nvPr>
            <p:ph type="title"/>
          </p:nvPr>
        </p:nvSpPr>
        <p:spPr>
          <a:xfrm>
            <a:off x="365760" y="365127"/>
            <a:ext cx="11460600" cy="383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595555"/>
              </a:buClr>
              <a:buSzPts val="2200"/>
              <a:buFont typeface="Verdana"/>
              <a:buNone/>
              <a:defRPr i="0"/>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cxnSp>
        <p:nvCxnSpPr>
          <p:cNvPr id="76" name="Google Shape;76;p16"/>
          <p:cNvCxnSpPr/>
          <p:nvPr/>
        </p:nvCxnSpPr>
        <p:spPr>
          <a:xfrm>
            <a:off x="365760" y="1296637"/>
            <a:ext cx="11460600" cy="13500"/>
          </a:xfrm>
          <a:prstGeom prst="straightConnector1">
            <a:avLst/>
          </a:prstGeom>
          <a:noFill/>
          <a:ln w="9525" cap="flat" cmpd="sng">
            <a:solidFill>
              <a:srgbClr val="BFBFBF"/>
            </a:solidFill>
            <a:prstDash val="solid"/>
            <a:miter lim="800000"/>
            <a:headEnd type="none" w="sm" len="sm"/>
            <a:tailEnd type="none" w="sm" len="sm"/>
          </a:ln>
        </p:spPr>
      </p:cxnSp>
      <p:sp>
        <p:nvSpPr>
          <p:cNvPr id="77" name="Google Shape;77;p16"/>
          <p:cNvSpPr txBox="1">
            <a:spLocks noGrp="1"/>
          </p:cNvSpPr>
          <p:nvPr>
            <p:ph type="body" idx="2"/>
          </p:nvPr>
        </p:nvSpPr>
        <p:spPr>
          <a:xfrm>
            <a:off x="365125" y="914400"/>
            <a:ext cx="6437400" cy="223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1000"/>
              </a:spcBef>
              <a:spcAft>
                <a:spcPts val="0"/>
              </a:spcAft>
              <a:buClr>
                <a:schemeClr val="dk2"/>
              </a:buClr>
              <a:buSzPts val="1800"/>
              <a:buChar char="●"/>
              <a:defRPr i="1"/>
            </a:lvl1pPr>
            <a:lvl2pPr marL="914400" lvl="1" indent="-342900" algn="l">
              <a:lnSpc>
                <a:spcPct val="100000"/>
              </a:lnSpc>
              <a:spcBef>
                <a:spcPts val="1600"/>
              </a:spcBef>
              <a:spcAft>
                <a:spcPts val="0"/>
              </a:spcAft>
              <a:buSzPts val="1800"/>
              <a:buChar char="○"/>
              <a:defRPr/>
            </a:lvl2pPr>
            <a:lvl3pPr marL="1371600" lvl="2" indent="-342900" algn="l">
              <a:lnSpc>
                <a:spcPct val="100000"/>
              </a:lnSpc>
              <a:spcBef>
                <a:spcPts val="1600"/>
              </a:spcBef>
              <a:spcAft>
                <a:spcPts val="0"/>
              </a:spcAft>
              <a:buSzPts val="1800"/>
              <a:buChar char="■"/>
              <a:defRPr/>
            </a:lvl3pPr>
            <a:lvl4pPr marL="1828800" lvl="3" indent="-342900" algn="l">
              <a:lnSpc>
                <a:spcPct val="100000"/>
              </a:lnSpc>
              <a:spcBef>
                <a:spcPts val="1600"/>
              </a:spcBef>
              <a:spcAft>
                <a:spcPts val="0"/>
              </a:spcAft>
              <a:buSzPts val="1800"/>
              <a:buChar char="●"/>
              <a:defRPr/>
            </a:lvl4pPr>
            <a:lvl5pPr marL="2286000" lvl="4" indent="-342900" algn="l">
              <a:lnSpc>
                <a:spcPct val="100000"/>
              </a:lnSpc>
              <a:spcBef>
                <a:spcPts val="1600"/>
              </a:spcBef>
              <a:spcAft>
                <a:spcPts val="0"/>
              </a:spcAft>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Tree>
    <p:extLst>
      <p:ext uri="{BB962C8B-B14F-4D97-AF65-F5344CB8AC3E}">
        <p14:creationId xmlns:p14="http://schemas.microsoft.com/office/powerpoint/2010/main" val="2366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2796391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5601356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917020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7312198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0521220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41017787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41406428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274314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29398895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4769175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branding Title Slide">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 y="0"/>
            <a:ext cx="12192000" cy="5119921"/>
          </a:xfrm>
          <a:prstGeom prst="rect">
            <a:avLst/>
          </a:prstGeom>
        </p:spPr>
        <p:txBody>
          <a:bodyPr wrap="square">
            <a:noAutofit/>
          </a:bodyPr>
          <a:lstStyle>
            <a:lvl1pPr algn="ctr">
              <a:defRPr/>
            </a:lvl1pPr>
          </a:lstStyle>
          <a:p>
            <a:r>
              <a:rPr lang="en-US"/>
              <a:t>Click icon to add picture</a:t>
            </a:r>
          </a:p>
        </p:txBody>
      </p:sp>
      <p:sp>
        <p:nvSpPr>
          <p:cNvPr id="24" name="Title 23"/>
          <p:cNvSpPr>
            <a:spLocks noGrp="1"/>
          </p:cNvSpPr>
          <p:nvPr>
            <p:ph type="ctrTitle" hasCustomPrompt="1"/>
          </p:nvPr>
        </p:nvSpPr>
        <p:spPr>
          <a:xfrm>
            <a:off x="102870" y="5198925"/>
            <a:ext cx="12089131" cy="934520"/>
          </a:xfrm>
          <a:prstGeom prst="rect">
            <a:avLst/>
          </a:prstGeom>
          <a:noFill/>
          <a:ln>
            <a:noFill/>
          </a:ln>
        </p:spPr>
        <p:txBody>
          <a:bodyPr wrap="square" lIns="274320" tIns="91440" rIns="0" anchor="t" anchorCtr="0">
            <a:noAutofit/>
          </a:bodyPr>
          <a:lstStyle>
            <a:lvl1pPr marL="346075" indent="0" algn="l">
              <a:tabLst/>
              <a:defRPr sz="2000">
                <a:solidFill>
                  <a:srgbClr val="595555"/>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title style</a:t>
            </a:r>
          </a:p>
        </p:txBody>
      </p:sp>
      <p:sp>
        <p:nvSpPr>
          <p:cNvPr id="22" name="Subtitle 21"/>
          <p:cNvSpPr>
            <a:spLocks noGrp="1"/>
          </p:cNvSpPr>
          <p:nvPr>
            <p:ph type="subTitle" idx="1" hasCustomPrompt="1"/>
          </p:nvPr>
        </p:nvSpPr>
        <p:spPr>
          <a:xfrm>
            <a:off x="102871" y="6212449"/>
            <a:ext cx="12089130" cy="645551"/>
          </a:xfrm>
          <a:prstGeom prst="rect">
            <a:avLst/>
          </a:prstGeom>
          <a:noFill/>
        </p:spPr>
        <p:txBody>
          <a:bodyPr wrap="square" lIns="274320" anchor="t">
            <a:noAutofit/>
          </a:bodyPr>
          <a:lstStyle>
            <a:lvl1pPr marL="401638" indent="0" algn="l">
              <a:buNone/>
              <a:tabLst/>
              <a:defRPr sz="1400" b="1" cap="none" baseline="0">
                <a:solidFill>
                  <a:srgbClr val="59555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Company Name</a:t>
            </a:r>
          </a:p>
        </p:txBody>
      </p:sp>
      <p:sp>
        <p:nvSpPr>
          <p:cNvPr id="4" name="Date Placeholder 3"/>
          <p:cNvSpPr>
            <a:spLocks noGrp="1"/>
          </p:cNvSpPr>
          <p:nvPr>
            <p:ph type="dt" sz="half" idx="10"/>
          </p:nvPr>
        </p:nvSpPr>
        <p:spPr>
          <a:xfrm>
            <a:off x="9778483" y="6415201"/>
            <a:ext cx="2047757" cy="247424"/>
          </a:xfrm>
        </p:spPr>
        <p:txBody>
          <a:bodyPr/>
          <a:lstStyle>
            <a:lvl1pPr algn="r">
              <a:defRPr>
                <a:solidFill>
                  <a:srgbClr val="595555"/>
                </a:solidFill>
              </a:defRPr>
            </a:lvl1pPr>
          </a:lstStyle>
          <a:p>
            <a:fld id="{9981F248-87AF-4F4F-A097-B1A3F9FD164E}" type="datetime1">
              <a:rPr lang="en-US" smtClean="0"/>
              <a:t>12/5/2025</a:t>
            </a:fld>
            <a:endParaRPr lang="en-US"/>
          </a:p>
        </p:txBody>
      </p:sp>
    </p:spTree>
    <p:extLst>
      <p:ext uri="{BB962C8B-B14F-4D97-AF65-F5344CB8AC3E}">
        <p14:creationId xmlns:p14="http://schemas.microsoft.com/office/powerpoint/2010/main" val="172535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1400"/>
              </a:spcBef>
              <a:defRPr sz="1600"/>
            </a:lvl1pPr>
            <a:lvl2pPr marL="203597" indent="-203597">
              <a:spcBef>
                <a:spcPts val="1400"/>
              </a:spcBef>
              <a:buFont typeface="Arial" panose="020B0604020202020204" pitchFamily="34" charset="0"/>
              <a:buChar char="•"/>
              <a:defRPr sz="1400"/>
            </a:lvl2pPr>
            <a:lvl3pPr marL="429816" indent="-215504">
              <a:spcBef>
                <a:spcPts val="1400"/>
              </a:spcBef>
              <a:buFont typeface="Courier New" panose="02070309020205020404" pitchFamily="49" charset="0"/>
              <a:buChar char="o"/>
              <a:defRPr sz="1200"/>
            </a:lvl3pPr>
            <a:lvl4pPr>
              <a:spcBef>
                <a:spcPts val="1400"/>
              </a:spcBef>
              <a:defRPr sz="1100"/>
            </a:lvl4pPr>
            <a:lvl5pPr>
              <a:spcBef>
                <a:spcPts val="14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46D8F5-DE99-294E-92FC-0231E1EAE132}"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8" name="Title 1">
            <a:extLst>
              <a:ext uri="{FF2B5EF4-FFF2-40B4-BE49-F238E27FC236}">
                <a16:creationId xmlns:a16="http://schemas.microsoft.com/office/drawing/2014/main" id="{1C0AA17A-B68C-1D4A-AC35-7A4A839C860C}"/>
              </a:ext>
            </a:extLst>
          </p:cNvPr>
          <p:cNvSpPr>
            <a:spLocks noGrp="1"/>
          </p:cNvSpPr>
          <p:nvPr>
            <p:ph type="title" hasCustomPrompt="1"/>
          </p:nvPr>
        </p:nvSpPr>
        <p:spPr>
          <a:xfrm>
            <a:off x="365760" y="365127"/>
            <a:ext cx="11460480" cy="383773"/>
          </a:xfrm>
          <a:prstGeom prst="rect">
            <a:avLst/>
          </a:prstGeom>
        </p:spPr>
        <p:txBody>
          <a:bodyPr/>
          <a:lstStyle>
            <a:lvl1pPr>
              <a:defRPr i="0"/>
            </a:lvl1pPr>
          </a:lstStyle>
          <a:p>
            <a:r>
              <a:rPr lang="en-US"/>
              <a:t>Agenda</a:t>
            </a:r>
          </a:p>
        </p:txBody>
      </p:sp>
      <p:cxnSp>
        <p:nvCxnSpPr>
          <p:cNvPr id="9" name="Straight Connector 8">
            <a:extLst>
              <a:ext uri="{FF2B5EF4-FFF2-40B4-BE49-F238E27FC236}">
                <a16:creationId xmlns:a16="http://schemas.microsoft.com/office/drawing/2014/main" id="{0CC6078E-B0D6-1947-BF92-2AA2EF43415A}"/>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FD3D34ED-66E0-9F4F-A035-7C55E20CD57D}"/>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409155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98944949-A2F0-2E4B-8D73-A80ED0217077}"/>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p>
        </p:txBody>
      </p:sp>
      <p:cxnSp>
        <p:nvCxnSpPr>
          <p:cNvPr id="8" name="Straight Connector 7">
            <a:extLst>
              <a:ext uri="{FF2B5EF4-FFF2-40B4-BE49-F238E27FC236}">
                <a16:creationId xmlns:a16="http://schemas.microsoft.com/office/drawing/2014/main" id="{98243CE2-01F4-AE45-8689-FE436DED7E31}"/>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6D978547-EC4D-EA4B-82A5-5837BA00A058}"/>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252386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with sub-header">
    <p:spTree>
      <p:nvGrpSpPr>
        <p:cNvPr id="1" name=""/>
        <p:cNvGrpSpPr/>
        <p:nvPr/>
      </p:nvGrpSpPr>
      <p:grpSpPr>
        <a:xfrm>
          <a:off x="0" y="0"/>
          <a:ext cx="0" cy="0"/>
          <a:chOff x="0" y="0"/>
          <a:chExt cx="0" cy="0"/>
        </a:xfrm>
      </p:grpSpPr>
      <p:sp>
        <p:nvSpPr>
          <p:cNvPr id="2" name="Title 1"/>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p>
        </p:txBody>
      </p:sp>
      <p:sp>
        <p:nvSpPr>
          <p:cNvPr id="3" name="Content Placeholder 2"/>
          <p:cNvSpPr>
            <a:spLocks noGrp="1"/>
          </p:cNvSpPr>
          <p:nvPr>
            <p:ph idx="1"/>
          </p:nvPr>
        </p:nvSpPr>
        <p:spPr/>
        <p:txBody>
          <a:bodyPr/>
          <a:lstStyle>
            <a:lvl2pPr marL="203597" indent="-203597">
              <a:buFont typeface="Arial" panose="020B0604020202020204" pitchFamily="34" charset="0"/>
              <a:buChar char="•"/>
              <a:defRPr/>
            </a:lvl2pPr>
            <a:lvl3pPr marL="429816" indent="-215504">
              <a:buFont typeface="Courier New" panose="02070309020205020404" pitchFamily="49" charset="0"/>
              <a:buChar char="o"/>
              <a:defRPr/>
            </a:lvl3pPr>
            <a:lvl5pPr marL="860822" indent="-22026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22DEE-A56F-0441-BF23-39861221A7C6}" type="datetime1">
              <a:rPr lang="en-US" smtClean="0"/>
              <a:t>12/5/2025</a:t>
            </a:fld>
            <a:endParaRPr lang="en-US"/>
          </a:p>
        </p:txBody>
      </p:sp>
      <p:sp>
        <p:nvSpPr>
          <p:cNvPr id="6" name="Slide Number Placeholder 5"/>
          <p:cNvSpPr>
            <a:spLocks noGrp="1"/>
          </p:cNvSpPr>
          <p:nvPr>
            <p:ph type="sldNum" sz="quarter" idx="12"/>
          </p:nvPr>
        </p:nvSpPr>
        <p:spPr/>
        <p:txBody>
          <a:bodyPr/>
          <a:lstStyle/>
          <a:p>
            <a:fld id="{4FA92F45-BA5D-4C7A-ACC7-D44B34072B97}" type="slidenum">
              <a:rPr lang="en-US" smtClean="0"/>
              <a:t>‹#›</a:t>
            </a:fld>
            <a:endParaRPr lang="en-US"/>
          </a:p>
        </p:txBody>
      </p:sp>
      <p:cxnSp>
        <p:nvCxnSpPr>
          <p:cNvPr id="9" name="Straight Connector 8">
            <a:extLst>
              <a:ext uri="{FF2B5EF4-FFF2-40B4-BE49-F238E27FC236}">
                <a16:creationId xmlns:a16="http://schemas.microsoft.com/office/drawing/2014/main" id="{C4D698AF-D077-8843-A52D-3458A77DFB3C}"/>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05C855F1-1239-8246-8AE3-00D1D930B062}"/>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3660034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8_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0" y="1828800"/>
            <a:ext cx="6400800" cy="3044952"/>
          </a:xfrm>
          <a:prstGeom prst="rect">
            <a:avLst/>
          </a:prstGeom>
        </p:spPr>
        <p:txBody>
          <a:bodyPr anchor="ctr"/>
          <a:lstStyle>
            <a:lvl1pPr>
              <a:defRPr sz="3000" b="1">
                <a:solidFill>
                  <a:schemeClr val="tx2"/>
                </a:solidFill>
              </a:defRPr>
            </a:lvl1pPr>
          </a:lstStyle>
          <a:p>
            <a:r>
              <a:rPr lang="en-US"/>
              <a:t>Click to edit title style</a:t>
            </a:r>
          </a:p>
        </p:txBody>
      </p:sp>
      <p:sp>
        <p:nvSpPr>
          <p:cNvPr id="7" name="Picture Placeholder 6">
            <a:extLst>
              <a:ext uri="{FF2B5EF4-FFF2-40B4-BE49-F238E27FC236}">
                <a16:creationId xmlns:a16="http://schemas.microsoft.com/office/drawing/2014/main" id="{974C7081-0C70-8A47-B1DC-61732F26001D}"/>
              </a:ext>
            </a:extLst>
          </p:cNvPr>
          <p:cNvSpPr>
            <a:spLocks noGrp="1"/>
          </p:cNvSpPr>
          <p:nvPr>
            <p:ph type="pic" sz="quarter" idx="17"/>
          </p:nvPr>
        </p:nvSpPr>
        <p:spPr>
          <a:xfrm>
            <a:off x="0" y="0"/>
            <a:ext cx="4240213" cy="6858000"/>
          </a:xfrm>
        </p:spPr>
        <p:txBody>
          <a:bodyPr/>
          <a:lstStyle/>
          <a:p>
            <a:r>
              <a:rPr lang="en-US"/>
              <a:t>Click icon to add picture</a:t>
            </a:r>
          </a:p>
        </p:txBody>
      </p:sp>
    </p:spTree>
    <p:extLst>
      <p:ext uri="{BB962C8B-B14F-4D97-AF65-F5344CB8AC3E}">
        <p14:creationId xmlns:p14="http://schemas.microsoft.com/office/powerpoint/2010/main" val="17715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576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p>
            <a:fld id="{6FA09199-60BA-C348-935D-094B17E64540}"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
        <p:nvSpPr>
          <p:cNvPr id="9" name="Content Placeholder 2">
            <a:extLst>
              <a:ext uri="{FF2B5EF4-FFF2-40B4-BE49-F238E27FC236}">
                <a16:creationId xmlns:a16="http://schemas.microsoft.com/office/drawing/2014/main" id="{DAAFFE1F-B3A0-624E-9E2C-E0D0999C3B6A}"/>
              </a:ext>
            </a:extLst>
          </p:cNvPr>
          <p:cNvSpPr>
            <a:spLocks noGrp="1"/>
          </p:cNvSpPr>
          <p:nvPr>
            <p:ph sz="half" idx="13"/>
          </p:nvPr>
        </p:nvSpPr>
        <p:spPr>
          <a:xfrm>
            <a:off x="6172200" y="1459003"/>
            <a:ext cx="5654040" cy="4488144"/>
          </a:xfrm>
        </p:spPr>
        <p:txBody>
          <a:bodyPr/>
          <a:lstStyle>
            <a:lvl1pPr>
              <a:defRPr sz="2000" cap="none" baseline="0"/>
            </a:lvl1pPr>
            <a:lvl2pPr marL="203597" indent="-203597">
              <a:buFont typeface="Arial" panose="020B0604020202020204" pitchFamily="34" charset="0"/>
              <a:buChar char="•"/>
              <a:defRPr sz="1800"/>
            </a:lvl2pPr>
            <a:lvl3pPr marL="429816" indent="-215504">
              <a:buFont typeface="Courier New" panose="02070309020205020404" pitchFamily="49" charset="0"/>
              <a:buChar char="o"/>
              <a:defRPr sz="1600"/>
            </a:lvl3pPr>
            <a:lvl4pPr marL="645319" indent="-215504">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itle 1">
            <a:extLst>
              <a:ext uri="{FF2B5EF4-FFF2-40B4-BE49-F238E27FC236}">
                <a16:creationId xmlns:a16="http://schemas.microsoft.com/office/drawing/2014/main" id="{74560685-FDE5-284D-A692-82A56EDECEA3}"/>
              </a:ext>
            </a:extLst>
          </p:cNvPr>
          <p:cNvSpPr>
            <a:spLocks noGrp="1"/>
          </p:cNvSpPr>
          <p:nvPr>
            <p:ph type="title"/>
          </p:nvPr>
        </p:nvSpPr>
        <p:spPr>
          <a:xfrm>
            <a:off x="365760" y="365127"/>
            <a:ext cx="11460480" cy="383773"/>
          </a:xfrm>
          <a:prstGeom prst="rect">
            <a:avLst/>
          </a:prstGeom>
        </p:spPr>
        <p:txBody>
          <a:bodyPr/>
          <a:lstStyle>
            <a:lvl1pPr>
              <a:defRPr i="0"/>
            </a:lvl1pPr>
          </a:lstStyle>
          <a:p>
            <a:r>
              <a:rPr lang="en-US"/>
              <a:t>Click to edit Master title style</a:t>
            </a:r>
          </a:p>
        </p:txBody>
      </p:sp>
      <p:cxnSp>
        <p:nvCxnSpPr>
          <p:cNvPr id="11" name="Straight Connector 10">
            <a:extLst>
              <a:ext uri="{FF2B5EF4-FFF2-40B4-BE49-F238E27FC236}">
                <a16:creationId xmlns:a16="http://schemas.microsoft.com/office/drawing/2014/main" id="{474192B8-DBCD-DF4C-9A53-12505F0D6806}"/>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6">
            <a:extLst>
              <a:ext uri="{FF2B5EF4-FFF2-40B4-BE49-F238E27FC236}">
                <a16:creationId xmlns:a16="http://schemas.microsoft.com/office/drawing/2014/main" id="{1042818D-E1C4-EB4D-9C86-908BA043327E}"/>
              </a:ext>
            </a:extLst>
          </p:cNvPr>
          <p:cNvSpPr>
            <a:spLocks noGrp="1"/>
          </p:cNvSpPr>
          <p:nvPr>
            <p:ph type="body" sz="quarter" idx="14"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98199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88F4FB-27CD-4440-BA1D-163D933F4CC3}" type="datetime1">
              <a:rPr lang="en-US" smtClean="0"/>
              <a:t>12/5/2025</a:t>
            </a:fld>
            <a:endParaRPr lang="en-US"/>
          </a:p>
        </p:txBody>
      </p:sp>
      <p:sp>
        <p:nvSpPr>
          <p:cNvPr id="5" name="Slide Number Placeholder 4"/>
          <p:cNvSpPr>
            <a:spLocks noGrp="1"/>
          </p:cNvSpPr>
          <p:nvPr>
            <p:ph type="sldNum" sz="quarter" idx="12"/>
          </p:nvPr>
        </p:nvSpPr>
        <p:spPr/>
        <p:txBody>
          <a:bodyPr/>
          <a:lstStyle/>
          <a:p>
            <a:fld id="{4FA92F45-BA5D-4C7A-ACC7-D44B34072B97}" type="slidenum">
              <a:rPr lang="en-US" smtClean="0"/>
              <a:t>‹#›</a:t>
            </a:fld>
            <a:endParaRPr lang="en-US"/>
          </a:p>
        </p:txBody>
      </p:sp>
      <p:sp>
        <p:nvSpPr>
          <p:cNvPr id="7" name="Title 1">
            <a:extLst>
              <a:ext uri="{FF2B5EF4-FFF2-40B4-BE49-F238E27FC236}">
                <a16:creationId xmlns:a16="http://schemas.microsoft.com/office/drawing/2014/main" id="{2AE73762-A30B-2043-957B-DA9EF6927E78}"/>
              </a:ext>
            </a:extLst>
          </p:cNvPr>
          <p:cNvSpPr>
            <a:spLocks noGrp="1"/>
          </p:cNvSpPr>
          <p:nvPr>
            <p:ph type="title"/>
          </p:nvPr>
        </p:nvSpPr>
        <p:spPr>
          <a:xfrm>
            <a:off x="365760" y="365127"/>
            <a:ext cx="11460480" cy="383773"/>
          </a:xfrm>
        </p:spPr>
        <p:txBody>
          <a:bodyPr/>
          <a:lstStyle>
            <a:lvl1pPr>
              <a:defRPr i="0"/>
            </a:lvl1pPr>
          </a:lstStyle>
          <a:p>
            <a:r>
              <a:rPr lang="en-US"/>
              <a:t>Click to edit Master title style</a:t>
            </a:r>
          </a:p>
        </p:txBody>
      </p:sp>
      <p:cxnSp>
        <p:nvCxnSpPr>
          <p:cNvPr id="8" name="Straight Connector 7">
            <a:extLst>
              <a:ext uri="{FF2B5EF4-FFF2-40B4-BE49-F238E27FC236}">
                <a16:creationId xmlns:a16="http://schemas.microsoft.com/office/drawing/2014/main" id="{58883E64-2582-244A-8F42-89066716303F}"/>
              </a:ext>
            </a:extLst>
          </p:cNvPr>
          <p:cNvCxnSpPr>
            <a:cxnSpLocks/>
          </p:cNvCxnSpPr>
          <p:nvPr userDrawn="1"/>
        </p:nvCxnSpPr>
        <p:spPr>
          <a:xfrm>
            <a:off x="365760" y="1296637"/>
            <a:ext cx="11460480" cy="1337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6">
            <a:extLst>
              <a:ext uri="{FF2B5EF4-FFF2-40B4-BE49-F238E27FC236}">
                <a16:creationId xmlns:a16="http://schemas.microsoft.com/office/drawing/2014/main" id="{B1F06203-FA62-3340-826C-5D73E391DE04}"/>
              </a:ext>
            </a:extLst>
          </p:cNvPr>
          <p:cNvSpPr>
            <a:spLocks noGrp="1"/>
          </p:cNvSpPr>
          <p:nvPr>
            <p:ph type="body" sz="quarter" idx="13" hasCustomPrompt="1"/>
          </p:nvPr>
        </p:nvSpPr>
        <p:spPr>
          <a:xfrm>
            <a:off x="365125" y="914400"/>
            <a:ext cx="6437313" cy="223838"/>
          </a:xfrm>
        </p:spPr>
        <p:txBody>
          <a:bodyPr/>
          <a:lstStyle>
            <a:lvl1pPr>
              <a:defRPr i="1"/>
            </a:lvl1pPr>
          </a:lstStyle>
          <a:p>
            <a:pPr lvl="0"/>
            <a:r>
              <a:rPr lang="en-US"/>
              <a:t>Sub-header</a:t>
            </a:r>
          </a:p>
        </p:txBody>
      </p:sp>
    </p:spTree>
    <p:extLst>
      <p:ext uri="{BB962C8B-B14F-4D97-AF65-F5344CB8AC3E}">
        <p14:creationId xmlns:p14="http://schemas.microsoft.com/office/powerpoint/2010/main" val="116910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A49E938E-D7A6-DB46-981C-C09B061CFC2B}"/>
              </a:ext>
            </a:extLst>
          </p:cNvPr>
          <p:cNvSpPr>
            <a:spLocks noGrp="1"/>
          </p:cNvSpPr>
          <p:nvPr>
            <p:ph type="dt" sz="half" idx="10"/>
          </p:nvPr>
        </p:nvSpPr>
        <p:spPr>
          <a:xfrm>
            <a:off x="458124" y="6491339"/>
            <a:ext cx="2127135" cy="277002"/>
          </a:xfrm>
        </p:spPr>
        <p:txBody>
          <a:bodyPr/>
          <a:lstStyle/>
          <a:p>
            <a:fld id="{0788F4FB-27CD-4440-BA1D-163D933F4CC3}" type="datetime1">
              <a:rPr lang="en-US" smtClean="0"/>
              <a:t>12/5/2025</a:t>
            </a:fld>
            <a:endParaRPr lang="en-US"/>
          </a:p>
        </p:txBody>
      </p:sp>
      <p:sp>
        <p:nvSpPr>
          <p:cNvPr id="3" name="Slide Number Placeholder 4">
            <a:extLst>
              <a:ext uri="{FF2B5EF4-FFF2-40B4-BE49-F238E27FC236}">
                <a16:creationId xmlns:a16="http://schemas.microsoft.com/office/drawing/2014/main" id="{C79802D6-AA84-F148-8226-92CC49B218AC}"/>
              </a:ext>
            </a:extLst>
          </p:cNvPr>
          <p:cNvSpPr>
            <a:spLocks noGrp="1"/>
          </p:cNvSpPr>
          <p:nvPr>
            <p:ph type="sldNum" sz="quarter" idx="12"/>
          </p:nvPr>
        </p:nvSpPr>
        <p:spPr>
          <a:xfrm>
            <a:off x="11287760" y="6491339"/>
            <a:ext cx="538480" cy="277002"/>
          </a:xfrm>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184295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5892800" cy="6234545"/>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0" y="2317172"/>
            <a:ext cx="5135155" cy="1600200"/>
          </a:xfrm>
          <a:prstGeom prst="rect">
            <a:avLst/>
          </a:prstGeom>
        </p:spPr>
        <p:txBody>
          <a:bodyPr anchor="ctr"/>
          <a:lstStyle>
            <a:lvl1pPr algn="ctr">
              <a:defRPr sz="2400">
                <a:solidFill>
                  <a:schemeClr val="bg1"/>
                </a:solidFill>
              </a:defRPr>
            </a:lvl1pPr>
          </a:lstStyle>
          <a:p>
            <a:r>
              <a:rPr lang="en-US"/>
              <a:t>Click to edit title</a:t>
            </a:r>
          </a:p>
        </p:txBody>
      </p:sp>
      <p:sp>
        <p:nvSpPr>
          <p:cNvPr id="3" name="Content Placeholder 2"/>
          <p:cNvSpPr>
            <a:spLocks noGrp="1"/>
          </p:cNvSpPr>
          <p:nvPr>
            <p:ph idx="1"/>
          </p:nvPr>
        </p:nvSpPr>
        <p:spPr>
          <a:xfrm>
            <a:off x="6258560" y="905091"/>
            <a:ext cx="5567680" cy="4424362"/>
          </a:xfrm>
        </p:spPr>
        <p:txBody>
          <a:bodyPr vert="horz" lIns="0" tIns="0" rIns="0" bIns="0" rtlCol="0" anchor="ctr">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ACBF8C-A4CB-614A-B766-02507D26F7B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4105577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solidFill>
            <a:srgbClr val="3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chemeClr val="bg1"/>
                </a:solidFill>
              </a:defRPr>
            </a:lvl1pPr>
          </a:lstStyle>
          <a:p>
            <a:r>
              <a:rPr lang="en-US"/>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02513F0-E1AD-F747-8953-FFFC979A1B41}"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225078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p:cNvSpPr/>
          <p:nvPr userDrawn="1"/>
        </p:nvSpPr>
        <p:spPr>
          <a:xfrm>
            <a:off x="0" y="0"/>
            <a:ext cx="5892800" cy="6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1"/>
          <p:cNvSpPr>
            <a:spLocks noGrp="1"/>
          </p:cNvSpPr>
          <p:nvPr>
            <p:ph type="title" hasCustomPrompt="1"/>
          </p:nvPr>
        </p:nvSpPr>
        <p:spPr>
          <a:xfrm>
            <a:off x="365761" y="340900"/>
            <a:ext cx="5077097" cy="1015614"/>
          </a:xfrm>
          <a:prstGeom prst="rect">
            <a:avLst/>
          </a:prstGeom>
        </p:spPr>
        <p:txBody>
          <a:bodyPr anchor="t"/>
          <a:lstStyle>
            <a:lvl1pPr>
              <a:defRPr sz="2400">
                <a:solidFill>
                  <a:srgbClr val="595555"/>
                </a:solidFill>
              </a:defRPr>
            </a:lvl1pPr>
          </a:lstStyle>
          <a:p>
            <a:r>
              <a:rPr lang="en-US"/>
              <a:t>Click to edit title</a:t>
            </a:r>
          </a:p>
        </p:txBody>
      </p:sp>
      <p:sp>
        <p:nvSpPr>
          <p:cNvPr id="3" name="Picture Placeholder 2"/>
          <p:cNvSpPr>
            <a:spLocks noGrp="1"/>
          </p:cNvSpPr>
          <p:nvPr>
            <p:ph type="pic" idx="1"/>
          </p:nvPr>
        </p:nvSpPr>
        <p:spPr>
          <a:xfrm>
            <a:off x="5892800" y="0"/>
            <a:ext cx="6299200" cy="6248400"/>
          </a:xfrm>
        </p:spPr>
        <p:txBody>
          <a:bodyPr anchor="ct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365761" y="1455951"/>
            <a:ext cx="5077097" cy="4340012"/>
          </a:xfrm>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E81B98-6383-2140-88D4-1835B1E431FA}" type="datetime1">
              <a:rPr lang="en-US" smtClean="0"/>
              <a:t>12/5/2025</a:t>
            </a:fld>
            <a:endParaRPr lang="en-US"/>
          </a:p>
        </p:txBody>
      </p:sp>
      <p:sp>
        <p:nvSpPr>
          <p:cNvPr id="7" name="Slide Number Placeholder 6"/>
          <p:cNvSpPr>
            <a:spLocks noGrp="1"/>
          </p:cNvSpPr>
          <p:nvPr>
            <p:ph type="sldNum" sz="quarter" idx="12"/>
          </p:nvPr>
        </p:nvSpPr>
        <p:spPr/>
        <p:txBody>
          <a:bodyPr/>
          <a:lstStyle/>
          <a:p>
            <a:fld id="{4FA92F45-BA5D-4C7A-ACC7-D44B34072B97}" type="slidenum">
              <a:rPr lang="en-US" smtClean="0"/>
              <a:t>‹#›</a:t>
            </a:fld>
            <a:endParaRPr lang="en-US"/>
          </a:p>
        </p:txBody>
      </p:sp>
    </p:spTree>
    <p:extLst>
      <p:ext uri="{BB962C8B-B14F-4D97-AF65-F5344CB8AC3E}">
        <p14:creationId xmlns:p14="http://schemas.microsoft.com/office/powerpoint/2010/main" val="54812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losing Page">
    <p:bg>
      <p:bgPr>
        <a:solidFill>
          <a:schemeClr val="bg1"/>
        </a:solidFill>
        <a:effectLst/>
      </p:bgPr>
    </p:bg>
    <p:spTree>
      <p:nvGrpSpPr>
        <p:cNvPr id="1" name=""/>
        <p:cNvGrpSpPr/>
        <p:nvPr/>
      </p:nvGrpSpPr>
      <p:grpSpPr>
        <a:xfrm>
          <a:off x="0" y="0"/>
          <a:ext cx="0" cy="0"/>
          <a:chOff x="0" y="0"/>
          <a:chExt cx="0" cy="0"/>
        </a:xfrm>
      </p:grpSpPr>
      <p:sp>
        <p:nvSpPr>
          <p:cNvPr id="3" name="TextBox 2"/>
          <p:cNvSpPr txBox="1"/>
          <p:nvPr userDrawn="1"/>
        </p:nvSpPr>
        <p:spPr>
          <a:xfrm>
            <a:off x="10840017" y="7532483"/>
            <a:ext cx="184731" cy="369332"/>
          </a:xfrm>
          <a:prstGeom prst="rect">
            <a:avLst/>
          </a:prstGeom>
          <a:noFill/>
        </p:spPr>
        <p:txBody>
          <a:bodyPr wrap="none" rtlCol="0">
            <a:spAutoFit/>
          </a:bodyPr>
          <a:lstStyle/>
          <a:p>
            <a:endParaRPr lang="en-US" sz="1800"/>
          </a:p>
        </p:txBody>
      </p:sp>
      <p:pic>
        <p:nvPicPr>
          <p:cNvPr id="8" name="Picture 7">
            <a:extLst>
              <a:ext uri="{FF2B5EF4-FFF2-40B4-BE49-F238E27FC236}">
                <a16:creationId xmlns:a16="http://schemas.microsoft.com/office/drawing/2014/main" id="{D00E1AB0-AC3F-2A40-B351-D6D7E34258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76478" y="2501900"/>
            <a:ext cx="1295400" cy="1460500"/>
          </a:xfrm>
          <a:prstGeom prst="rect">
            <a:avLst/>
          </a:prstGeom>
        </p:spPr>
      </p:pic>
      <p:sp>
        <p:nvSpPr>
          <p:cNvPr id="9" name="TextBox 8">
            <a:extLst>
              <a:ext uri="{FF2B5EF4-FFF2-40B4-BE49-F238E27FC236}">
                <a16:creationId xmlns:a16="http://schemas.microsoft.com/office/drawing/2014/main" id="{21BFBE85-1973-2546-831A-1604401DB129}"/>
              </a:ext>
            </a:extLst>
          </p:cNvPr>
          <p:cNvSpPr txBox="1"/>
          <p:nvPr userDrawn="1"/>
        </p:nvSpPr>
        <p:spPr>
          <a:xfrm>
            <a:off x="4825935" y="2878207"/>
            <a:ext cx="3597460" cy="707886"/>
          </a:xfrm>
          <a:prstGeom prst="rect">
            <a:avLst/>
          </a:prstGeom>
          <a:noFill/>
        </p:spPr>
        <p:txBody>
          <a:bodyPr wrap="square" rtlCol="0">
            <a:spAutoFit/>
          </a:bodyPr>
          <a:lstStyle/>
          <a:p>
            <a:pPr algn="ctr"/>
            <a:r>
              <a:rPr lang="en-US" sz="4000" b="1">
                <a:solidFill>
                  <a:srgbClr val="595555"/>
                </a:solidFill>
                <a:latin typeface="Verdana" panose="020B0604030504040204" pitchFamily="34" charset="0"/>
                <a:ea typeface="Verdana" panose="020B0604030504040204" pitchFamily="34" charset="0"/>
                <a:cs typeface="Verdana" panose="020B0604030504040204" pitchFamily="34" charset="0"/>
              </a:rPr>
              <a:t>THANK YOU</a:t>
            </a:r>
          </a:p>
        </p:txBody>
      </p:sp>
    </p:spTree>
    <p:extLst>
      <p:ext uri="{BB962C8B-B14F-4D97-AF65-F5344CB8AC3E}">
        <p14:creationId xmlns:p14="http://schemas.microsoft.com/office/powerpoint/2010/main" val="399717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3.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5.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image" Target="../media/image21.png"/><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theme" Target="../theme/theme7.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theme" Target="../theme/theme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87506F-A378-C33E-05B7-41522F8D04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473BD5-598A-4700-F961-47575F48A1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EF1F2-A9BC-169C-44E2-9CE32F20EE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0F3C27-12B2-44FB-8790-9D7AA2DC8303}" type="datetimeFigureOut">
              <a:rPr lang="en-US" smtClean="0"/>
              <a:t>12/5/2025</a:t>
            </a:fld>
            <a:endParaRPr lang="en-US"/>
          </a:p>
        </p:txBody>
      </p:sp>
      <p:sp>
        <p:nvSpPr>
          <p:cNvPr id="5" name="Footer Placeholder 4">
            <a:extLst>
              <a:ext uri="{FF2B5EF4-FFF2-40B4-BE49-F238E27FC236}">
                <a16:creationId xmlns:a16="http://schemas.microsoft.com/office/drawing/2014/main" id="{0D1EBA4D-1ED2-FC7F-8725-F9C1652A5D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ECBF44-B17F-E0A5-CC45-21A8A11C17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F80856-5B22-4DB2-93EA-889CB8B79116}" type="slidenum">
              <a:rPr lang="en-US" smtClean="0"/>
              <a:t>‹#›</a:t>
            </a:fld>
            <a:endParaRPr lang="en-US"/>
          </a:p>
        </p:txBody>
      </p:sp>
    </p:spTree>
    <p:extLst>
      <p:ext uri="{BB962C8B-B14F-4D97-AF65-F5344CB8AC3E}">
        <p14:creationId xmlns:p14="http://schemas.microsoft.com/office/powerpoint/2010/main" val="766919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5406" y="741098"/>
            <a:ext cx="11190834" cy="944881"/>
          </a:xfrm>
          <a:prstGeom prst="rect">
            <a:avLst/>
          </a:prstGeom>
        </p:spPr>
        <p:txBody>
          <a:bodyPr vert="horz" lIns="0" tIns="0" rIns="0" bIns="0" rtlCol="0" anchor="t">
            <a:noAutofit/>
          </a:bodyPr>
          <a:lstStyle/>
          <a:p>
            <a:r>
              <a:rPr lang="en-US" dirty="0"/>
              <a:t>Click to edit Master title style</a:t>
            </a:r>
          </a:p>
        </p:txBody>
      </p:sp>
      <p:sp>
        <p:nvSpPr>
          <p:cNvPr id="3" name="Text Placeholder 2"/>
          <p:cNvSpPr>
            <a:spLocks noGrp="1"/>
          </p:cNvSpPr>
          <p:nvPr>
            <p:ph type="body" idx="1"/>
          </p:nvPr>
        </p:nvSpPr>
        <p:spPr>
          <a:xfrm>
            <a:off x="635406" y="1748891"/>
            <a:ext cx="11190834" cy="4194711"/>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a:extLst>
              <a:ext uri="{FF2B5EF4-FFF2-40B4-BE49-F238E27FC236}">
                <a16:creationId xmlns:a16="http://schemas.microsoft.com/office/drawing/2014/main" id="{86F367B8-0164-D697-4959-2BA74BFEC031}"/>
              </a:ext>
            </a:extLst>
          </p:cNvPr>
          <p:cNvSpPr txBox="1"/>
          <p:nvPr userDrawn="1"/>
        </p:nvSpPr>
        <p:spPr>
          <a:xfrm>
            <a:off x="0" y="6491339"/>
            <a:ext cx="12192000" cy="161583"/>
          </a:xfrm>
          <a:prstGeom prst="rect">
            <a:avLst/>
          </a:prstGeom>
          <a:noFill/>
        </p:spPr>
        <p:txBody>
          <a:bodyPr wrap="square" rtlCol="0">
            <a:spAutoFit/>
          </a:bodyPr>
          <a:lstStyle/>
          <a:p>
            <a:pPr algn="ctr"/>
            <a:r>
              <a:rPr lang="en-US" sz="450" b="0" i="0" dirty="0">
                <a:solidFill>
                  <a:srgbClr val="595555"/>
                </a:solidFill>
                <a:latin typeface="Verdana" panose="020B0604030504040204" pitchFamily="34" charset="0"/>
              </a:rPr>
              <a:t>© 2025 United Parcel Service of America, Inc. UPS, the UPS brandmark and the color brown are trademarks of United Parcel Service of America, Inc. All rights reserved.</a:t>
            </a:r>
          </a:p>
        </p:txBody>
      </p:sp>
      <p:sp>
        <p:nvSpPr>
          <p:cNvPr id="8" name="Date Placeholder 3">
            <a:extLst>
              <a:ext uri="{FF2B5EF4-FFF2-40B4-BE49-F238E27FC236}">
                <a16:creationId xmlns:a16="http://schemas.microsoft.com/office/drawing/2014/main" id="{618FEF05-D02B-2941-67C9-48629A096BD4}"/>
              </a:ext>
            </a:extLst>
          </p:cNvPr>
          <p:cNvSpPr>
            <a:spLocks noGrp="1"/>
          </p:cNvSpPr>
          <p:nvPr>
            <p:ph type="dt" sz="half" idx="2"/>
          </p:nvPr>
        </p:nvSpPr>
        <p:spPr>
          <a:xfrm>
            <a:off x="635406" y="6428427"/>
            <a:ext cx="1029153" cy="277002"/>
          </a:xfrm>
          <a:prstGeom prst="rect">
            <a:avLst/>
          </a:prstGeom>
        </p:spPr>
        <p:txBody>
          <a:bodyPr vert="horz" lIns="0" tIns="0" rIns="0" bIns="0" rtlCol="0" anchor="ctr">
            <a:noAutofit/>
          </a:bodyPr>
          <a:lstStyle>
            <a:lvl1pPr algn="l">
              <a:defRPr sz="750" b="0" i="0">
                <a:solidFill>
                  <a:srgbClr val="8C8585"/>
                </a:solidFill>
                <a:latin typeface="Verdana" panose="020B0604030504040204" pitchFamily="34" charset="0"/>
              </a:defRPr>
            </a:lvl1pPr>
          </a:lstStyle>
          <a:p>
            <a:fld id="{0639D86D-B328-E04E-9116-3DC813537D40}" type="datetime4">
              <a:rPr lang="en-US" smtClean="0"/>
              <a:t>December 5, 2025</a:t>
            </a:fld>
            <a:endParaRPr lang="en-US" dirty="0"/>
          </a:p>
        </p:txBody>
      </p:sp>
      <p:sp>
        <p:nvSpPr>
          <p:cNvPr id="6" name="Slide Number Placeholder 5">
            <a:extLst>
              <a:ext uri="{FF2B5EF4-FFF2-40B4-BE49-F238E27FC236}">
                <a16:creationId xmlns:a16="http://schemas.microsoft.com/office/drawing/2014/main" id="{C998EC3B-FF9A-757C-3015-E9507C3CEDE7}"/>
              </a:ext>
            </a:extLst>
          </p:cNvPr>
          <p:cNvSpPr>
            <a:spLocks noGrp="1"/>
          </p:cNvSpPr>
          <p:nvPr>
            <p:ph type="sldNum" sz="quarter" idx="4"/>
          </p:nvPr>
        </p:nvSpPr>
        <p:spPr>
          <a:xfrm>
            <a:off x="11018114" y="6428427"/>
            <a:ext cx="538480" cy="277002"/>
          </a:xfrm>
          <a:prstGeom prst="rect">
            <a:avLst/>
          </a:prstGeom>
        </p:spPr>
        <p:txBody>
          <a:bodyPr vert="horz" lIns="0" tIns="0" rIns="0" bIns="0" rtlCol="0" anchor="ctr">
            <a:noAutofit/>
          </a:bodyPr>
          <a:lstStyle>
            <a:lvl1pPr algn="r">
              <a:defRPr sz="750" b="0" i="0">
                <a:solidFill>
                  <a:schemeClr val="tx2"/>
                </a:solidFill>
                <a:latin typeface="Verdana" panose="020B0604030504040204" pitchFamily="34" charset="0"/>
              </a:defRPr>
            </a:lvl1pPr>
          </a:lstStyle>
          <a:p>
            <a:fld id="{4FA92F45-BA5D-4C7A-ACC7-D44B34072B97}" type="slidenum">
              <a:rPr lang="en-US" smtClean="0"/>
              <a:pPr/>
              <a:t>‹#›</a:t>
            </a:fld>
            <a:endParaRPr lang="en-US" dirty="0"/>
          </a:p>
        </p:txBody>
      </p:sp>
    </p:spTree>
    <p:extLst>
      <p:ext uri="{BB962C8B-B14F-4D97-AF65-F5344CB8AC3E}">
        <p14:creationId xmlns:p14="http://schemas.microsoft.com/office/powerpoint/2010/main" val="3384469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685800" rtl="0" eaLnBrk="1" latinLnBrk="0" hangingPunct="1">
        <a:lnSpc>
          <a:spcPct val="100000"/>
        </a:lnSpc>
        <a:spcBef>
          <a:spcPct val="0"/>
        </a:spcBef>
        <a:buNone/>
        <a:defRPr sz="2200" b="1" i="0" kern="1200" baseline="0">
          <a:solidFill>
            <a:srgbClr val="595555"/>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65127"/>
            <a:ext cx="11460480" cy="944881"/>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5760" y="1455951"/>
            <a:ext cx="11460480" cy="4487651"/>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8124" y="6491339"/>
            <a:ext cx="1029153" cy="277002"/>
          </a:xfrm>
          <a:prstGeom prst="rect">
            <a:avLst/>
          </a:prstGeom>
        </p:spPr>
        <p:txBody>
          <a:bodyPr vert="horz" lIns="0" tIns="0" rIns="0" bIns="0" rtlCol="0" anchor="ctr">
            <a:noAutofit/>
          </a:bodyPr>
          <a:lstStyle>
            <a:lvl1pPr algn="l">
              <a:defRPr sz="750">
                <a:solidFill>
                  <a:srgbClr val="8C8585"/>
                </a:solidFill>
              </a:defRPr>
            </a:lvl1pPr>
          </a:lstStyle>
          <a:p>
            <a:fld id="{5AD76903-2DE8-DF49-94B4-2FAB59A2441B}" type="datetime1">
              <a:rPr lang="en-US" smtClean="0"/>
              <a:pPr/>
              <a:t>12/5/2025</a:t>
            </a:fld>
            <a:endParaRPr lang="en-US"/>
          </a:p>
        </p:txBody>
      </p:sp>
      <p:sp>
        <p:nvSpPr>
          <p:cNvPr id="6" name="Slide Number Placeholder 5"/>
          <p:cNvSpPr>
            <a:spLocks noGrp="1"/>
          </p:cNvSpPr>
          <p:nvPr>
            <p:ph type="sldNum" sz="quarter" idx="4"/>
          </p:nvPr>
        </p:nvSpPr>
        <p:spPr>
          <a:xfrm>
            <a:off x="11287760" y="6491339"/>
            <a:ext cx="538480" cy="277002"/>
          </a:xfrm>
          <a:prstGeom prst="rect">
            <a:avLst/>
          </a:prstGeom>
        </p:spPr>
        <p:txBody>
          <a:bodyPr vert="horz" lIns="0" tIns="0" rIns="0" bIns="0" rtlCol="0" anchor="ctr">
            <a:noAutofit/>
          </a:bodyPr>
          <a:lstStyle>
            <a:lvl1pPr algn="r">
              <a:defRPr sz="750">
                <a:solidFill>
                  <a:srgbClr val="8C8585"/>
                </a:solidFill>
              </a:defRPr>
            </a:lvl1pPr>
          </a:lstStyle>
          <a:p>
            <a:fld id="{4FA92F45-BA5D-4C7A-ACC7-D44B34072B97}" type="slidenum">
              <a:rPr lang="en-US" smtClean="0"/>
              <a:pPr/>
              <a:t>‹#›</a:t>
            </a:fld>
            <a:endParaRPr lang="en-US"/>
          </a:p>
        </p:txBody>
      </p:sp>
      <p:sp>
        <p:nvSpPr>
          <p:cNvPr id="8" name="TextBox 7"/>
          <p:cNvSpPr txBox="1"/>
          <p:nvPr/>
        </p:nvSpPr>
        <p:spPr>
          <a:xfrm>
            <a:off x="1575412" y="6537283"/>
            <a:ext cx="9712347" cy="161583"/>
          </a:xfrm>
          <a:prstGeom prst="rect">
            <a:avLst/>
          </a:prstGeom>
          <a:noFill/>
        </p:spPr>
        <p:txBody>
          <a:bodyPr wrap="square" rtlCol="0">
            <a:spAutoFit/>
          </a:bodyPr>
          <a:lstStyle/>
          <a:p>
            <a:pPr algn="l"/>
            <a:r>
              <a:rPr lang="en-US" sz="450">
                <a:solidFill>
                  <a:srgbClr val="595555"/>
                </a:solidFill>
              </a:rPr>
              <a:t>Proprietary and Confidential: This presentation may not be used or disclosed to other than employees or customers, unless expressly authorized by UPS.© 2021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299715402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685800" rtl="0" eaLnBrk="1" latinLnBrk="0" hangingPunct="1">
        <a:lnSpc>
          <a:spcPct val="100000"/>
        </a:lnSpc>
        <a:spcBef>
          <a:spcPct val="0"/>
        </a:spcBef>
        <a:buNone/>
        <a:defRPr sz="2200" b="1" i="0" kern="1200">
          <a:solidFill>
            <a:srgbClr val="595555"/>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65127"/>
            <a:ext cx="11460480" cy="944881"/>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5760" y="1455951"/>
            <a:ext cx="11460480" cy="4487651"/>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8124" y="6491339"/>
            <a:ext cx="1029153" cy="277002"/>
          </a:xfrm>
          <a:prstGeom prst="rect">
            <a:avLst/>
          </a:prstGeom>
        </p:spPr>
        <p:txBody>
          <a:bodyPr vert="horz" lIns="0" tIns="0" rIns="0" bIns="0" rtlCol="0" anchor="ctr">
            <a:noAutofit/>
          </a:bodyPr>
          <a:lstStyle>
            <a:lvl1pPr algn="l">
              <a:defRPr sz="750">
                <a:solidFill>
                  <a:srgbClr val="8C8585"/>
                </a:solidFill>
              </a:defRPr>
            </a:lvl1pPr>
          </a:lstStyle>
          <a:p>
            <a:fld id="{5AD76903-2DE8-DF49-94B4-2FAB59A2441B}" type="datetime1">
              <a:rPr lang="en-US" smtClean="0"/>
              <a:pPr/>
              <a:t>12/5/2025</a:t>
            </a:fld>
            <a:endParaRPr lang="en-US" dirty="0"/>
          </a:p>
        </p:txBody>
      </p:sp>
      <p:sp>
        <p:nvSpPr>
          <p:cNvPr id="6" name="Slide Number Placeholder 5"/>
          <p:cNvSpPr>
            <a:spLocks noGrp="1"/>
          </p:cNvSpPr>
          <p:nvPr>
            <p:ph type="sldNum" sz="quarter" idx="4"/>
          </p:nvPr>
        </p:nvSpPr>
        <p:spPr>
          <a:xfrm>
            <a:off x="11287760" y="6491339"/>
            <a:ext cx="538480" cy="277002"/>
          </a:xfrm>
          <a:prstGeom prst="rect">
            <a:avLst/>
          </a:prstGeom>
        </p:spPr>
        <p:txBody>
          <a:bodyPr vert="horz" lIns="0" tIns="0" rIns="0" bIns="0" rtlCol="0" anchor="ctr">
            <a:noAutofit/>
          </a:bodyPr>
          <a:lstStyle>
            <a:lvl1pPr algn="r">
              <a:defRPr sz="750">
                <a:solidFill>
                  <a:srgbClr val="8C8585"/>
                </a:solidFill>
              </a:defRPr>
            </a:lvl1pPr>
          </a:lstStyle>
          <a:p>
            <a:fld id="{4FA92F45-BA5D-4C7A-ACC7-D44B34072B97}" type="slidenum">
              <a:rPr lang="en-US" smtClean="0"/>
              <a:pPr/>
              <a:t>‹#›</a:t>
            </a:fld>
            <a:endParaRPr lang="en-US" dirty="0"/>
          </a:p>
        </p:txBody>
      </p:sp>
      <p:sp>
        <p:nvSpPr>
          <p:cNvPr id="8" name="TextBox 7"/>
          <p:cNvSpPr txBox="1"/>
          <p:nvPr/>
        </p:nvSpPr>
        <p:spPr>
          <a:xfrm>
            <a:off x="1575412" y="6537283"/>
            <a:ext cx="9712347" cy="161583"/>
          </a:xfrm>
          <a:prstGeom prst="rect">
            <a:avLst/>
          </a:prstGeom>
          <a:noFill/>
        </p:spPr>
        <p:txBody>
          <a:bodyPr wrap="square" rtlCol="0">
            <a:spAutoFit/>
          </a:bodyPr>
          <a:lstStyle/>
          <a:p>
            <a:pPr algn="l"/>
            <a:r>
              <a:rPr lang="en-US" sz="450" dirty="0">
                <a:solidFill>
                  <a:srgbClr val="595555"/>
                </a:solidFill>
              </a:rPr>
              <a:t>Proprietary and Confidential: This presentation may not be used or disclosed to other than employees or customers, unless expressly authorized by UPS.© 2021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131520417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685800" rtl="0" eaLnBrk="1" latinLnBrk="0" hangingPunct="1">
        <a:lnSpc>
          <a:spcPct val="100000"/>
        </a:lnSpc>
        <a:spcBef>
          <a:spcPct val="0"/>
        </a:spcBef>
        <a:buNone/>
        <a:defRPr sz="2200" b="1" i="0" kern="1200">
          <a:solidFill>
            <a:srgbClr val="595555"/>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65127"/>
            <a:ext cx="11460480" cy="944881"/>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5760" y="1455951"/>
            <a:ext cx="11460480" cy="4487651"/>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8124" y="6491339"/>
            <a:ext cx="1029153" cy="277002"/>
          </a:xfrm>
          <a:prstGeom prst="rect">
            <a:avLst/>
          </a:prstGeom>
        </p:spPr>
        <p:txBody>
          <a:bodyPr vert="horz" lIns="0" tIns="0" rIns="0" bIns="0" rtlCol="0" anchor="ctr">
            <a:noAutofit/>
          </a:bodyPr>
          <a:lstStyle>
            <a:lvl1pPr algn="l">
              <a:defRPr sz="750">
                <a:solidFill>
                  <a:srgbClr val="8C8585"/>
                </a:solidFill>
              </a:defRPr>
            </a:lvl1pPr>
          </a:lstStyle>
          <a:p>
            <a:fld id="{5AD76903-2DE8-DF49-94B4-2FAB59A2441B}" type="datetime1">
              <a:rPr lang="en-US" smtClean="0"/>
              <a:pPr/>
              <a:t>12/5/2025</a:t>
            </a:fld>
            <a:endParaRPr lang="en-US" dirty="0"/>
          </a:p>
        </p:txBody>
      </p:sp>
      <p:sp>
        <p:nvSpPr>
          <p:cNvPr id="6" name="Slide Number Placeholder 5"/>
          <p:cNvSpPr>
            <a:spLocks noGrp="1"/>
          </p:cNvSpPr>
          <p:nvPr>
            <p:ph type="sldNum" sz="quarter" idx="4"/>
          </p:nvPr>
        </p:nvSpPr>
        <p:spPr>
          <a:xfrm>
            <a:off x="11287760" y="6491339"/>
            <a:ext cx="538480" cy="277002"/>
          </a:xfrm>
          <a:prstGeom prst="rect">
            <a:avLst/>
          </a:prstGeom>
        </p:spPr>
        <p:txBody>
          <a:bodyPr vert="horz" lIns="0" tIns="0" rIns="0" bIns="0" rtlCol="0" anchor="ctr">
            <a:noAutofit/>
          </a:bodyPr>
          <a:lstStyle>
            <a:lvl1pPr algn="r">
              <a:defRPr sz="750">
                <a:solidFill>
                  <a:srgbClr val="8C8585"/>
                </a:solidFill>
              </a:defRPr>
            </a:lvl1pPr>
          </a:lstStyle>
          <a:p>
            <a:fld id="{4FA92F45-BA5D-4C7A-ACC7-D44B34072B97}" type="slidenum">
              <a:rPr lang="en-US" smtClean="0"/>
              <a:pPr/>
              <a:t>‹#›</a:t>
            </a:fld>
            <a:endParaRPr lang="en-US" dirty="0"/>
          </a:p>
        </p:txBody>
      </p:sp>
      <p:sp>
        <p:nvSpPr>
          <p:cNvPr id="8" name="TextBox 7"/>
          <p:cNvSpPr txBox="1"/>
          <p:nvPr/>
        </p:nvSpPr>
        <p:spPr>
          <a:xfrm>
            <a:off x="1575412" y="6537283"/>
            <a:ext cx="9712347" cy="161583"/>
          </a:xfrm>
          <a:prstGeom prst="rect">
            <a:avLst/>
          </a:prstGeom>
          <a:noFill/>
        </p:spPr>
        <p:txBody>
          <a:bodyPr wrap="square" rtlCol="0">
            <a:spAutoFit/>
          </a:bodyPr>
          <a:lstStyle/>
          <a:p>
            <a:pPr algn="l"/>
            <a:r>
              <a:rPr lang="en-US" sz="450" dirty="0">
                <a:solidFill>
                  <a:srgbClr val="595555"/>
                </a:solidFill>
              </a:rPr>
              <a:t>Proprietary and Confidential: This presentation may not be used or disclosed to other than employees or customers, unless expressly authorized by UPS.© 2021 United Parcel Service of America, Inc. UPS, the UPS brandmark and the color brown are trademarks of United Parcel Service of America, Inc. All rights reserved.</a:t>
            </a:r>
          </a:p>
        </p:txBody>
      </p:sp>
    </p:spTree>
    <p:extLst>
      <p:ext uri="{BB962C8B-B14F-4D97-AF65-F5344CB8AC3E}">
        <p14:creationId xmlns:p14="http://schemas.microsoft.com/office/powerpoint/2010/main" val="227896228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685800" rtl="0" eaLnBrk="1" latinLnBrk="0" hangingPunct="1">
        <a:lnSpc>
          <a:spcPct val="100000"/>
        </a:lnSpc>
        <a:spcBef>
          <a:spcPct val="0"/>
        </a:spcBef>
        <a:buNone/>
        <a:defRPr sz="2200" b="1" i="0" kern="1200">
          <a:solidFill>
            <a:srgbClr val="595555"/>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50834B-523C-DDA5-9640-169949DC92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2C5C5E-6227-F69E-C0C8-C2388730CA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3CAF30-2F48-FDEA-C1C4-0DF2E612A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83F85B-2B6F-4894-9C3F-96F351312FCC}" type="datetimeFigureOut">
              <a:rPr lang="en-US" smtClean="0"/>
              <a:t>12/5/2025</a:t>
            </a:fld>
            <a:endParaRPr lang="en-US"/>
          </a:p>
        </p:txBody>
      </p:sp>
      <p:sp>
        <p:nvSpPr>
          <p:cNvPr id="5" name="Footer Placeholder 4">
            <a:extLst>
              <a:ext uri="{FF2B5EF4-FFF2-40B4-BE49-F238E27FC236}">
                <a16:creationId xmlns:a16="http://schemas.microsoft.com/office/drawing/2014/main" id="{67B5356A-7073-625E-8FA3-CFCA7E331A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8967EB3-6958-E4B1-4A3D-D8BFA6907A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59A84A-0E34-4D52-82B7-1FF5BAFC2A21}" type="slidenum">
              <a:rPr lang="en-US" smtClean="0"/>
              <a:t>‹#›</a:t>
            </a:fld>
            <a:endParaRPr lang="en-US"/>
          </a:p>
        </p:txBody>
      </p:sp>
    </p:spTree>
    <p:extLst>
      <p:ext uri="{BB962C8B-B14F-4D97-AF65-F5344CB8AC3E}">
        <p14:creationId xmlns:p14="http://schemas.microsoft.com/office/powerpoint/2010/main" val="115642417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017764988"/>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97555"/>
            <a:ext cx="12192000" cy="460445"/>
          </a:xfrm>
          <a:prstGeom prst="rect">
            <a:avLst/>
          </a:prstGeom>
          <a:solidFill>
            <a:srgbClr val="DFD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 name="Title Placeholder 1"/>
          <p:cNvSpPr>
            <a:spLocks noGrp="1"/>
          </p:cNvSpPr>
          <p:nvPr>
            <p:ph type="title"/>
          </p:nvPr>
        </p:nvSpPr>
        <p:spPr>
          <a:xfrm>
            <a:off x="365760" y="365127"/>
            <a:ext cx="11460480" cy="944881"/>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5760" y="1455951"/>
            <a:ext cx="11460480" cy="4487651"/>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8124" y="6491339"/>
            <a:ext cx="2127135" cy="277002"/>
          </a:xfrm>
          <a:prstGeom prst="rect">
            <a:avLst/>
          </a:prstGeom>
        </p:spPr>
        <p:txBody>
          <a:bodyPr vert="horz" lIns="0" tIns="0" rIns="0" bIns="0" rtlCol="0" anchor="ctr">
            <a:noAutofit/>
          </a:bodyPr>
          <a:lstStyle>
            <a:lvl1pPr algn="l">
              <a:defRPr sz="750">
                <a:solidFill>
                  <a:srgbClr val="8C8585"/>
                </a:solidFill>
              </a:defRPr>
            </a:lvl1pPr>
          </a:lstStyle>
          <a:p>
            <a:fld id="{5AD76903-2DE8-DF49-94B4-2FAB59A2441B}" type="datetime1">
              <a:rPr lang="en-US" smtClean="0"/>
              <a:pPr/>
              <a:t>12/5/2025</a:t>
            </a:fld>
            <a:endParaRPr lang="en-US"/>
          </a:p>
        </p:txBody>
      </p:sp>
      <p:sp>
        <p:nvSpPr>
          <p:cNvPr id="6" name="Slide Number Placeholder 5"/>
          <p:cNvSpPr>
            <a:spLocks noGrp="1"/>
          </p:cNvSpPr>
          <p:nvPr>
            <p:ph type="sldNum" sz="quarter" idx="4"/>
          </p:nvPr>
        </p:nvSpPr>
        <p:spPr>
          <a:xfrm>
            <a:off x="11287760" y="6491339"/>
            <a:ext cx="538480" cy="277002"/>
          </a:xfrm>
          <a:prstGeom prst="rect">
            <a:avLst/>
          </a:prstGeom>
        </p:spPr>
        <p:txBody>
          <a:bodyPr vert="horz" lIns="0" tIns="0" rIns="0" bIns="0" rtlCol="0" anchor="ctr">
            <a:noAutofit/>
          </a:bodyPr>
          <a:lstStyle>
            <a:lvl1pPr algn="r">
              <a:defRPr sz="750">
                <a:solidFill>
                  <a:srgbClr val="8C8585"/>
                </a:solidFill>
              </a:defRPr>
            </a:lvl1pPr>
          </a:lstStyle>
          <a:p>
            <a:fld id="{4FA92F45-BA5D-4C7A-ACC7-D44B34072B97}" type="slidenum">
              <a:rPr lang="en-US" smtClean="0"/>
              <a:pPr/>
              <a:t>‹#›</a:t>
            </a:fld>
            <a:endParaRPr lang="en-US"/>
          </a:p>
        </p:txBody>
      </p:sp>
      <p:sp>
        <p:nvSpPr>
          <p:cNvPr id="8" name="TextBox 7"/>
          <p:cNvSpPr txBox="1"/>
          <p:nvPr/>
        </p:nvSpPr>
        <p:spPr>
          <a:xfrm>
            <a:off x="2585259" y="6537283"/>
            <a:ext cx="7021484" cy="230832"/>
          </a:xfrm>
          <a:prstGeom prst="rect">
            <a:avLst/>
          </a:prstGeom>
          <a:noFill/>
        </p:spPr>
        <p:txBody>
          <a:bodyPr wrap="square" rtlCol="0">
            <a:spAutoFit/>
          </a:bodyPr>
          <a:lstStyle/>
          <a:p>
            <a:pPr algn="ctr"/>
            <a:r>
              <a:rPr lang="en-US" sz="450">
                <a:solidFill>
                  <a:srgbClr val="595555"/>
                </a:solidFill>
              </a:rPr>
              <a:t>Proprietary and Confidential: This presentation may not be used or disclosed to other than employees or customers, unless expressly authorized by UPS.</a:t>
            </a:r>
            <a:br>
              <a:rPr lang="en-US" sz="450">
                <a:solidFill>
                  <a:srgbClr val="595555"/>
                </a:solidFill>
              </a:rPr>
            </a:br>
            <a:r>
              <a:rPr lang="en-US" sz="450">
                <a:solidFill>
                  <a:srgbClr val="595555"/>
                </a:solidFill>
              </a:rPr>
              <a:t>© 2020 United Parcel Service of America, Inc. UPS, the UPS brandmark, and the color dark brown tone are trademarks of United Parcel Service of America, Inc. All rights reserved.</a:t>
            </a:r>
          </a:p>
        </p:txBody>
      </p:sp>
    </p:spTree>
    <p:extLst>
      <p:ext uri="{BB962C8B-B14F-4D97-AF65-F5344CB8AC3E}">
        <p14:creationId xmlns:p14="http://schemas.microsoft.com/office/powerpoint/2010/main" val="74574492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685800" rtl="0" eaLnBrk="1" latinLnBrk="0" hangingPunct="1">
        <a:lnSpc>
          <a:spcPct val="100000"/>
        </a:lnSpc>
        <a:spcBef>
          <a:spcPct val="0"/>
        </a:spcBef>
        <a:buNone/>
        <a:defRPr sz="2200" b="1" i="0" kern="1200">
          <a:solidFill>
            <a:srgbClr val="595555"/>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30.emf"/><Relationship Id="rId11" Type="http://schemas.openxmlformats.org/officeDocument/2006/relationships/image" Target="../media/image35.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52.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60.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6.png"/><Relationship Id="rId4" Type="http://schemas.openxmlformats.org/officeDocument/2006/relationships/diagramLayout" Target="../diagrams/layout1.xml"/><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svg"/><Relationship Id="rId2" Type="http://schemas.openxmlformats.org/officeDocument/2006/relationships/notesSlide" Target="../notesSlides/notesSlide6.xml"/><Relationship Id="rId1" Type="http://schemas.openxmlformats.org/officeDocument/2006/relationships/slideLayout" Target="../slideLayouts/slideLayout60.xml"/><Relationship Id="rId6" Type="http://schemas.openxmlformats.org/officeDocument/2006/relationships/image" Target="../media/image43.png"/><Relationship Id="rId5" Type="http://schemas.openxmlformats.org/officeDocument/2006/relationships/image" Target="../media/image42.svg"/><Relationship Id="rId10" Type="http://schemas.openxmlformats.org/officeDocument/2006/relationships/image" Target="../media/image26.png"/><Relationship Id="rId4" Type="http://schemas.openxmlformats.org/officeDocument/2006/relationships/image" Target="../media/image41.png"/><Relationship Id="rId9" Type="http://schemas.openxmlformats.org/officeDocument/2006/relationships/image" Target="../media/image46.svg"/></Relationships>
</file>

<file path=ppt/slides/_rels/slide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79.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79.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79.xml"/><Relationship Id="rId5" Type="http://schemas.openxmlformats.org/officeDocument/2006/relationships/image" Target="../media/image26.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1.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3.emf"/><Relationship Id="rId7" Type="http://schemas.openxmlformats.org/officeDocument/2006/relationships/image" Target="../media/image51.png"/><Relationship Id="rId2" Type="http://schemas.openxmlformats.org/officeDocument/2006/relationships/image" Target="../media/image52.emf"/><Relationship Id="rId1" Type="http://schemas.openxmlformats.org/officeDocument/2006/relationships/slideLayout" Target="../slideLayouts/slideLayout34.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14.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34.xml"/><Relationship Id="rId5" Type="http://schemas.openxmlformats.org/officeDocument/2006/relationships/image" Target="../media/image51.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62.emf"/><Relationship Id="rId13" Type="http://schemas.openxmlformats.org/officeDocument/2006/relationships/image" Target="../media/image26.png"/><Relationship Id="rId3" Type="http://schemas.openxmlformats.org/officeDocument/2006/relationships/notesSlide" Target="../notesSlides/notesSlide10.xml"/><Relationship Id="rId7" Type="http://schemas.openxmlformats.org/officeDocument/2006/relationships/image" Target="../media/image61.emf"/><Relationship Id="rId12" Type="http://schemas.openxmlformats.org/officeDocument/2006/relationships/image" Target="../media/image66.emf"/><Relationship Id="rId2" Type="http://schemas.openxmlformats.org/officeDocument/2006/relationships/slideLayout" Target="../slideLayouts/slideLayout108.xml"/><Relationship Id="rId1" Type="http://schemas.openxmlformats.org/officeDocument/2006/relationships/tags" Target="../tags/tag1.xml"/><Relationship Id="rId6" Type="http://schemas.openxmlformats.org/officeDocument/2006/relationships/image" Target="../media/image60.png"/><Relationship Id="rId11" Type="http://schemas.openxmlformats.org/officeDocument/2006/relationships/image" Target="../media/image65.emf"/><Relationship Id="rId5" Type="http://schemas.openxmlformats.org/officeDocument/2006/relationships/image" Target="../media/image59.emf"/><Relationship Id="rId10" Type="http://schemas.openxmlformats.org/officeDocument/2006/relationships/image" Target="../media/image64.emf"/><Relationship Id="rId4" Type="http://schemas.openxmlformats.org/officeDocument/2006/relationships/oleObject" Target="../embeddings/oleObject1.bin"/><Relationship Id="rId9" Type="http://schemas.openxmlformats.org/officeDocument/2006/relationships/image" Target="../media/image63.emf"/></Relationships>
</file>

<file path=ppt/slides/_rels/slide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36.xml"/><Relationship Id="rId5" Type="http://schemas.openxmlformats.org/officeDocument/2006/relationships/image" Target="../media/image26.png"/><Relationship Id="rId4" Type="http://schemas.openxmlformats.org/officeDocument/2006/relationships/image" Target="../media/image68.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9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96.xml"/></Relationships>
</file>

<file path=ppt/slides/_rels/slide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3" name="Picture 2" descr="A flag on a dock&#10;&#10;AI-generated content may be incorrect.">
            <a:extLst>
              <a:ext uri="{FF2B5EF4-FFF2-40B4-BE49-F238E27FC236}">
                <a16:creationId xmlns:a16="http://schemas.microsoft.com/office/drawing/2014/main" id="{9A1285D9-B53E-7259-8B7E-F137D8441ED3}"/>
              </a:ext>
            </a:extLst>
          </p:cNvPr>
          <p:cNvPicPr>
            <a:picLocks noChangeAspect="1"/>
          </p:cNvPicPr>
          <p:nvPr/>
        </p:nvPicPr>
        <p:blipFill>
          <a:blip r:embed="rId3"/>
          <a:srcRect l="333" t="-152" r="33382" b="-64"/>
          <a:stretch/>
        </p:blipFill>
        <p:spPr>
          <a:xfrm>
            <a:off x="5231219" y="-46023"/>
            <a:ext cx="6960781" cy="6904023"/>
          </a:xfrm>
          <a:prstGeom prst="rect">
            <a:avLst/>
          </a:prstGeom>
        </p:spPr>
      </p:pic>
      <p:sp>
        <p:nvSpPr>
          <p:cNvPr id="6" name="Graphic 4">
            <a:extLst>
              <a:ext uri="{FF2B5EF4-FFF2-40B4-BE49-F238E27FC236}">
                <a16:creationId xmlns:a16="http://schemas.microsoft.com/office/drawing/2014/main" id="{B2CD87D4-ACC0-E715-C1CF-FF8662B4DDE7}"/>
              </a:ext>
            </a:extLst>
          </p:cNvPr>
          <p:cNvSpPr/>
          <p:nvPr/>
        </p:nvSpPr>
        <p:spPr>
          <a:xfrm>
            <a:off x="-4337" y="-46023"/>
            <a:ext cx="6545996" cy="6930123"/>
          </a:xfrm>
          <a:custGeom>
            <a:avLst/>
            <a:gdLst>
              <a:gd name="connsiteX0" fmla="*/ 6099429 w 6099428"/>
              <a:gd name="connsiteY0" fmla="*/ 5063273 h 6919490"/>
              <a:gd name="connsiteX1" fmla="*/ 5192332 w 6099428"/>
              <a:gd name="connsiteY1" fmla="*/ 0 h 6919490"/>
              <a:gd name="connsiteX2" fmla="*/ 0 w 6099428"/>
              <a:gd name="connsiteY2" fmla="*/ 0 h 6919490"/>
              <a:gd name="connsiteX3" fmla="*/ 0 w 6099428"/>
              <a:gd name="connsiteY3" fmla="*/ 6919490 h 6919490"/>
              <a:gd name="connsiteX4" fmla="*/ 6013577 w 6099428"/>
              <a:gd name="connsiteY4" fmla="*/ 6919490 h 6919490"/>
              <a:gd name="connsiteX5" fmla="*/ 6099429 w 6099428"/>
              <a:gd name="connsiteY5" fmla="*/ 5063273 h 6919490"/>
              <a:gd name="connsiteX0" fmla="*/ 6545996 w 6545996"/>
              <a:gd name="connsiteY0" fmla="*/ 5063273 h 6919490"/>
              <a:gd name="connsiteX1" fmla="*/ 5638899 w 6545996"/>
              <a:gd name="connsiteY1" fmla="*/ 0 h 6919490"/>
              <a:gd name="connsiteX2" fmla="*/ 0 w 6545996"/>
              <a:gd name="connsiteY2" fmla="*/ 21265 h 6919490"/>
              <a:gd name="connsiteX3" fmla="*/ 446567 w 6545996"/>
              <a:gd name="connsiteY3" fmla="*/ 6919490 h 6919490"/>
              <a:gd name="connsiteX4" fmla="*/ 6460144 w 6545996"/>
              <a:gd name="connsiteY4" fmla="*/ 6919490 h 6919490"/>
              <a:gd name="connsiteX5" fmla="*/ 6545996 w 6545996"/>
              <a:gd name="connsiteY5" fmla="*/ 5063273 h 6919490"/>
              <a:gd name="connsiteX0" fmla="*/ 6545996 w 6545996"/>
              <a:gd name="connsiteY0" fmla="*/ 5063273 h 6930123"/>
              <a:gd name="connsiteX1" fmla="*/ 5638899 w 6545996"/>
              <a:gd name="connsiteY1" fmla="*/ 0 h 6930123"/>
              <a:gd name="connsiteX2" fmla="*/ 0 w 6545996"/>
              <a:gd name="connsiteY2" fmla="*/ 21265 h 6930123"/>
              <a:gd name="connsiteX3" fmla="*/ 0 w 6545996"/>
              <a:gd name="connsiteY3" fmla="*/ 6930123 h 6930123"/>
              <a:gd name="connsiteX4" fmla="*/ 6460144 w 6545996"/>
              <a:gd name="connsiteY4" fmla="*/ 6919490 h 6930123"/>
              <a:gd name="connsiteX5" fmla="*/ 6545996 w 6545996"/>
              <a:gd name="connsiteY5" fmla="*/ 5063273 h 69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5996" h="6930123">
                <a:moveTo>
                  <a:pt x="6545996" y="5063273"/>
                </a:moveTo>
                <a:cubicBezTo>
                  <a:pt x="6545996" y="3394843"/>
                  <a:pt x="6325143" y="1651644"/>
                  <a:pt x="5638899" y="0"/>
                </a:cubicBezTo>
                <a:lnTo>
                  <a:pt x="0" y="21265"/>
                </a:lnTo>
                <a:lnTo>
                  <a:pt x="0" y="6930123"/>
                </a:lnTo>
                <a:lnTo>
                  <a:pt x="6460144" y="6919490"/>
                </a:lnTo>
                <a:cubicBezTo>
                  <a:pt x="6490116" y="6480615"/>
                  <a:pt x="6545996" y="5592614"/>
                  <a:pt x="6545996" y="5063273"/>
                </a:cubicBezTo>
              </a:path>
            </a:pathLst>
          </a:custGeom>
          <a:solidFill>
            <a:srgbClr val="330000"/>
          </a:solidFill>
          <a:ln w="6343" cap="flat">
            <a:noFill/>
            <a:prstDash val="solid"/>
            <a:miter/>
          </a:ln>
        </p:spPr>
        <p:txBody>
          <a:bodyPr rtlCol="0" anchor="ctr"/>
          <a:lstStyle/>
          <a:p>
            <a:endParaRPr lang="en-US"/>
          </a:p>
        </p:txBody>
      </p:sp>
      <p:pic>
        <p:nvPicPr>
          <p:cNvPr id="7" name="Google Shape;64;p1"/>
          <p:cNvPicPr preferRelativeResize="0"/>
          <p:nvPr/>
        </p:nvPicPr>
        <p:blipFill rotWithShape="1">
          <a:blip r:embed="rId4">
            <a:alphaModFix/>
          </a:blip>
          <a:srcRect l="7732" t="-10233" r="8395" b="-8488"/>
          <a:stretch/>
        </p:blipFill>
        <p:spPr>
          <a:xfrm rot="4861937">
            <a:off x="635274" y="1290118"/>
            <a:ext cx="7318511" cy="4284779"/>
          </a:xfrm>
          <a:prstGeom prst="rect">
            <a:avLst/>
          </a:prstGeom>
          <a:noFill/>
          <a:ln>
            <a:noFill/>
          </a:ln>
        </p:spPr>
      </p:pic>
      <p:pic>
        <p:nvPicPr>
          <p:cNvPr id="62" name="Google Shape;62;p1"/>
          <p:cNvPicPr preferRelativeResize="0"/>
          <p:nvPr/>
        </p:nvPicPr>
        <p:blipFill>
          <a:blip r:embed="rId5">
            <a:alphaModFix/>
          </a:blip>
          <a:stretch>
            <a:fillRect/>
          </a:stretch>
        </p:blipFill>
        <p:spPr>
          <a:xfrm>
            <a:off x="550928" y="982242"/>
            <a:ext cx="745201" cy="886299"/>
          </a:xfrm>
          <a:prstGeom prst="rect">
            <a:avLst/>
          </a:prstGeom>
          <a:noFill/>
          <a:ln>
            <a:noFill/>
          </a:ln>
        </p:spPr>
      </p:pic>
      <p:sp>
        <p:nvSpPr>
          <p:cNvPr id="2" name="TextBox 1">
            <a:extLst>
              <a:ext uri="{FF2B5EF4-FFF2-40B4-BE49-F238E27FC236}">
                <a16:creationId xmlns:a16="http://schemas.microsoft.com/office/drawing/2014/main" id="{80188397-7C19-46D3-998B-6E7908ACC872}"/>
              </a:ext>
            </a:extLst>
          </p:cNvPr>
          <p:cNvSpPr txBox="1"/>
          <p:nvPr/>
        </p:nvSpPr>
        <p:spPr>
          <a:xfrm>
            <a:off x="550928" y="3336944"/>
            <a:ext cx="3057760" cy="2862322"/>
          </a:xfrm>
          <a:prstGeom prst="rect">
            <a:avLst/>
          </a:prstGeom>
          <a:noFill/>
        </p:spPr>
        <p:txBody>
          <a:bodyPr wrap="square" rtlCol="0">
            <a:spAutoFit/>
          </a:bodyPr>
          <a:lstStyle/>
          <a:p>
            <a:r>
              <a:rPr lang="es-CO" sz="3600" b="1" dirty="0">
                <a:solidFill>
                  <a:srgbClr val="FFBE00"/>
                </a:solidFill>
                <a:latin typeface="+mj-lt"/>
                <a:ea typeface="Verdana" panose="020B0604030504040204" pitchFamily="34" charset="0"/>
              </a:rPr>
              <a:t>Taller 1:</a:t>
            </a:r>
          </a:p>
          <a:p>
            <a:r>
              <a:rPr lang="es-CO" sz="3600" dirty="0">
                <a:solidFill>
                  <a:schemeClr val="bg1"/>
                </a:solidFill>
                <a:latin typeface="+mj-lt"/>
                <a:ea typeface="Verdana" panose="020B0604030504040204" pitchFamily="34" charset="0"/>
              </a:rPr>
              <a:t>El rol de la logística en tu expansión a Canadá</a:t>
            </a:r>
            <a:endParaRPr lang="en-US" sz="3600" dirty="0">
              <a:solidFill>
                <a:schemeClr val="bg1"/>
              </a:solidFill>
              <a:latin typeface="+mj-lt"/>
              <a:ea typeface="Verdan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2C1F311-2B5E-B7A2-7261-6C63CDEC9D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EB063C-CC68-F34D-8BE0-3F9E5A7C7539}" type="datetime4">
              <a:rPr kumimoji="0" lang="en-US" sz="750" b="0" i="0" u="none" strike="noStrike" kern="1200" cap="none" spc="0" normalizeH="0" baseline="0" noProof="0" smtClean="0">
                <a:ln>
                  <a:noFill/>
                </a:ln>
                <a:solidFill>
                  <a:srgbClr val="8C8585"/>
                </a:solidFill>
                <a:effectLst/>
                <a:uLnTx/>
                <a:uFillTx/>
                <a:latin typeface="Verdana" panose="020B060403050404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December 5, 2025</a:t>
            </a:fld>
            <a:endParaRPr kumimoji="0" lang="en-US" sz="750" b="0" i="0" u="none" strike="noStrike" kern="1200" cap="none" spc="0" normalizeH="0" baseline="0" noProof="0" dirty="0">
              <a:ln>
                <a:noFill/>
              </a:ln>
              <a:solidFill>
                <a:srgbClr val="8C8585"/>
              </a:solidFill>
              <a:effectLst/>
              <a:uLnTx/>
              <a:uFillTx/>
              <a:latin typeface="Verdana" panose="020B0604030504040204" pitchFamily="34" charset="0"/>
              <a:ea typeface="+mn-ea"/>
              <a:cs typeface="+mn-cs"/>
            </a:endParaRPr>
          </a:p>
        </p:txBody>
      </p:sp>
      <p:sp>
        <p:nvSpPr>
          <p:cNvPr id="5" name="Slide Number Placeholder 4">
            <a:extLst>
              <a:ext uri="{FF2B5EF4-FFF2-40B4-BE49-F238E27FC236}">
                <a16:creationId xmlns:a16="http://schemas.microsoft.com/office/drawing/2014/main" id="{30202618-6255-631F-89F7-764754E4F56A}"/>
              </a:ext>
            </a:extLst>
          </p:cNvPr>
          <p:cNvSpPr>
            <a:spLocks noGrp="1"/>
          </p:cNvSpPr>
          <p:nvPr>
            <p:ph type="sldNum" sz="quarter" idx="4"/>
          </p:nvPr>
        </p:nvSpPr>
        <p:spPr>
          <a:prstGeom prst="rect">
            <a:avLst/>
          </a:prstGeom>
        </p:spPr>
        <p:txBody>
          <a:bodyPr/>
          <a:lstStyle/>
          <a:p>
            <a:pPr marL="94615" marR="0" lvl="0" indent="0" algn="r" defTabSz="914400" rtl="0" eaLnBrk="1" fontAlgn="auto" latinLnBrk="0" hangingPunct="1">
              <a:lnSpc>
                <a:spcPct val="100000"/>
              </a:lnSpc>
              <a:spcBef>
                <a:spcPts val="100"/>
              </a:spcBef>
              <a:spcAft>
                <a:spcPts val="0"/>
              </a:spcAft>
              <a:buClrTx/>
              <a:buSzTx/>
              <a:buFontTx/>
              <a:buNone/>
              <a:tabLst/>
              <a:defRPr/>
            </a:pPr>
            <a:fld id="{81D60167-4931-47E6-BA6A-407CBD079E47}" type="slidenum">
              <a:rPr kumimoji="0" lang="en-US" sz="750" b="0" i="0" u="none" strike="noStrike" kern="1200" cap="none" spc="-50" normalizeH="0" baseline="0" noProof="0" smtClean="0">
                <a:ln>
                  <a:noFill/>
                </a:ln>
                <a:solidFill>
                  <a:srgbClr val="58595B"/>
                </a:solidFill>
                <a:effectLst/>
                <a:uLnTx/>
                <a:uFillTx/>
                <a:latin typeface="Verdana" panose="020B0604030504040204" pitchFamily="34" charset="0"/>
                <a:ea typeface="+mn-ea"/>
                <a:cs typeface="+mn-cs"/>
              </a:rPr>
              <a:pPr marL="94615" marR="0" lvl="0" indent="0" algn="r" defTabSz="914400" rtl="0" eaLnBrk="1" fontAlgn="auto" latinLnBrk="0" hangingPunct="1">
                <a:lnSpc>
                  <a:spcPct val="100000"/>
                </a:lnSpc>
                <a:spcBef>
                  <a:spcPts val="100"/>
                </a:spcBef>
                <a:spcAft>
                  <a:spcPts val="0"/>
                </a:spcAft>
                <a:buClrTx/>
                <a:buSzTx/>
                <a:buFontTx/>
                <a:buNone/>
                <a:tabLst/>
                <a:defRPr/>
              </a:pPr>
              <a:t>2</a:t>
            </a:fld>
            <a:endParaRPr kumimoji="0" lang="en-US" sz="750" b="0" i="0" u="none" strike="noStrike" kern="1200" cap="none" spc="-50" normalizeH="0" baseline="0" noProof="0" dirty="0">
              <a:ln>
                <a:noFill/>
              </a:ln>
              <a:solidFill>
                <a:srgbClr val="58595B"/>
              </a:solidFill>
              <a:effectLst/>
              <a:uLnTx/>
              <a:uFillTx/>
              <a:latin typeface="Verdana" panose="020B0604030504040204" pitchFamily="34" charset="0"/>
              <a:ea typeface="+mn-ea"/>
              <a:cs typeface="+mn-cs"/>
            </a:endParaRPr>
          </a:p>
        </p:txBody>
      </p:sp>
      <p:sp>
        <p:nvSpPr>
          <p:cNvPr id="2" name="Title 1">
            <a:extLst>
              <a:ext uri="{FF2B5EF4-FFF2-40B4-BE49-F238E27FC236}">
                <a16:creationId xmlns:a16="http://schemas.microsoft.com/office/drawing/2014/main" id="{A6B0B24F-6DD4-7D4D-70C0-76D4D40ED53B}"/>
              </a:ext>
            </a:extLst>
          </p:cNvPr>
          <p:cNvSpPr>
            <a:spLocks noGrp="1"/>
          </p:cNvSpPr>
          <p:nvPr>
            <p:ph type="title" idx="4294967295"/>
          </p:nvPr>
        </p:nvSpPr>
        <p:spPr>
          <a:xfrm>
            <a:off x="635406" y="595313"/>
            <a:ext cx="8870950" cy="995362"/>
          </a:xfrm>
        </p:spPr>
        <p:txBody>
          <a:bodyPr/>
          <a:lstStyle/>
          <a:p>
            <a:r>
              <a:rPr lang="es-CO" sz="3600" b="1" dirty="0">
                <a:solidFill>
                  <a:schemeClr val="accent1"/>
                </a:solidFill>
                <a:latin typeface="Roboto" panose="02000000000000000000" pitchFamily="2" charset="0"/>
                <a:ea typeface="Roboto" panose="02000000000000000000" pitchFamily="2" charset="0"/>
              </a:rPr>
              <a:t>Hoy en nuestra sesión:</a:t>
            </a:r>
            <a:endParaRPr lang="en-US" sz="3600" b="1" dirty="0">
              <a:solidFill>
                <a:schemeClr val="accent1"/>
              </a:solidFill>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FC5781E6-A821-9050-76D0-2130AADF05BA}"/>
              </a:ext>
            </a:extLst>
          </p:cNvPr>
          <p:cNvSpPr>
            <a:spLocks noGrp="1"/>
          </p:cNvSpPr>
          <p:nvPr>
            <p:ph type="body" idx="4294967295"/>
          </p:nvPr>
        </p:nvSpPr>
        <p:spPr>
          <a:xfrm>
            <a:off x="642105" y="2363340"/>
            <a:ext cx="1965627" cy="1219827"/>
          </a:xfrm>
        </p:spPr>
        <p:txBody>
          <a:bodyPr/>
          <a:lstStyle/>
          <a:p>
            <a:r>
              <a:rPr lang="en-US" sz="3200" dirty="0">
                <a:solidFill>
                  <a:schemeClr val="accent1"/>
                </a:solidFill>
                <a:latin typeface="Roboto" panose="02000000000000000000" pitchFamily="2" charset="0"/>
                <a:ea typeface="Roboto" panose="02000000000000000000" pitchFamily="2" charset="0"/>
              </a:rPr>
              <a:t>1</a:t>
            </a:r>
            <a:endParaRPr lang="en-US" sz="1100" dirty="0">
              <a:solidFill>
                <a:schemeClr val="accent1"/>
              </a:solidFill>
              <a:latin typeface="Roboto" panose="02000000000000000000" pitchFamily="2" charset="0"/>
              <a:ea typeface="Roboto" panose="02000000000000000000" pitchFamily="2" charset="0"/>
            </a:endParaRPr>
          </a:p>
          <a:p>
            <a:r>
              <a:rPr lang="en-US" sz="1400" dirty="0">
                <a:latin typeface="Roboto" panose="02000000000000000000" pitchFamily="2" charset="0"/>
                <a:ea typeface="Roboto" panose="02000000000000000000" pitchFamily="2" charset="0"/>
              </a:rPr>
              <a:t>Rol de la </a:t>
            </a:r>
            <a:r>
              <a:rPr lang="en-US" sz="1400" dirty="0" err="1">
                <a:latin typeface="Roboto" panose="02000000000000000000" pitchFamily="2" charset="0"/>
                <a:ea typeface="Roboto" panose="02000000000000000000" pitchFamily="2" charset="0"/>
              </a:rPr>
              <a:t>logística</a:t>
            </a:r>
            <a:r>
              <a:rPr lang="en-US" sz="1400" dirty="0">
                <a:latin typeface="Roboto" panose="02000000000000000000" pitchFamily="2" charset="0"/>
                <a:ea typeface="Roboto" panose="02000000000000000000" pitchFamily="2" charset="0"/>
              </a:rPr>
              <a:t> </a:t>
            </a:r>
            <a:r>
              <a:rPr lang="en-US" sz="1400" dirty="0" err="1">
                <a:latin typeface="Roboto" panose="02000000000000000000" pitchFamily="2" charset="0"/>
                <a:ea typeface="Roboto" panose="02000000000000000000" pitchFamily="2" charset="0"/>
              </a:rPr>
              <a:t>en</a:t>
            </a:r>
            <a:r>
              <a:rPr lang="en-US" sz="1400" dirty="0">
                <a:latin typeface="Roboto" panose="02000000000000000000" pitchFamily="2" charset="0"/>
                <a:ea typeface="Roboto" panose="02000000000000000000" pitchFamily="2" charset="0"/>
              </a:rPr>
              <a:t> la </a:t>
            </a:r>
            <a:r>
              <a:rPr lang="en-US" sz="1400" dirty="0" err="1">
                <a:latin typeface="Roboto" panose="02000000000000000000" pitchFamily="2" charset="0"/>
                <a:ea typeface="Roboto" panose="02000000000000000000" pitchFamily="2" charset="0"/>
              </a:rPr>
              <a:t>internacionalización</a:t>
            </a:r>
            <a:r>
              <a:rPr lang="en-US" sz="1400" dirty="0">
                <a:latin typeface="Roboto" panose="02000000000000000000" pitchFamily="2" charset="0"/>
                <a:ea typeface="Roboto" panose="02000000000000000000" pitchFamily="2" charset="0"/>
              </a:rPr>
              <a:t> de </a:t>
            </a:r>
            <a:r>
              <a:rPr lang="en-US" sz="1400" dirty="0" err="1">
                <a:latin typeface="Roboto" panose="02000000000000000000" pitchFamily="2" charset="0"/>
                <a:ea typeface="Roboto" panose="02000000000000000000" pitchFamily="2" charset="0"/>
              </a:rPr>
              <a:t>productos</a:t>
            </a:r>
            <a:r>
              <a:rPr lang="en-US" sz="1400" dirty="0">
                <a:latin typeface="Roboto" panose="02000000000000000000" pitchFamily="2" charset="0"/>
                <a:ea typeface="Roboto" panose="02000000000000000000" pitchFamily="2" charset="0"/>
              </a:rPr>
              <a:t>.</a:t>
            </a:r>
          </a:p>
        </p:txBody>
      </p:sp>
      <p:cxnSp>
        <p:nvCxnSpPr>
          <p:cNvPr id="13" name="Straight Arrow Connector 12">
            <a:extLst>
              <a:ext uri="{FF2B5EF4-FFF2-40B4-BE49-F238E27FC236}">
                <a16:creationId xmlns:a16="http://schemas.microsoft.com/office/drawing/2014/main" id="{92E3C5DF-10FB-968D-7A49-34A967FDBD9A}"/>
              </a:ext>
            </a:extLst>
          </p:cNvPr>
          <p:cNvCxnSpPr>
            <a:cxnSpLocks/>
          </p:cNvCxnSpPr>
          <p:nvPr/>
        </p:nvCxnSpPr>
        <p:spPr>
          <a:xfrm>
            <a:off x="727182" y="2180363"/>
            <a:ext cx="1022755" cy="0"/>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25D779A0-3FFA-5AA5-B66D-34A2FEB3A09E}"/>
              </a:ext>
            </a:extLst>
          </p:cNvPr>
          <p:cNvGrpSpPr/>
          <p:nvPr/>
        </p:nvGrpSpPr>
        <p:grpSpPr>
          <a:xfrm>
            <a:off x="2889585" y="2180363"/>
            <a:ext cx="1555440" cy="1669775"/>
            <a:chOff x="2420739" y="2733261"/>
            <a:chExt cx="1555440" cy="1669775"/>
          </a:xfrm>
        </p:grpSpPr>
        <p:sp>
          <p:nvSpPr>
            <p:cNvPr id="6" name="Text Placeholder 2">
              <a:extLst>
                <a:ext uri="{FF2B5EF4-FFF2-40B4-BE49-F238E27FC236}">
                  <a16:creationId xmlns:a16="http://schemas.microsoft.com/office/drawing/2014/main" id="{6D78B8AC-463A-2CD6-AE20-E80C992EDA81}"/>
                </a:ext>
              </a:extLst>
            </p:cNvPr>
            <p:cNvSpPr txBox="1">
              <a:spLocks/>
            </p:cNvSpPr>
            <p:nvPr/>
          </p:nvSpPr>
          <p:spPr>
            <a:xfrm>
              <a:off x="2429098" y="2917004"/>
              <a:ext cx="1547081" cy="1486032"/>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3200" b="0"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rPr>
                <a:t>2</a:t>
              </a:r>
            </a:p>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Qué</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esperar</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de la Expo México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Mujer</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2026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desde</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la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perspectiva</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logística</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a:t>
              </a:r>
            </a:p>
          </p:txBody>
        </p:sp>
        <p:cxnSp>
          <p:nvCxnSpPr>
            <p:cNvPr id="14" name="Straight Arrow Connector 13">
              <a:extLst>
                <a:ext uri="{FF2B5EF4-FFF2-40B4-BE49-F238E27FC236}">
                  <a16:creationId xmlns:a16="http://schemas.microsoft.com/office/drawing/2014/main" id="{D133A8FD-19D2-D3F3-B57E-EB524E0C1761}"/>
                </a:ext>
              </a:extLst>
            </p:cNvPr>
            <p:cNvCxnSpPr>
              <a:cxnSpLocks/>
            </p:cNvCxnSpPr>
            <p:nvPr/>
          </p:nvCxnSpPr>
          <p:spPr>
            <a:xfrm>
              <a:off x="2420739" y="2733261"/>
              <a:ext cx="942663" cy="0"/>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F55C7C5-FF70-FC15-9AF9-55A0C6A036C0}"/>
              </a:ext>
            </a:extLst>
          </p:cNvPr>
          <p:cNvGrpSpPr/>
          <p:nvPr/>
        </p:nvGrpSpPr>
        <p:grpSpPr>
          <a:xfrm>
            <a:off x="5286947" y="2180363"/>
            <a:ext cx="1549580" cy="1509131"/>
            <a:chOff x="4264260" y="2733261"/>
            <a:chExt cx="1549580" cy="1509131"/>
          </a:xfrm>
        </p:grpSpPr>
        <p:sp>
          <p:nvSpPr>
            <p:cNvPr id="8" name="Text Placeholder 2">
              <a:extLst>
                <a:ext uri="{FF2B5EF4-FFF2-40B4-BE49-F238E27FC236}">
                  <a16:creationId xmlns:a16="http://schemas.microsoft.com/office/drawing/2014/main" id="{ABD956F0-9BE2-F43B-3188-BA28EBE13FB4}"/>
                </a:ext>
              </a:extLst>
            </p:cNvPr>
            <p:cNvSpPr txBox="1">
              <a:spLocks/>
            </p:cNvSpPr>
            <p:nvPr/>
          </p:nvSpPr>
          <p:spPr>
            <a:xfrm>
              <a:off x="4264260" y="2917004"/>
              <a:ext cx="1549580" cy="1325388"/>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3</a:t>
              </a:r>
            </a:p>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Recomendaciones</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generales</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para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participar</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exitosamente</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a:t>
              </a:r>
            </a:p>
          </p:txBody>
        </p:sp>
        <p:cxnSp>
          <p:nvCxnSpPr>
            <p:cNvPr id="16" name="Straight Arrow Connector 15">
              <a:extLst>
                <a:ext uri="{FF2B5EF4-FFF2-40B4-BE49-F238E27FC236}">
                  <a16:creationId xmlns:a16="http://schemas.microsoft.com/office/drawing/2014/main" id="{5DB36A79-B95F-F900-CB0E-FA6424C5CBF7}"/>
                </a:ext>
              </a:extLst>
            </p:cNvPr>
            <p:cNvCxnSpPr>
              <a:cxnSpLocks/>
            </p:cNvCxnSpPr>
            <p:nvPr/>
          </p:nvCxnSpPr>
          <p:spPr>
            <a:xfrm>
              <a:off x="4264260" y="2733261"/>
              <a:ext cx="943844" cy="0"/>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211DB8EF-2AED-4817-3798-B0DB24ABC1E5}"/>
              </a:ext>
            </a:extLst>
          </p:cNvPr>
          <p:cNvGrpSpPr/>
          <p:nvPr/>
        </p:nvGrpSpPr>
        <p:grpSpPr>
          <a:xfrm>
            <a:off x="7604028" y="2180363"/>
            <a:ext cx="1549580" cy="1669775"/>
            <a:chOff x="6096000" y="2733261"/>
            <a:chExt cx="1549580" cy="1669775"/>
          </a:xfrm>
        </p:grpSpPr>
        <p:sp>
          <p:nvSpPr>
            <p:cNvPr id="9" name="Text Placeholder 2">
              <a:extLst>
                <a:ext uri="{FF2B5EF4-FFF2-40B4-BE49-F238E27FC236}">
                  <a16:creationId xmlns:a16="http://schemas.microsoft.com/office/drawing/2014/main" id="{3338A2F8-3163-DB39-5CD2-F52BBCF853EC}"/>
                </a:ext>
              </a:extLst>
            </p:cNvPr>
            <p:cNvSpPr txBox="1">
              <a:spLocks/>
            </p:cNvSpPr>
            <p:nvPr/>
          </p:nvSpPr>
          <p:spPr>
            <a:xfrm>
              <a:off x="6096000" y="2917004"/>
              <a:ext cx="1549580" cy="1486032"/>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4</a:t>
              </a:r>
            </a:p>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Casos de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éxito</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productos</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mexicanos</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que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han</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llegado</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Canadá</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a:t>
              </a:r>
            </a:p>
          </p:txBody>
        </p:sp>
        <p:cxnSp>
          <p:nvCxnSpPr>
            <p:cNvPr id="17" name="Straight Arrow Connector 16">
              <a:extLst>
                <a:ext uri="{FF2B5EF4-FFF2-40B4-BE49-F238E27FC236}">
                  <a16:creationId xmlns:a16="http://schemas.microsoft.com/office/drawing/2014/main" id="{6B414E67-297C-BCF0-3F26-5975CF3FBFE2}"/>
                </a:ext>
              </a:extLst>
            </p:cNvPr>
            <p:cNvCxnSpPr>
              <a:cxnSpLocks/>
            </p:cNvCxnSpPr>
            <p:nvPr/>
          </p:nvCxnSpPr>
          <p:spPr>
            <a:xfrm>
              <a:off x="6096000" y="2733261"/>
              <a:ext cx="900295" cy="0"/>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0FAC048C-BFAD-3787-A1F8-934C79AA292F}"/>
              </a:ext>
            </a:extLst>
          </p:cNvPr>
          <p:cNvGrpSpPr/>
          <p:nvPr/>
        </p:nvGrpSpPr>
        <p:grpSpPr>
          <a:xfrm>
            <a:off x="10069967" y="2180363"/>
            <a:ext cx="1565773" cy="1669775"/>
            <a:chOff x="7911548" y="2733261"/>
            <a:chExt cx="1565773" cy="1669775"/>
          </a:xfrm>
        </p:grpSpPr>
        <p:sp>
          <p:nvSpPr>
            <p:cNvPr id="10" name="Text Placeholder 2">
              <a:extLst>
                <a:ext uri="{FF2B5EF4-FFF2-40B4-BE49-F238E27FC236}">
                  <a16:creationId xmlns:a16="http://schemas.microsoft.com/office/drawing/2014/main" id="{5BA37768-56B8-DCF1-E8B3-570C189C0E0A}"/>
                </a:ext>
              </a:extLst>
            </p:cNvPr>
            <p:cNvSpPr txBox="1">
              <a:spLocks/>
            </p:cNvSpPr>
            <p:nvPr/>
          </p:nvSpPr>
          <p:spPr>
            <a:xfrm>
              <a:off x="7927741" y="2917004"/>
              <a:ext cx="1549580" cy="1486032"/>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5</a:t>
              </a:r>
            </a:p>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¿Por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qué</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acercarse</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 un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proveedor</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logístico</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a:t>
              </a:r>
              <a:r>
                <a:rPr kumimoji="0" lang="en-US"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rPr>
                <a:t>como</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rPr>
                <a:t> UPS?</a:t>
              </a:r>
            </a:p>
          </p:txBody>
        </p:sp>
        <p:cxnSp>
          <p:nvCxnSpPr>
            <p:cNvPr id="18" name="Straight Arrow Connector 17">
              <a:extLst>
                <a:ext uri="{FF2B5EF4-FFF2-40B4-BE49-F238E27FC236}">
                  <a16:creationId xmlns:a16="http://schemas.microsoft.com/office/drawing/2014/main" id="{A17869DD-D635-BF72-4938-AA527A4359E9}"/>
                </a:ext>
              </a:extLst>
            </p:cNvPr>
            <p:cNvCxnSpPr>
              <a:cxnSpLocks/>
            </p:cNvCxnSpPr>
            <p:nvPr/>
          </p:nvCxnSpPr>
          <p:spPr>
            <a:xfrm>
              <a:off x="7911548" y="2733261"/>
              <a:ext cx="901919" cy="0"/>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pic>
        <p:nvPicPr>
          <p:cNvPr id="23" name="Google Shape;235;g37b80157a47_1_402">
            <a:extLst>
              <a:ext uri="{FF2B5EF4-FFF2-40B4-BE49-F238E27FC236}">
                <a16:creationId xmlns:a16="http://schemas.microsoft.com/office/drawing/2014/main" id="{F8EF4452-1DD7-C20E-4982-E03F036DF508}"/>
              </a:ext>
            </a:extLst>
          </p:cNvPr>
          <p:cNvPicPr preferRelativeResize="0"/>
          <p:nvPr/>
        </p:nvPicPr>
        <p:blipFill rotWithShape="1">
          <a:blip r:embed="rId2">
            <a:alphaModFix/>
          </a:blip>
          <a:srcRect b="58295"/>
          <a:stretch/>
        </p:blipFill>
        <p:spPr>
          <a:xfrm>
            <a:off x="-1" y="5039834"/>
            <a:ext cx="12192001" cy="1818166"/>
          </a:xfrm>
          <a:prstGeom prst="rect">
            <a:avLst/>
          </a:prstGeom>
          <a:noFill/>
          <a:ln>
            <a:noFill/>
          </a:ln>
        </p:spPr>
      </p:pic>
      <p:sp>
        <p:nvSpPr>
          <p:cNvPr id="24" name="Google Shape;241;g37b80157a47_1_402">
            <a:extLst>
              <a:ext uri="{FF2B5EF4-FFF2-40B4-BE49-F238E27FC236}">
                <a16:creationId xmlns:a16="http://schemas.microsoft.com/office/drawing/2014/main" id="{EF587CDB-6843-E696-6F6E-A7A410C36488}"/>
              </a:ext>
            </a:extLst>
          </p:cNvPr>
          <p:cNvSpPr/>
          <p:nvPr/>
        </p:nvSpPr>
        <p:spPr>
          <a:xfrm rot="10800000">
            <a:off x="-75" y="0"/>
            <a:ext cx="253528" cy="6858000"/>
          </a:xfrm>
          <a:prstGeom prst="rect">
            <a:avLst/>
          </a:prstGeom>
          <a:solidFill>
            <a:srgbClr val="FFC403"/>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p>
        </p:txBody>
      </p:sp>
      <p:pic>
        <p:nvPicPr>
          <p:cNvPr id="25" name="Picture 24">
            <a:extLst>
              <a:ext uri="{FF2B5EF4-FFF2-40B4-BE49-F238E27FC236}">
                <a16:creationId xmlns:a16="http://schemas.microsoft.com/office/drawing/2014/main" id="{B78577F3-22AA-39A1-A2E2-14E3C9F399F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379083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67F09-A917-9314-A600-1CF0D15BEFC3}"/>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7377D39-6840-C015-B63E-E8F1B216B72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C9A4E3-2C48-5E43-827D-13DF7E994945}" type="datetime4">
              <a:rPr kumimoji="0" lang="en-US" sz="750" b="0" i="0" u="none" strike="noStrike" kern="1200" cap="none" spc="0" normalizeH="0" baseline="0" noProof="0" smtClean="0">
                <a:ln>
                  <a:noFill/>
                </a:ln>
                <a:solidFill>
                  <a:srgbClr val="8C8585"/>
                </a:solidFill>
                <a:effectLst/>
                <a:uLnTx/>
                <a:uFillTx/>
                <a:latin typeface="Verdana" panose="020B0604030504040204" pitchFamily="34" charset="0"/>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December 5, 2025</a:t>
            </a:fld>
            <a:endParaRPr kumimoji="0" lang="en-US" sz="750" b="0" i="0" u="none" strike="noStrike" kern="1200" cap="none" spc="0" normalizeH="0" baseline="0" noProof="0" dirty="0">
              <a:ln>
                <a:noFill/>
              </a:ln>
              <a:solidFill>
                <a:srgbClr val="8C8585"/>
              </a:solidFill>
              <a:effectLst/>
              <a:uLnTx/>
              <a:uFillTx/>
              <a:latin typeface="Verdana" panose="020B0604030504040204" pitchFamily="34" charset="0"/>
              <a:ea typeface="+mn-ea"/>
              <a:cs typeface="Arial"/>
              <a:sym typeface="Arial"/>
            </a:endParaRPr>
          </a:p>
        </p:txBody>
      </p:sp>
      <p:sp>
        <p:nvSpPr>
          <p:cNvPr id="5" name="Slide Number Placeholder 4">
            <a:extLst>
              <a:ext uri="{FF2B5EF4-FFF2-40B4-BE49-F238E27FC236}">
                <a16:creationId xmlns:a16="http://schemas.microsoft.com/office/drawing/2014/main" id="{737CAD2C-0A43-7479-726E-CE0C88925402}"/>
              </a:ext>
            </a:extLst>
          </p:cNvPr>
          <p:cNvSpPr>
            <a:spLocks noGrp="1"/>
          </p:cNvSpPr>
          <p:nvPr>
            <p:ph type="sldNum" sz="quarter" idx="4"/>
          </p:nvPr>
        </p:nvSpPr>
        <p:spPr>
          <a:xfrm>
            <a:off x="11287760" y="6491339"/>
            <a:ext cx="538480" cy="277002"/>
          </a:xfrm>
          <a:prstGeom prst="rect">
            <a:avLst/>
          </a:prstGeom>
        </p:spPr>
        <p:txBody>
          <a:bodyPr/>
          <a:lstStyle/>
          <a:p>
            <a:pPr marL="94615" marR="0" lvl="0" indent="0" algn="r" defTabSz="914400" rtl="0" eaLnBrk="1" fontAlgn="auto" latinLnBrk="0" hangingPunct="1">
              <a:lnSpc>
                <a:spcPct val="100000"/>
              </a:lnSpc>
              <a:spcBef>
                <a:spcPts val="100"/>
              </a:spcBef>
              <a:spcAft>
                <a:spcPts val="0"/>
              </a:spcAft>
              <a:buClrTx/>
              <a:buSzTx/>
              <a:buFontTx/>
              <a:buNone/>
              <a:tabLst/>
              <a:defRPr/>
            </a:pPr>
            <a:fld id="{81D60167-4931-47E6-BA6A-407CBD079E47}" type="slidenum">
              <a:rPr kumimoji="0" lang="en-US" sz="750" b="0" i="0" u="none" strike="noStrike" kern="1200" cap="none" spc="-50" normalizeH="0" baseline="0" noProof="0" smtClean="0">
                <a:ln>
                  <a:noFill/>
                </a:ln>
                <a:solidFill>
                  <a:srgbClr val="58595B"/>
                </a:solidFill>
                <a:effectLst/>
                <a:uLnTx/>
                <a:uFillTx/>
                <a:latin typeface="Verdana" panose="020B0604030504040204" pitchFamily="34" charset="0"/>
                <a:ea typeface="+mn-ea"/>
                <a:cs typeface="Arial"/>
                <a:sym typeface="Arial"/>
              </a:rPr>
              <a:pPr marL="94615" marR="0" lvl="0" indent="0" algn="r" defTabSz="914400" rtl="0" eaLnBrk="1" fontAlgn="auto" latinLnBrk="0" hangingPunct="1">
                <a:lnSpc>
                  <a:spcPct val="100000"/>
                </a:lnSpc>
                <a:spcBef>
                  <a:spcPts val="100"/>
                </a:spcBef>
                <a:spcAft>
                  <a:spcPts val="0"/>
                </a:spcAft>
                <a:buClrTx/>
                <a:buSzTx/>
                <a:buFontTx/>
                <a:buNone/>
                <a:tabLst/>
                <a:defRPr/>
              </a:pPr>
              <a:t>3</a:t>
            </a:fld>
            <a:endParaRPr kumimoji="0" lang="en-US" sz="750" b="0" i="0" u="none" strike="noStrike" kern="1200" cap="none" spc="-50" normalizeH="0" baseline="0" noProof="0" dirty="0">
              <a:ln>
                <a:noFill/>
              </a:ln>
              <a:solidFill>
                <a:srgbClr val="58595B"/>
              </a:solidFill>
              <a:effectLst/>
              <a:uLnTx/>
              <a:uFillTx/>
              <a:latin typeface="Verdana" panose="020B0604030504040204" pitchFamily="34" charset="0"/>
              <a:ea typeface="+mn-ea"/>
              <a:cs typeface="Arial"/>
              <a:sym typeface="Arial"/>
            </a:endParaRPr>
          </a:p>
        </p:txBody>
      </p:sp>
      <p:sp>
        <p:nvSpPr>
          <p:cNvPr id="25" name="Content Placeholder 1">
            <a:extLst>
              <a:ext uri="{FF2B5EF4-FFF2-40B4-BE49-F238E27FC236}">
                <a16:creationId xmlns:a16="http://schemas.microsoft.com/office/drawing/2014/main" id="{78E0F782-7076-3923-70F3-1E5310C99601}"/>
              </a:ext>
            </a:extLst>
          </p:cNvPr>
          <p:cNvSpPr txBox="1">
            <a:spLocks/>
          </p:cNvSpPr>
          <p:nvPr/>
        </p:nvSpPr>
        <p:spPr>
          <a:xfrm>
            <a:off x="354447" y="4927156"/>
            <a:ext cx="2408093" cy="1016100"/>
          </a:xfrm>
          <a:prstGeom prst="rect">
            <a:avLst/>
          </a:prstGeom>
        </p:spPr>
        <p:txBody>
          <a:bodyPr vert="horz" lIns="0" tIns="0" rIns="0" bIns="0" rtlCol="0" anchor="t">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1050" b="0" i="0" u="none" strike="noStrike" kern="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Roboto"/>
                <a:sym typeface="Roboto"/>
              </a:rPr>
              <a:t>México busca ampliar sus mercados de exportación más allá de EE.UU., con Canadá, Europa y LATAM como destinos clave.</a:t>
            </a:r>
          </a:p>
        </p:txBody>
      </p:sp>
      <p:sp>
        <p:nvSpPr>
          <p:cNvPr id="26" name="Content Placeholder 1">
            <a:extLst>
              <a:ext uri="{FF2B5EF4-FFF2-40B4-BE49-F238E27FC236}">
                <a16:creationId xmlns:a16="http://schemas.microsoft.com/office/drawing/2014/main" id="{DBB3AA19-FA90-DE2C-0614-DE410F8B4AEB}"/>
              </a:ext>
            </a:extLst>
          </p:cNvPr>
          <p:cNvSpPr txBox="1">
            <a:spLocks/>
          </p:cNvSpPr>
          <p:nvPr/>
        </p:nvSpPr>
        <p:spPr>
          <a:xfrm>
            <a:off x="3246928" y="4927156"/>
            <a:ext cx="2296609" cy="1359000"/>
          </a:xfrm>
          <a:prstGeom prst="rect">
            <a:avLst/>
          </a:prstGeom>
        </p:spPr>
        <p:txBody>
          <a:bodyPr vert="horz" lIns="0" tIns="0" rIns="0" bIns="0" rtlCol="0" anchor="t">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000"/>
              </a:spcBef>
              <a:spcAft>
                <a:spcPts val="0"/>
              </a:spcAft>
              <a:buClrTx/>
              <a:buSzTx/>
              <a:buFont typeface="Arial"/>
              <a:buNone/>
              <a:tabLst/>
              <a:defRPr/>
            </a:pPr>
            <a:r>
              <a:rPr kumimoji="0" lang="es-ES" sz="1050" b="0" i="0" u="none" strike="noStrike" kern="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Roboto"/>
                <a:sym typeface="Arial"/>
              </a:rPr>
              <a:t>Cercanía, afinidad de consumo y ventajas del TMEC y el TIPAT posicionan a Canadá como el siguiente paso lógico para exportadores mexicanos.</a:t>
            </a:r>
            <a:endParaRPr kumimoji="0" lang="es-ES" sz="1050" b="0" i="0" u="none" strike="noStrike" kern="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Roboto"/>
              <a:sym typeface="Roboto"/>
            </a:endParaRPr>
          </a:p>
          <a:p>
            <a:pPr marL="0" marR="0" lvl="0" indent="0" algn="ctr" defTabSz="685800" rtl="0" eaLnBrk="1" fontAlgn="auto" latinLnBrk="0" hangingPunct="1">
              <a:lnSpc>
                <a:spcPct val="100000"/>
              </a:lnSpc>
              <a:spcBef>
                <a:spcPts val="10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sym typeface="Arial"/>
            </a:endParaRPr>
          </a:p>
        </p:txBody>
      </p:sp>
      <p:sp>
        <p:nvSpPr>
          <p:cNvPr id="27" name="Content Placeholder 1">
            <a:extLst>
              <a:ext uri="{FF2B5EF4-FFF2-40B4-BE49-F238E27FC236}">
                <a16:creationId xmlns:a16="http://schemas.microsoft.com/office/drawing/2014/main" id="{80141967-87D7-FE31-AD29-EB8671A03983}"/>
              </a:ext>
            </a:extLst>
          </p:cNvPr>
          <p:cNvSpPr txBox="1">
            <a:spLocks/>
          </p:cNvSpPr>
          <p:nvPr/>
        </p:nvSpPr>
        <p:spPr>
          <a:xfrm>
            <a:off x="9563871" y="4927156"/>
            <a:ext cx="2273118" cy="1016100"/>
          </a:xfrm>
          <a:prstGeom prst="rect">
            <a:avLst/>
          </a:prstGeom>
        </p:spPr>
        <p:txBody>
          <a:bodyPr vert="horz" lIns="0" tIns="0" rIns="0" bIns="0" rtlCol="0" anchor="t">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000"/>
              </a:spcBef>
              <a:spcAft>
                <a:spcPts val="0"/>
              </a:spcAft>
              <a:buClr>
                <a:srgbClr val="000000"/>
              </a:buClr>
              <a:buSzTx/>
              <a:buFont typeface="Arial"/>
              <a:buNone/>
              <a:tabLst/>
              <a:defRPr/>
            </a:pPr>
            <a:r>
              <a:rPr kumimoji="0" lang="es-ES" sz="1050" b="0" i="0" u="none" strike="noStrike" kern="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Roboto"/>
                <a:sym typeface="Arial"/>
              </a:rPr>
              <a:t>Soluciones logísticas integradas, herramientas de exportación y cobertura en +200 países y territorios para impulsar tu crecimiento internacional.</a:t>
            </a:r>
          </a:p>
        </p:txBody>
      </p:sp>
      <p:sp>
        <p:nvSpPr>
          <p:cNvPr id="28" name="TextBox 27">
            <a:extLst>
              <a:ext uri="{FF2B5EF4-FFF2-40B4-BE49-F238E27FC236}">
                <a16:creationId xmlns:a16="http://schemas.microsoft.com/office/drawing/2014/main" id="{95CA5FB1-C947-49F4-0EDF-EEF582D6B23F}"/>
              </a:ext>
            </a:extLst>
          </p:cNvPr>
          <p:cNvSpPr txBox="1"/>
          <p:nvPr/>
        </p:nvSpPr>
        <p:spPr>
          <a:xfrm>
            <a:off x="219192" y="4162590"/>
            <a:ext cx="27300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Diversificación</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estratégica</a:t>
            </a:r>
            <a:endParaRPr kumimoji="0" lang="en-US" sz="14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sp>
        <p:nvSpPr>
          <p:cNvPr id="29" name="TextBox 28">
            <a:extLst>
              <a:ext uri="{FF2B5EF4-FFF2-40B4-BE49-F238E27FC236}">
                <a16:creationId xmlns:a16="http://schemas.microsoft.com/office/drawing/2014/main" id="{FAB41996-BACF-1368-0BBF-33D3CC64E056}"/>
              </a:ext>
            </a:extLst>
          </p:cNvPr>
          <p:cNvSpPr txBox="1"/>
          <p:nvPr/>
        </p:nvSpPr>
        <p:spPr>
          <a:xfrm>
            <a:off x="3168922" y="4162590"/>
            <a:ext cx="24089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Canadá</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como</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oportunidad</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natural</a:t>
            </a:r>
            <a:endParaRPr kumimoji="0" lang="en-US" sz="14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sp>
        <p:nvSpPr>
          <p:cNvPr id="30" name="TextBox 29">
            <a:extLst>
              <a:ext uri="{FF2B5EF4-FFF2-40B4-BE49-F238E27FC236}">
                <a16:creationId xmlns:a16="http://schemas.microsoft.com/office/drawing/2014/main" id="{1354515C-EDF7-497B-E6DA-9FC0888974AD}"/>
              </a:ext>
            </a:extLst>
          </p:cNvPr>
          <p:cNvSpPr txBox="1"/>
          <p:nvPr/>
        </p:nvSpPr>
        <p:spPr>
          <a:xfrm>
            <a:off x="9580018" y="4162590"/>
            <a:ext cx="227311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UPS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como</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aliado</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global</a:t>
            </a:r>
            <a:endParaRPr kumimoji="0" lang="en-US" sz="14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pic>
        <p:nvPicPr>
          <p:cNvPr id="32" name="Graphic 31" descr="Fast Forward with solid fill">
            <a:extLst>
              <a:ext uri="{FF2B5EF4-FFF2-40B4-BE49-F238E27FC236}">
                <a16:creationId xmlns:a16="http://schemas.microsoft.com/office/drawing/2014/main" id="{59FECF0A-0689-B9B0-6733-7FB6B2C0D7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65299" y="4269920"/>
            <a:ext cx="369332" cy="369332"/>
          </a:xfrm>
          <a:prstGeom prst="rect">
            <a:avLst/>
          </a:prstGeom>
        </p:spPr>
      </p:pic>
      <p:pic>
        <p:nvPicPr>
          <p:cNvPr id="33" name="Graphic 32" descr="Fast Forward with solid fill">
            <a:extLst>
              <a:ext uri="{FF2B5EF4-FFF2-40B4-BE49-F238E27FC236}">
                <a16:creationId xmlns:a16="http://schemas.microsoft.com/office/drawing/2014/main" id="{535BCD71-F57D-011A-D56F-BE06316637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2846" y="4269920"/>
            <a:ext cx="369332" cy="369332"/>
          </a:xfrm>
          <a:prstGeom prst="rect">
            <a:avLst/>
          </a:prstGeom>
        </p:spPr>
      </p:pic>
      <p:pic>
        <p:nvPicPr>
          <p:cNvPr id="3" name="Picture 2" descr="A flag on a pole&#10;&#10;AI-generated content may be incorrect.">
            <a:extLst>
              <a:ext uri="{FF2B5EF4-FFF2-40B4-BE49-F238E27FC236}">
                <a16:creationId xmlns:a16="http://schemas.microsoft.com/office/drawing/2014/main" id="{8C3F4080-9EBC-679C-AE74-9117FF59D8D3}"/>
              </a:ext>
            </a:extLst>
          </p:cNvPr>
          <p:cNvPicPr>
            <a:picLocks noChangeAspect="1"/>
          </p:cNvPicPr>
          <p:nvPr/>
        </p:nvPicPr>
        <p:blipFill>
          <a:blip r:embed="rId5"/>
          <a:stretch>
            <a:fillRect/>
          </a:stretch>
        </p:blipFill>
        <p:spPr>
          <a:xfrm>
            <a:off x="3246929" y="1580837"/>
            <a:ext cx="2330898" cy="2299686"/>
          </a:xfrm>
          <a:prstGeom prst="rect">
            <a:avLst/>
          </a:prstGeom>
        </p:spPr>
      </p:pic>
      <p:pic>
        <p:nvPicPr>
          <p:cNvPr id="7" name="Picture 6">
            <a:extLst>
              <a:ext uri="{FF2B5EF4-FFF2-40B4-BE49-F238E27FC236}">
                <a16:creationId xmlns:a16="http://schemas.microsoft.com/office/drawing/2014/main" id="{C84CE41A-CBD7-D034-8F66-8A96D0C0AB74}"/>
              </a:ext>
            </a:extLst>
          </p:cNvPr>
          <p:cNvPicPr>
            <a:picLocks noChangeAspect="1"/>
          </p:cNvPicPr>
          <p:nvPr/>
        </p:nvPicPr>
        <p:blipFill>
          <a:blip r:embed="rId6"/>
          <a:srcRect t="36760" r="42271" b="-1"/>
          <a:stretch/>
        </p:blipFill>
        <p:spPr>
          <a:xfrm>
            <a:off x="7705051" y="-1"/>
            <a:ext cx="4486949" cy="2798797"/>
          </a:xfrm>
          <a:prstGeom prst="rect">
            <a:avLst/>
          </a:prstGeom>
        </p:spPr>
      </p:pic>
      <p:pic>
        <p:nvPicPr>
          <p:cNvPr id="9" name="Picture 8" descr="A group of flags on poles&#10;&#10;AI-generated content may be incorrect.">
            <a:extLst>
              <a:ext uri="{FF2B5EF4-FFF2-40B4-BE49-F238E27FC236}">
                <a16:creationId xmlns:a16="http://schemas.microsoft.com/office/drawing/2014/main" id="{3E522A79-CBF6-34E6-DEE7-7B3AFCF26A10}"/>
              </a:ext>
            </a:extLst>
          </p:cNvPr>
          <p:cNvPicPr>
            <a:picLocks noChangeAspect="1"/>
          </p:cNvPicPr>
          <p:nvPr/>
        </p:nvPicPr>
        <p:blipFill>
          <a:blip r:embed="rId7"/>
          <a:srcRect l="30782"/>
          <a:stretch/>
        </p:blipFill>
        <p:spPr>
          <a:xfrm>
            <a:off x="354448" y="1563161"/>
            <a:ext cx="2411808" cy="2322924"/>
          </a:xfrm>
          <a:prstGeom prst="rect">
            <a:avLst/>
          </a:prstGeom>
        </p:spPr>
      </p:pic>
      <p:pic>
        <p:nvPicPr>
          <p:cNvPr id="22" name="Picture 21">
            <a:extLst>
              <a:ext uri="{FF2B5EF4-FFF2-40B4-BE49-F238E27FC236}">
                <a16:creationId xmlns:a16="http://schemas.microsoft.com/office/drawing/2014/main" id="{25D812BA-F844-E0EF-C2D6-D3171626760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563871" y="1575553"/>
            <a:ext cx="2273117" cy="2306632"/>
          </a:xfrm>
          <a:prstGeom prst="rect">
            <a:avLst/>
          </a:prstGeom>
        </p:spPr>
      </p:pic>
      <p:sp>
        <p:nvSpPr>
          <p:cNvPr id="11" name="TextBox 10">
            <a:extLst>
              <a:ext uri="{FF2B5EF4-FFF2-40B4-BE49-F238E27FC236}">
                <a16:creationId xmlns:a16="http://schemas.microsoft.com/office/drawing/2014/main" id="{8AED7972-9913-9841-E318-2BBFD7060BE4}"/>
              </a:ext>
            </a:extLst>
          </p:cNvPr>
          <p:cNvSpPr txBox="1"/>
          <p:nvPr/>
        </p:nvSpPr>
        <p:spPr>
          <a:xfrm>
            <a:off x="470129" y="421235"/>
            <a:ext cx="892362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3200" b="1" i="0" u="none" strike="noStrike" kern="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Fortaleciendo el Comercio Global de México</a:t>
            </a:r>
            <a:endParaRPr kumimoji="0" lang="en-US" sz="4000" b="0" i="0" u="none" strike="noStrike" kern="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pic>
        <p:nvPicPr>
          <p:cNvPr id="6" name="Graphic 5">
            <a:extLst>
              <a:ext uri="{FF2B5EF4-FFF2-40B4-BE49-F238E27FC236}">
                <a16:creationId xmlns:a16="http://schemas.microsoft.com/office/drawing/2014/main" id="{45D073BD-0243-C1A8-4D02-A26FAA61362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58500" y="2206745"/>
            <a:ext cx="3024697" cy="1382275"/>
          </a:xfrm>
          <a:prstGeom prst="rect">
            <a:avLst/>
          </a:prstGeom>
        </p:spPr>
      </p:pic>
      <p:sp>
        <p:nvSpPr>
          <p:cNvPr id="8" name="Content Placeholder 1">
            <a:extLst>
              <a:ext uri="{FF2B5EF4-FFF2-40B4-BE49-F238E27FC236}">
                <a16:creationId xmlns:a16="http://schemas.microsoft.com/office/drawing/2014/main" id="{5AD93078-829A-2158-998E-377B7AD38314}"/>
              </a:ext>
            </a:extLst>
          </p:cNvPr>
          <p:cNvSpPr txBox="1">
            <a:spLocks/>
          </p:cNvSpPr>
          <p:nvPr/>
        </p:nvSpPr>
        <p:spPr>
          <a:xfrm>
            <a:off x="6434289" y="4927156"/>
            <a:ext cx="2273118" cy="1016100"/>
          </a:xfrm>
          <a:prstGeom prst="rect">
            <a:avLst/>
          </a:prstGeom>
        </p:spPr>
        <p:txBody>
          <a:bodyPr vert="horz" lIns="0" tIns="0" rIns="0" bIns="0" rtlCol="0" anchor="t">
            <a:noAutofit/>
          </a:bodyPr>
          <a:lstStyle>
            <a:lvl1pPr marL="0" indent="0" algn="l" defTabSz="685800" rtl="0" eaLnBrk="1" latinLnBrk="0" hangingPunct="1">
              <a:lnSpc>
                <a:spcPct val="100000"/>
              </a:lnSpc>
              <a:spcBef>
                <a:spcPts val="1000"/>
              </a:spcBef>
              <a:buFont typeface="Arial"/>
              <a:buNone/>
              <a:defRPr sz="1800" b="0" i="0" kern="1200"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1000"/>
              </a:spcBef>
              <a:spcAft>
                <a:spcPts val="0"/>
              </a:spcAft>
              <a:buClr>
                <a:srgbClr val="000000"/>
              </a:buClr>
              <a:buSzTx/>
              <a:buFont typeface="Arial"/>
              <a:buNone/>
              <a:tabLst/>
              <a:defRPr/>
            </a:pPr>
            <a:r>
              <a:rPr kumimoji="0" lang="es-ES" sz="1050" b="0" i="0" u="none" strike="noStrike" kern="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Roboto"/>
                <a:sym typeface="Arial"/>
              </a:rPr>
              <a:t>Visibilidad y mejor posicionamiento para tu negocio con el respaldo de una iniciativa que buscar fortalecer los productos que están hechos en el país.</a:t>
            </a:r>
          </a:p>
        </p:txBody>
      </p:sp>
      <p:sp>
        <p:nvSpPr>
          <p:cNvPr id="10" name="TextBox 9">
            <a:extLst>
              <a:ext uri="{FF2B5EF4-FFF2-40B4-BE49-F238E27FC236}">
                <a16:creationId xmlns:a16="http://schemas.microsoft.com/office/drawing/2014/main" id="{C1472C9F-9F15-791F-A494-2C7BE16BD910}"/>
              </a:ext>
            </a:extLst>
          </p:cNvPr>
          <p:cNvSpPr txBox="1"/>
          <p:nvPr/>
        </p:nvSpPr>
        <p:spPr>
          <a:xfrm>
            <a:off x="6058500" y="4162589"/>
            <a:ext cx="3024697"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Sello de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calidad</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Hecho</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a:t>
            </a:r>
            <a:r>
              <a:rPr kumimoji="0" lang="en-US" sz="1800" b="1" i="0" u="none" strike="noStrike" kern="1200" cap="none" spc="0" normalizeH="0" baseline="0" noProof="0" dirty="0" err="1">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en</a:t>
            </a:r>
            <a:r>
              <a:rPr kumimoji="0" lang="en-US" sz="1800" b="1" i="0" u="none" strike="noStrike" kern="1200" cap="none" spc="0" normalizeH="0" baseline="0" noProof="0" dirty="0">
                <a:ln>
                  <a:noFill/>
                </a:ln>
                <a:solidFill>
                  <a:srgbClr val="330000"/>
                </a:solidFill>
                <a:effectLst/>
                <a:uLnTx/>
                <a:uFillTx/>
                <a:latin typeface="Roboto" panose="02000000000000000000" pitchFamily="2" charset="0"/>
                <a:ea typeface="Roboto" panose="02000000000000000000" pitchFamily="2" charset="0"/>
                <a:cs typeface="Verdana" panose="020B0604030504040204" pitchFamily="34" charset="0"/>
                <a:sym typeface="Arial"/>
              </a:rPr>
              <a:t> México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pic>
        <p:nvPicPr>
          <p:cNvPr id="12" name="Graphic 11" descr="Fast Forward with solid fill">
            <a:extLst>
              <a:ext uri="{FF2B5EF4-FFF2-40B4-BE49-F238E27FC236}">
                <a16:creationId xmlns:a16="http://schemas.microsoft.com/office/drawing/2014/main" id="{E4C9FB0B-27F7-7100-E485-6AFEE601E668}"/>
              </a:ext>
            </a:extLst>
          </p:cNvPr>
          <p:cNvPicPr>
            <a:picLocks noChangeAspect="1"/>
          </p:cNvPicPr>
          <p:nvPr/>
        </p:nvPicPr>
        <p:blipFill>
          <a:blip r:embed="rId3">
            <a:extLst>
              <a:ext uri="{96DAC541-7B7A-43D3-8B79-37D633B846F1}">
                <asvg:svgBlip xmlns:asvg="http://schemas.microsoft.com/office/drawing/2016/SVG/main" r:embed="rId11"/>
              </a:ext>
            </a:extLst>
          </a:blip>
          <a:stretch>
            <a:fillRect/>
          </a:stretch>
        </p:blipFill>
        <p:spPr>
          <a:xfrm>
            <a:off x="9194537" y="4269920"/>
            <a:ext cx="369332" cy="369332"/>
          </a:xfrm>
          <a:prstGeom prst="rect">
            <a:avLst/>
          </a:prstGeom>
        </p:spPr>
      </p:pic>
    </p:spTree>
    <p:extLst>
      <p:ext uri="{BB962C8B-B14F-4D97-AF65-F5344CB8AC3E}">
        <p14:creationId xmlns:p14="http://schemas.microsoft.com/office/powerpoint/2010/main" val="21344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19">
            <a:extLst>
              <a:ext uri="{FF2B5EF4-FFF2-40B4-BE49-F238E27FC236}">
                <a16:creationId xmlns:a16="http://schemas.microsoft.com/office/drawing/2014/main" id="{65DE88BE-8C33-5E38-FC58-99B4D78CE2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b="-1"/>
          <a:stretch/>
        </p:blipFill>
        <p:spPr>
          <a:xfrm>
            <a:off x="5718023" y="268"/>
            <a:ext cx="6473977" cy="6250971"/>
          </a:xfrm>
          <a:prstGeom prst="rect">
            <a:avLst/>
          </a:prstGeom>
        </p:spPr>
      </p:pic>
      <p:sp>
        <p:nvSpPr>
          <p:cNvPr id="4" name="Date Placeholder 3">
            <a:extLst>
              <a:ext uri="{FF2B5EF4-FFF2-40B4-BE49-F238E27FC236}">
                <a16:creationId xmlns:a16="http://schemas.microsoft.com/office/drawing/2014/main" id="{753625EE-BC7D-526F-66E6-BD8300942A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ACBF8C-A4CB-614A-B766-02507D26F7B1}" type="datetime1">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12/5/2025</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932731E3-0DB0-58D1-96E6-C1BCF62DA8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6" name="Oval 5">
            <a:extLst>
              <a:ext uri="{FF2B5EF4-FFF2-40B4-BE49-F238E27FC236}">
                <a16:creationId xmlns:a16="http://schemas.microsoft.com/office/drawing/2014/main" id="{E163BE45-D113-AA85-0129-6209059BB07E}"/>
              </a:ext>
            </a:extLst>
          </p:cNvPr>
          <p:cNvSpPr/>
          <p:nvPr/>
        </p:nvSpPr>
        <p:spPr>
          <a:xfrm>
            <a:off x="238496" y="2154006"/>
            <a:ext cx="467591" cy="4315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1</a:t>
            </a:r>
            <a:endParaRPr kumimoji="0" lang="en-US" sz="14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0" name="Oval 9">
            <a:extLst>
              <a:ext uri="{FF2B5EF4-FFF2-40B4-BE49-F238E27FC236}">
                <a16:creationId xmlns:a16="http://schemas.microsoft.com/office/drawing/2014/main" id="{6E3A3B56-2B8C-FA6F-A362-D4B0BA1E65A8}"/>
              </a:ext>
            </a:extLst>
          </p:cNvPr>
          <p:cNvSpPr/>
          <p:nvPr/>
        </p:nvSpPr>
        <p:spPr>
          <a:xfrm>
            <a:off x="238496" y="3011618"/>
            <a:ext cx="467591" cy="4315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419" sz="1400" b="1" dirty="0">
                <a:solidFill>
                  <a:srgbClr val="FFFFFF"/>
                </a:solidFill>
                <a:latin typeface="Roboto" panose="02000000000000000000" pitchFamily="2" charset="0"/>
                <a:ea typeface="Roboto" panose="02000000000000000000" pitchFamily="2" charset="0"/>
                <a:cs typeface="Roboto" panose="02000000000000000000" pitchFamily="2" charset="0"/>
              </a:rPr>
              <a:t>2</a:t>
            </a:r>
            <a:endParaRPr kumimoji="0" lang="en-US" sz="14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1" name="Oval 10">
            <a:extLst>
              <a:ext uri="{FF2B5EF4-FFF2-40B4-BE49-F238E27FC236}">
                <a16:creationId xmlns:a16="http://schemas.microsoft.com/office/drawing/2014/main" id="{EE8D9E38-9ABC-0869-B60E-F4BAD1CF6774}"/>
              </a:ext>
            </a:extLst>
          </p:cNvPr>
          <p:cNvSpPr/>
          <p:nvPr/>
        </p:nvSpPr>
        <p:spPr>
          <a:xfrm>
            <a:off x="243247" y="3889787"/>
            <a:ext cx="467591" cy="4315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419" sz="1400" b="1" dirty="0">
                <a:solidFill>
                  <a:srgbClr val="FFFFFF"/>
                </a:solidFill>
                <a:latin typeface="Roboto" panose="02000000000000000000" pitchFamily="2" charset="0"/>
                <a:ea typeface="Roboto" panose="02000000000000000000" pitchFamily="2" charset="0"/>
                <a:cs typeface="Roboto" panose="02000000000000000000" pitchFamily="2" charset="0"/>
              </a:rPr>
              <a:t>3</a:t>
            </a:r>
            <a:endParaRPr kumimoji="0" lang="en-US" sz="14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3" name="TextBox 12">
            <a:extLst>
              <a:ext uri="{FF2B5EF4-FFF2-40B4-BE49-F238E27FC236}">
                <a16:creationId xmlns:a16="http://schemas.microsoft.com/office/drawing/2014/main" id="{44F8CF13-638E-2269-8924-15876E108819}"/>
              </a:ext>
            </a:extLst>
          </p:cNvPr>
          <p:cNvSpPr txBox="1"/>
          <p:nvPr/>
        </p:nvSpPr>
        <p:spPr>
          <a:xfrm>
            <a:off x="706087" y="2143059"/>
            <a:ext cx="482470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dirty="0">
                <a:ln>
                  <a:noFill/>
                </a:ln>
                <a:solidFill>
                  <a:srgbClr val="FFBE00"/>
                </a:solidFill>
                <a:effectLst/>
                <a:uLnTx/>
                <a:uFillTx/>
                <a:latin typeface="Roboto" panose="02000000000000000000" pitchFamily="2" charset="0"/>
                <a:ea typeface="Roboto" panose="02000000000000000000" pitchFamily="2" charset="0"/>
                <a:cs typeface="Roboto" panose="02000000000000000000" pitchFamily="2" charset="0"/>
              </a:rPr>
              <a:t>Entregas eficientes: </a:t>
            </a:r>
            <a:r>
              <a:rPr kumimoji="0" lang="es-419"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rapidez y eficiencia en las entregas para mantener una </a:t>
            </a:r>
            <a:r>
              <a:rPr kumimoji="0" lang="es-419"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ventaja competitiva.</a:t>
            </a:r>
            <a:endParaRPr kumimoji="0" lang="en-U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80BC918A-B1A7-9C21-5D8A-B0E93B2051D6}"/>
              </a:ext>
            </a:extLst>
          </p:cNvPr>
          <p:cNvSpPr txBox="1"/>
          <p:nvPr/>
        </p:nvSpPr>
        <p:spPr>
          <a:xfrm>
            <a:off x="706087" y="3006625"/>
            <a:ext cx="4673781"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dirty="0">
                <a:ln>
                  <a:noFill/>
                </a:ln>
                <a:solidFill>
                  <a:srgbClr val="FFBE00"/>
                </a:solidFill>
                <a:effectLst/>
                <a:uLnTx/>
                <a:uFillTx/>
                <a:latin typeface="Roboto" panose="02000000000000000000" pitchFamily="2" charset="0"/>
                <a:ea typeface="Roboto" panose="02000000000000000000" pitchFamily="2" charset="0"/>
                <a:cs typeface="Roboto" panose="02000000000000000000" pitchFamily="2" charset="0"/>
              </a:rPr>
              <a:t>Omnicanalidad: </a:t>
            </a:r>
            <a:r>
              <a:rPr kumimoji="0" lang="es-419"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asegúrate de tener operaciones logísticas </a:t>
            </a:r>
            <a:r>
              <a:rPr kumimoji="0" lang="es-419"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integradas</a:t>
            </a:r>
            <a:r>
              <a:rPr kumimoji="0" lang="es-419"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s-419"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en todos los canales. </a:t>
            </a:r>
            <a:endParaRPr kumimoji="0" lang="es-419" sz="1400" b="0" i="1"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BE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8" name="TextBox 17">
            <a:extLst>
              <a:ext uri="{FF2B5EF4-FFF2-40B4-BE49-F238E27FC236}">
                <a16:creationId xmlns:a16="http://schemas.microsoft.com/office/drawing/2014/main" id="{A6032CE3-DF7B-9B8B-2E7A-BDAF27344951}"/>
              </a:ext>
            </a:extLst>
          </p:cNvPr>
          <p:cNvSpPr txBox="1"/>
          <p:nvPr/>
        </p:nvSpPr>
        <p:spPr>
          <a:xfrm>
            <a:off x="706088" y="3855765"/>
            <a:ext cx="460276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dirty="0">
                <a:ln>
                  <a:noFill/>
                </a:ln>
                <a:solidFill>
                  <a:srgbClr val="FFBE00"/>
                </a:solidFill>
                <a:effectLst/>
                <a:uLnTx/>
                <a:uFillTx/>
                <a:latin typeface="Roboto" panose="02000000000000000000" pitchFamily="2" charset="0"/>
                <a:ea typeface="Roboto" panose="02000000000000000000" pitchFamily="2" charset="0"/>
                <a:cs typeface="Roboto" panose="02000000000000000000" pitchFamily="2" charset="0"/>
              </a:rPr>
              <a:t>Experiencia del consumidor: </a:t>
            </a:r>
            <a:r>
              <a:rPr kumimoji="0" lang="es-ES"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cada paso cuenta desde que el cliente realiza un pedido hasta que lo recibe.</a:t>
            </a:r>
            <a:endParaRPr kumimoji="0" lang="es-419"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Box 1">
            <a:extLst>
              <a:ext uri="{FF2B5EF4-FFF2-40B4-BE49-F238E27FC236}">
                <a16:creationId xmlns:a16="http://schemas.microsoft.com/office/drawing/2014/main" id="{85B910AF-961C-95CE-6B12-D9B23DA06731}"/>
              </a:ext>
            </a:extLst>
          </p:cNvPr>
          <p:cNvSpPr txBox="1"/>
          <p:nvPr/>
        </p:nvSpPr>
        <p:spPr>
          <a:xfrm>
            <a:off x="1358796" y="6543522"/>
            <a:ext cx="9643187" cy="161583"/>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 b="0" i="0" u="none" strike="noStrike" kern="1200" cap="none" spc="0" normalizeH="0" baseline="0" noProof="0" dirty="0">
                <a:ln>
                  <a:noFill/>
                </a:ln>
                <a:solidFill>
                  <a:srgbClr val="595555"/>
                </a:solidFill>
                <a:effectLst/>
                <a:uLnTx/>
                <a:uFillTx/>
                <a:latin typeface="Verdana"/>
                <a:ea typeface="+mn-ea"/>
                <a:cs typeface="+mn-cs"/>
              </a:rPr>
              <a:t>Proprietary and Confidential: This presentation may not be used or disclosed to other than employees or customers, unless expressly authorized by UPS.© 2024 United Parcel Service of America, Inc. UPS, the UPS brandmark and the color brown are trademarks of United Parcel Service of America, Inc. All rights reserved.</a:t>
            </a:r>
          </a:p>
        </p:txBody>
      </p:sp>
      <p:sp>
        <p:nvSpPr>
          <p:cNvPr id="14" name="Google Shape;849;g30051315d2c_0_1129">
            <a:extLst>
              <a:ext uri="{FF2B5EF4-FFF2-40B4-BE49-F238E27FC236}">
                <a16:creationId xmlns:a16="http://schemas.microsoft.com/office/drawing/2014/main" id="{915A85C8-826B-EE20-0DAB-C3C89B32E8BB}"/>
              </a:ext>
            </a:extLst>
          </p:cNvPr>
          <p:cNvSpPr/>
          <p:nvPr/>
        </p:nvSpPr>
        <p:spPr>
          <a:xfrm>
            <a:off x="-2660735" y="-3361507"/>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Google Shape;856;g30051315d2c_0_1129">
            <a:extLst>
              <a:ext uri="{FF2B5EF4-FFF2-40B4-BE49-F238E27FC236}">
                <a16:creationId xmlns:a16="http://schemas.microsoft.com/office/drawing/2014/main" id="{C87E3A68-6B62-B155-246E-B10AD0A2B4F5}"/>
              </a:ext>
            </a:extLst>
          </p:cNvPr>
          <p:cNvSpPr/>
          <p:nvPr/>
        </p:nvSpPr>
        <p:spPr>
          <a:xfrm>
            <a:off x="1055727" y="669750"/>
            <a:ext cx="5558137"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sym typeface="Roboto"/>
              </a:rPr>
              <a:t>Logística para la exportación</a:t>
            </a:r>
          </a:p>
        </p:txBody>
      </p:sp>
      <p:sp>
        <p:nvSpPr>
          <p:cNvPr id="19" name="Google Shape;855;g30051315d2c_0_1129">
            <a:extLst>
              <a:ext uri="{FF2B5EF4-FFF2-40B4-BE49-F238E27FC236}">
                <a16:creationId xmlns:a16="http://schemas.microsoft.com/office/drawing/2014/main" id="{1712791C-859C-673C-C6EB-613116411C94}"/>
              </a:ext>
            </a:extLst>
          </p:cNvPr>
          <p:cNvSpPr/>
          <p:nvPr/>
        </p:nvSpPr>
        <p:spPr>
          <a:xfrm>
            <a:off x="11189218" y="4050428"/>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pic>
        <p:nvPicPr>
          <p:cNvPr id="3" name="Picture 2">
            <a:extLst>
              <a:ext uri="{FF2B5EF4-FFF2-40B4-BE49-F238E27FC236}">
                <a16:creationId xmlns:a16="http://schemas.microsoft.com/office/drawing/2014/main" id="{6B2AFBDF-B387-2127-6693-5C1F525061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182900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136CE-B0BD-4746-B3A9-CCC554E320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46D8F5-DE99-294E-92FC-0231E1EAE132}" type="datetime1">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12/5/2025</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4" name="Slide Number Placeholder 3">
            <a:extLst>
              <a:ext uri="{FF2B5EF4-FFF2-40B4-BE49-F238E27FC236}">
                <a16:creationId xmlns:a16="http://schemas.microsoft.com/office/drawing/2014/main" id="{14A3FE5F-24ED-43B6-94D4-0982497340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10" name="TextBox 9">
            <a:extLst>
              <a:ext uri="{FF2B5EF4-FFF2-40B4-BE49-F238E27FC236}">
                <a16:creationId xmlns:a16="http://schemas.microsoft.com/office/drawing/2014/main" id="{69FA8967-5D09-4136-B41B-B0D64CD7F7A6}"/>
              </a:ext>
            </a:extLst>
          </p:cNvPr>
          <p:cNvSpPr txBox="1"/>
          <p:nvPr/>
        </p:nvSpPr>
        <p:spPr>
          <a:xfrm>
            <a:off x="747163" y="1852203"/>
            <a:ext cx="2410958"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La correcta gestión del inventario es indispensable para cumplir con las demandas locales.</a:t>
            </a:r>
          </a:p>
        </p:txBody>
      </p:sp>
      <p:sp>
        <p:nvSpPr>
          <p:cNvPr id="11" name="TextBox 10">
            <a:extLst>
              <a:ext uri="{FF2B5EF4-FFF2-40B4-BE49-F238E27FC236}">
                <a16:creationId xmlns:a16="http://schemas.microsoft.com/office/drawing/2014/main" id="{B54F705B-BA2D-4B0A-885C-8A13DAF5445E}"/>
              </a:ext>
            </a:extLst>
          </p:cNvPr>
          <p:cNvSpPr txBox="1"/>
          <p:nvPr/>
        </p:nvSpPr>
        <p:spPr>
          <a:xfrm>
            <a:off x="3900403" y="1502093"/>
            <a:ext cx="217660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Las entregas flexibles</a:t>
            </a:r>
          </a:p>
        </p:txBody>
      </p:sp>
      <p:sp>
        <p:nvSpPr>
          <p:cNvPr id="12" name="TextBox 11">
            <a:extLst>
              <a:ext uri="{FF2B5EF4-FFF2-40B4-BE49-F238E27FC236}">
                <a16:creationId xmlns:a16="http://schemas.microsoft.com/office/drawing/2014/main" id="{474DFF37-CB84-43AA-AAF7-054B62DA34F2}"/>
              </a:ext>
            </a:extLst>
          </p:cNvPr>
          <p:cNvSpPr txBox="1"/>
          <p:nvPr/>
        </p:nvSpPr>
        <p:spPr>
          <a:xfrm>
            <a:off x="6868545" y="1502093"/>
            <a:ext cx="2056855" cy="129266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2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Relacionada con los días festivos y las promociones por tiempo limitado.</a:t>
            </a:r>
          </a:p>
        </p:txBody>
      </p:sp>
      <p:sp>
        <p:nvSpPr>
          <p:cNvPr id="13" name="TextBox 12">
            <a:extLst>
              <a:ext uri="{FF2B5EF4-FFF2-40B4-BE49-F238E27FC236}">
                <a16:creationId xmlns:a16="http://schemas.microsoft.com/office/drawing/2014/main" id="{33A6858C-B407-4AE8-A527-370CA95E7B7A}"/>
              </a:ext>
            </a:extLst>
          </p:cNvPr>
          <p:cNvSpPr txBox="1"/>
          <p:nvPr/>
        </p:nvSpPr>
        <p:spPr>
          <a:xfrm>
            <a:off x="9761024" y="1782447"/>
            <a:ext cx="1971940"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Creación de rutas contemplado variables como el peso o volumen.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 </a:t>
            </a:r>
          </a:p>
        </p:txBody>
      </p:sp>
      <p:sp>
        <p:nvSpPr>
          <p:cNvPr id="17" name="TextBox 16">
            <a:extLst>
              <a:ext uri="{FF2B5EF4-FFF2-40B4-BE49-F238E27FC236}">
                <a16:creationId xmlns:a16="http://schemas.microsoft.com/office/drawing/2014/main" id="{AC3B358D-C669-4090-B2BA-14E6D23D6F4C}"/>
              </a:ext>
            </a:extLst>
          </p:cNvPr>
          <p:cNvSpPr txBox="1"/>
          <p:nvPr/>
        </p:nvSpPr>
        <p:spPr>
          <a:xfrm>
            <a:off x="732340" y="1517288"/>
            <a:ext cx="2819023" cy="30777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Las entregas localizadas</a:t>
            </a:r>
          </a:p>
        </p:txBody>
      </p:sp>
      <p:sp>
        <p:nvSpPr>
          <p:cNvPr id="27" name="TextBox 26">
            <a:extLst>
              <a:ext uri="{FF2B5EF4-FFF2-40B4-BE49-F238E27FC236}">
                <a16:creationId xmlns:a16="http://schemas.microsoft.com/office/drawing/2014/main" id="{34A436F0-DFDC-44D7-AAF3-CEC8D1D9CF6B}"/>
              </a:ext>
            </a:extLst>
          </p:cNvPr>
          <p:cNvSpPr txBox="1"/>
          <p:nvPr/>
        </p:nvSpPr>
        <p:spPr>
          <a:xfrm>
            <a:off x="3923745" y="1852203"/>
            <a:ext cx="2062391"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La posibilidad de decidir cuándo, dónde y cómo se entregará su producto.</a:t>
            </a:r>
          </a:p>
        </p:txBody>
      </p:sp>
      <p:sp>
        <p:nvSpPr>
          <p:cNvPr id="28" name="TextBox 27">
            <a:extLst>
              <a:ext uri="{FF2B5EF4-FFF2-40B4-BE49-F238E27FC236}">
                <a16:creationId xmlns:a16="http://schemas.microsoft.com/office/drawing/2014/main" id="{5EC25FCC-6C3F-480A-ADE5-D0D3B3A91FB0}"/>
              </a:ext>
            </a:extLst>
          </p:cNvPr>
          <p:cNvSpPr txBox="1"/>
          <p:nvPr/>
        </p:nvSpPr>
        <p:spPr>
          <a:xfrm>
            <a:off x="6840310" y="1502093"/>
            <a:ext cx="2174506" cy="307777"/>
          </a:xfrm>
          <a:prstGeom prst="rect">
            <a:avLst/>
          </a:prstGeom>
          <a:noFill/>
        </p:spPr>
        <p:txBody>
          <a:bodyPr wrap="square">
            <a:spAutoFit/>
          </a:bodyPr>
          <a:lstStyle>
            <a:defPPr>
              <a:defRPr lang="en-US"/>
            </a:defPPr>
            <a:lvl1pPr>
              <a:defRPr b="1">
                <a:solidFill>
                  <a:srgbClr val="623413"/>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La logística estacional</a:t>
            </a:r>
          </a:p>
        </p:txBody>
      </p:sp>
      <p:sp>
        <p:nvSpPr>
          <p:cNvPr id="29" name="TextBox 28">
            <a:extLst>
              <a:ext uri="{FF2B5EF4-FFF2-40B4-BE49-F238E27FC236}">
                <a16:creationId xmlns:a16="http://schemas.microsoft.com/office/drawing/2014/main" id="{ECDF71EC-5AFB-43F5-B66B-67042C40EE4B}"/>
              </a:ext>
            </a:extLst>
          </p:cNvPr>
          <p:cNvSpPr txBox="1"/>
          <p:nvPr/>
        </p:nvSpPr>
        <p:spPr>
          <a:xfrm>
            <a:off x="9761024" y="1474670"/>
            <a:ext cx="231134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Tecnología</a:t>
            </a:r>
          </a:p>
        </p:txBody>
      </p:sp>
      <p:cxnSp>
        <p:nvCxnSpPr>
          <p:cNvPr id="30" name="Straight Connector 29">
            <a:extLst>
              <a:ext uri="{FF2B5EF4-FFF2-40B4-BE49-F238E27FC236}">
                <a16:creationId xmlns:a16="http://schemas.microsoft.com/office/drawing/2014/main" id="{51CE7914-CB65-41AC-A7FC-10AEE23B3BFF}"/>
              </a:ext>
            </a:extLst>
          </p:cNvPr>
          <p:cNvCxnSpPr>
            <a:cxnSpLocks/>
          </p:cNvCxnSpPr>
          <p:nvPr/>
        </p:nvCxnSpPr>
        <p:spPr>
          <a:xfrm>
            <a:off x="368035" y="1671177"/>
            <a:ext cx="349201" cy="0"/>
          </a:xfrm>
          <a:prstGeom prst="line">
            <a:avLst/>
          </a:prstGeom>
          <a:ln w="19050">
            <a:solidFill>
              <a:srgbClr val="FFC000"/>
            </a:solidFill>
          </a:ln>
        </p:spPr>
        <p:style>
          <a:lnRef idx="1">
            <a:schemeClr val="accent4"/>
          </a:lnRef>
          <a:fillRef idx="0">
            <a:schemeClr val="accent4"/>
          </a:fillRef>
          <a:effectRef idx="0">
            <a:schemeClr val="accent4"/>
          </a:effectRef>
          <a:fontRef idx="minor">
            <a:schemeClr val="tx1"/>
          </a:fontRef>
        </p:style>
      </p:cxnSp>
      <p:cxnSp>
        <p:nvCxnSpPr>
          <p:cNvPr id="31" name="Straight Connector 30">
            <a:extLst>
              <a:ext uri="{FF2B5EF4-FFF2-40B4-BE49-F238E27FC236}">
                <a16:creationId xmlns:a16="http://schemas.microsoft.com/office/drawing/2014/main" id="{5D3BF179-5A0A-4FFD-B411-A3BD260FB919}"/>
              </a:ext>
            </a:extLst>
          </p:cNvPr>
          <p:cNvCxnSpPr>
            <a:cxnSpLocks/>
          </p:cNvCxnSpPr>
          <p:nvPr/>
        </p:nvCxnSpPr>
        <p:spPr>
          <a:xfrm>
            <a:off x="6450482" y="1636405"/>
            <a:ext cx="349201" cy="0"/>
          </a:xfrm>
          <a:prstGeom prst="line">
            <a:avLst/>
          </a:prstGeom>
          <a:ln w="19050">
            <a:solidFill>
              <a:srgbClr val="FFC000"/>
            </a:solidFill>
          </a:ln>
        </p:spPr>
        <p:style>
          <a:lnRef idx="1">
            <a:schemeClr val="accent4"/>
          </a:lnRef>
          <a:fillRef idx="0">
            <a:schemeClr val="accent4"/>
          </a:fillRef>
          <a:effectRef idx="0">
            <a:schemeClr val="accent4"/>
          </a:effectRef>
          <a:fontRef idx="minor">
            <a:schemeClr val="tx1"/>
          </a:fontRef>
        </p:style>
      </p:cxnSp>
      <p:cxnSp>
        <p:nvCxnSpPr>
          <p:cNvPr id="32" name="Straight Connector 31">
            <a:extLst>
              <a:ext uri="{FF2B5EF4-FFF2-40B4-BE49-F238E27FC236}">
                <a16:creationId xmlns:a16="http://schemas.microsoft.com/office/drawing/2014/main" id="{72A71A60-6586-4BBC-BF87-2F0739463CCE}"/>
              </a:ext>
            </a:extLst>
          </p:cNvPr>
          <p:cNvCxnSpPr>
            <a:cxnSpLocks/>
          </p:cNvCxnSpPr>
          <p:nvPr/>
        </p:nvCxnSpPr>
        <p:spPr>
          <a:xfrm>
            <a:off x="3542899" y="1671178"/>
            <a:ext cx="349201" cy="0"/>
          </a:xfrm>
          <a:prstGeom prst="line">
            <a:avLst/>
          </a:prstGeom>
          <a:ln w="19050">
            <a:solidFill>
              <a:srgbClr val="FFC000"/>
            </a:solidFill>
          </a:ln>
        </p:spPr>
        <p:style>
          <a:lnRef idx="1">
            <a:schemeClr val="accent4"/>
          </a:lnRef>
          <a:fillRef idx="0">
            <a:schemeClr val="accent4"/>
          </a:fillRef>
          <a:effectRef idx="0">
            <a:schemeClr val="accent4"/>
          </a:effectRef>
          <a:fontRef idx="minor">
            <a:schemeClr val="tx1"/>
          </a:fontRef>
        </p:style>
      </p:cxnSp>
      <p:cxnSp>
        <p:nvCxnSpPr>
          <p:cNvPr id="33" name="Straight Connector 32">
            <a:extLst>
              <a:ext uri="{FF2B5EF4-FFF2-40B4-BE49-F238E27FC236}">
                <a16:creationId xmlns:a16="http://schemas.microsoft.com/office/drawing/2014/main" id="{FFF2FC37-9EF5-489C-9FCB-E2760C2259A8}"/>
              </a:ext>
            </a:extLst>
          </p:cNvPr>
          <p:cNvCxnSpPr>
            <a:cxnSpLocks/>
          </p:cNvCxnSpPr>
          <p:nvPr/>
        </p:nvCxnSpPr>
        <p:spPr>
          <a:xfrm>
            <a:off x="9379642" y="1671177"/>
            <a:ext cx="349201" cy="0"/>
          </a:xfrm>
          <a:prstGeom prst="line">
            <a:avLst/>
          </a:prstGeom>
          <a:ln w="19050">
            <a:solidFill>
              <a:srgbClr val="FFC000"/>
            </a:solidFill>
          </a:ln>
        </p:spPr>
        <p:style>
          <a:lnRef idx="1">
            <a:schemeClr val="accent4"/>
          </a:lnRef>
          <a:fillRef idx="0">
            <a:schemeClr val="accent4"/>
          </a:fillRef>
          <a:effectRef idx="0">
            <a:schemeClr val="accent4"/>
          </a:effectRef>
          <a:fontRef idx="minor">
            <a:schemeClr val="tx1"/>
          </a:fontRef>
        </p:style>
      </p:cxnSp>
      <p:pic>
        <p:nvPicPr>
          <p:cNvPr id="9" name="Picture 8">
            <a:extLst>
              <a:ext uri="{FF2B5EF4-FFF2-40B4-BE49-F238E27FC236}">
                <a16:creationId xmlns:a16="http://schemas.microsoft.com/office/drawing/2014/main" id="{B70574FA-8333-430D-85A3-AC9AF922AA86}"/>
              </a:ext>
            </a:extLst>
          </p:cNvPr>
          <p:cNvPicPr>
            <a:picLocks noChangeAspect="1"/>
          </p:cNvPicPr>
          <p:nvPr/>
        </p:nvPicPr>
        <p:blipFill rotWithShape="1">
          <a:blip r:embed="rId3">
            <a:extLst>
              <a:ext uri="{28A0092B-C50C-407E-A947-70E740481C1C}">
                <a14:useLocalDpi xmlns:a14="http://schemas.microsoft.com/office/drawing/2010/main" val="0"/>
              </a:ext>
            </a:extLst>
          </a:blip>
          <a:srcRect t="25804" b="28457"/>
          <a:stretch/>
        </p:blipFill>
        <p:spPr>
          <a:xfrm>
            <a:off x="0" y="3140371"/>
            <a:ext cx="12192000" cy="3717629"/>
          </a:xfrm>
          <a:prstGeom prst="rect">
            <a:avLst/>
          </a:prstGeom>
        </p:spPr>
      </p:pic>
      <p:sp>
        <p:nvSpPr>
          <p:cNvPr id="2" name="Google Shape;849;g30051315d2c_0_1129">
            <a:extLst>
              <a:ext uri="{FF2B5EF4-FFF2-40B4-BE49-F238E27FC236}">
                <a16:creationId xmlns:a16="http://schemas.microsoft.com/office/drawing/2014/main" id="{FCB65559-04F8-D37A-7462-12E6D4AF7318}"/>
              </a:ext>
            </a:extLst>
          </p:cNvPr>
          <p:cNvSpPr/>
          <p:nvPr/>
        </p:nvSpPr>
        <p:spPr>
          <a:xfrm>
            <a:off x="-2660735" y="-3361507"/>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Google Shape;856;g30051315d2c_0_1129">
            <a:extLst>
              <a:ext uri="{FF2B5EF4-FFF2-40B4-BE49-F238E27FC236}">
                <a16:creationId xmlns:a16="http://schemas.microsoft.com/office/drawing/2014/main" id="{0717FE99-D756-E204-7BF0-6F7B53864104}"/>
              </a:ext>
            </a:extLst>
          </p:cNvPr>
          <p:cNvSpPr/>
          <p:nvPr/>
        </p:nvSpPr>
        <p:spPr>
          <a:xfrm>
            <a:off x="1055727" y="669750"/>
            <a:ext cx="5558137"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sym typeface="Roboto"/>
              </a:rPr>
              <a:t>Entregas eficientes</a:t>
            </a:r>
          </a:p>
        </p:txBody>
      </p:sp>
      <p:sp>
        <p:nvSpPr>
          <p:cNvPr id="8" name="Google Shape;855;g30051315d2c_0_1129">
            <a:extLst>
              <a:ext uri="{FF2B5EF4-FFF2-40B4-BE49-F238E27FC236}">
                <a16:creationId xmlns:a16="http://schemas.microsoft.com/office/drawing/2014/main" id="{B280BF8B-60A2-ACB2-77A5-63E85A0DC545}"/>
              </a:ext>
            </a:extLst>
          </p:cNvPr>
          <p:cNvSpPr/>
          <p:nvPr/>
        </p:nvSpPr>
        <p:spPr>
          <a:xfrm>
            <a:off x="11189218" y="4050428"/>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pic>
        <p:nvPicPr>
          <p:cNvPr id="5" name="Picture 4">
            <a:extLst>
              <a:ext uri="{FF2B5EF4-FFF2-40B4-BE49-F238E27FC236}">
                <a16:creationId xmlns:a16="http://schemas.microsoft.com/office/drawing/2014/main" id="{F60035EB-E6D7-0E7B-ADA3-DFC8A1E1A9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49829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E9DC3DF-EE80-40EC-BA92-9A8E784F5116}"/>
              </a:ext>
            </a:extLst>
          </p:cNvPr>
          <p:cNvGrpSpPr/>
          <p:nvPr/>
        </p:nvGrpSpPr>
        <p:grpSpPr>
          <a:xfrm>
            <a:off x="1344707" y="959352"/>
            <a:ext cx="8928848" cy="5549024"/>
            <a:chOff x="2147635" y="1744660"/>
            <a:chExt cx="7283809" cy="4385340"/>
          </a:xfrm>
        </p:grpSpPr>
        <p:graphicFrame>
          <p:nvGraphicFramePr>
            <p:cNvPr id="4" name="Diagram 3">
              <a:extLst>
                <a:ext uri="{FF2B5EF4-FFF2-40B4-BE49-F238E27FC236}">
                  <a16:creationId xmlns:a16="http://schemas.microsoft.com/office/drawing/2014/main" id="{6623C989-254B-44FC-AA5A-FA0DD9F99ED0}"/>
                </a:ext>
              </a:extLst>
            </p:cNvPr>
            <p:cNvGraphicFramePr/>
            <p:nvPr/>
          </p:nvGraphicFramePr>
          <p:xfrm>
            <a:off x="2147635" y="1744660"/>
            <a:ext cx="7283809" cy="43853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CFA98891-D1D2-4D34-98FD-D4689B66F816}"/>
                </a:ext>
              </a:extLst>
            </p:cNvPr>
            <p:cNvGrpSpPr/>
            <p:nvPr/>
          </p:nvGrpSpPr>
          <p:grpSpPr>
            <a:xfrm>
              <a:off x="5558883" y="1858566"/>
              <a:ext cx="462775" cy="478694"/>
              <a:chOff x="8675688" y="4098925"/>
              <a:chExt cx="579438" cy="579438"/>
            </a:xfrm>
            <a:solidFill>
              <a:schemeClr val="bg1"/>
            </a:solidFill>
          </p:grpSpPr>
          <p:sp>
            <p:nvSpPr>
              <p:cNvPr id="27" name="Oval 112">
                <a:extLst>
                  <a:ext uri="{FF2B5EF4-FFF2-40B4-BE49-F238E27FC236}">
                    <a16:creationId xmlns:a16="http://schemas.microsoft.com/office/drawing/2014/main" id="{FAC010AC-209C-43A7-8B26-18DBFB2C3636}"/>
                  </a:ext>
                </a:extLst>
              </p:cNvPr>
              <p:cNvSpPr>
                <a:spLocks noChangeArrowheads="1"/>
              </p:cNvSpPr>
              <p:nvPr/>
            </p:nvSpPr>
            <p:spPr bwMode="auto">
              <a:xfrm>
                <a:off x="8812213" y="4098925"/>
                <a:ext cx="306388" cy="3476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8" name="Freeform 113">
                <a:extLst>
                  <a:ext uri="{FF2B5EF4-FFF2-40B4-BE49-F238E27FC236}">
                    <a16:creationId xmlns:a16="http://schemas.microsoft.com/office/drawing/2014/main" id="{91E1895B-8B1D-43CB-8A58-7FF54B63E99F}"/>
                  </a:ext>
                </a:extLst>
              </p:cNvPr>
              <p:cNvSpPr>
                <a:spLocks/>
              </p:cNvSpPr>
              <p:nvPr/>
            </p:nvSpPr>
            <p:spPr bwMode="auto">
              <a:xfrm>
                <a:off x="8675688" y="4481513"/>
                <a:ext cx="579438" cy="196850"/>
              </a:xfrm>
              <a:custGeom>
                <a:avLst/>
                <a:gdLst>
                  <a:gd name="T0" fmla="*/ 51 w 85"/>
                  <a:gd name="T1" fmla="*/ 0 h 29"/>
                  <a:gd name="T2" fmla="*/ 50 w 85"/>
                  <a:gd name="T3" fmla="*/ 0 h 29"/>
                  <a:gd name="T4" fmla="*/ 48 w 85"/>
                  <a:gd name="T5" fmla="*/ 0 h 29"/>
                  <a:gd name="T6" fmla="*/ 47 w 85"/>
                  <a:gd name="T7" fmla="*/ 0 h 29"/>
                  <a:gd name="T8" fmla="*/ 39 w 85"/>
                  <a:gd name="T9" fmla="*/ 0 h 29"/>
                  <a:gd name="T10" fmla="*/ 37 w 85"/>
                  <a:gd name="T11" fmla="*/ 0 h 29"/>
                  <a:gd name="T12" fmla="*/ 35 w 85"/>
                  <a:gd name="T13" fmla="*/ 0 h 29"/>
                  <a:gd name="T14" fmla="*/ 35 w 85"/>
                  <a:gd name="T15" fmla="*/ 0 h 29"/>
                  <a:gd name="T16" fmla="*/ 0 w 85"/>
                  <a:gd name="T17" fmla="*/ 29 h 29"/>
                  <a:gd name="T18" fmla="*/ 37 w 85"/>
                  <a:gd name="T19" fmla="*/ 29 h 29"/>
                  <a:gd name="T20" fmla="*/ 38 w 85"/>
                  <a:gd name="T21" fmla="*/ 29 h 29"/>
                  <a:gd name="T22" fmla="*/ 47 w 85"/>
                  <a:gd name="T23" fmla="*/ 29 h 29"/>
                  <a:gd name="T24" fmla="*/ 48 w 85"/>
                  <a:gd name="T25" fmla="*/ 29 h 29"/>
                  <a:gd name="T26" fmla="*/ 85 w 85"/>
                  <a:gd name="T27" fmla="*/ 29 h 29"/>
                  <a:gd name="T28" fmla="*/ 51 w 85"/>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29">
                    <a:moveTo>
                      <a:pt x="51" y="0"/>
                    </a:moveTo>
                    <a:cubicBezTo>
                      <a:pt x="50" y="0"/>
                      <a:pt x="50" y="0"/>
                      <a:pt x="50" y="0"/>
                    </a:cubicBezTo>
                    <a:cubicBezTo>
                      <a:pt x="50" y="0"/>
                      <a:pt x="50" y="0"/>
                      <a:pt x="48" y="0"/>
                    </a:cubicBezTo>
                    <a:cubicBezTo>
                      <a:pt x="47" y="0"/>
                      <a:pt x="47" y="0"/>
                      <a:pt x="47" y="0"/>
                    </a:cubicBezTo>
                    <a:cubicBezTo>
                      <a:pt x="39" y="0"/>
                      <a:pt x="39" y="0"/>
                      <a:pt x="39" y="0"/>
                    </a:cubicBezTo>
                    <a:cubicBezTo>
                      <a:pt x="37" y="0"/>
                      <a:pt x="37" y="0"/>
                      <a:pt x="37" y="0"/>
                    </a:cubicBezTo>
                    <a:cubicBezTo>
                      <a:pt x="37" y="0"/>
                      <a:pt x="36" y="0"/>
                      <a:pt x="35" y="0"/>
                    </a:cubicBezTo>
                    <a:cubicBezTo>
                      <a:pt x="35" y="0"/>
                      <a:pt x="35" y="0"/>
                      <a:pt x="35" y="0"/>
                    </a:cubicBezTo>
                    <a:cubicBezTo>
                      <a:pt x="9" y="0"/>
                      <a:pt x="0" y="29"/>
                      <a:pt x="0" y="29"/>
                    </a:cubicBezTo>
                    <a:cubicBezTo>
                      <a:pt x="37" y="29"/>
                      <a:pt x="37" y="29"/>
                      <a:pt x="37" y="29"/>
                    </a:cubicBezTo>
                    <a:cubicBezTo>
                      <a:pt x="38" y="29"/>
                      <a:pt x="38" y="29"/>
                      <a:pt x="38" y="29"/>
                    </a:cubicBezTo>
                    <a:cubicBezTo>
                      <a:pt x="47" y="29"/>
                      <a:pt x="47" y="29"/>
                      <a:pt x="47" y="29"/>
                    </a:cubicBezTo>
                    <a:cubicBezTo>
                      <a:pt x="48" y="29"/>
                      <a:pt x="48" y="29"/>
                      <a:pt x="48" y="29"/>
                    </a:cubicBezTo>
                    <a:cubicBezTo>
                      <a:pt x="85" y="29"/>
                      <a:pt x="85" y="29"/>
                      <a:pt x="85" y="29"/>
                    </a:cubicBezTo>
                    <a:cubicBezTo>
                      <a:pt x="85" y="29"/>
                      <a:pt x="76"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6" name="Freeform 823">
              <a:extLst>
                <a:ext uri="{FF2B5EF4-FFF2-40B4-BE49-F238E27FC236}">
                  <a16:creationId xmlns:a16="http://schemas.microsoft.com/office/drawing/2014/main" id="{C7A2081E-ECA3-4146-ABFD-AD11B392CD23}"/>
                </a:ext>
              </a:extLst>
            </p:cNvPr>
            <p:cNvSpPr>
              <a:spLocks noEditPoints="1"/>
            </p:cNvSpPr>
            <p:nvPr/>
          </p:nvSpPr>
          <p:spPr bwMode="auto">
            <a:xfrm>
              <a:off x="6962896" y="2614559"/>
              <a:ext cx="447090" cy="413396"/>
            </a:xfrm>
            <a:custGeom>
              <a:avLst/>
              <a:gdLst>
                <a:gd name="T0" fmla="*/ 3 w 86"/>
                <a:gd name="T1" fmla="*/ 0 h 80"/>
                <a:gd name="T2" fmla="*/ 0 w 86"/>
                <a:gd name="T3" fmla="*/ 2 h 80"/>
                <a:gd name="T4" fmla="*/ 0 w 86"/>
                <a:gd name="T5" fmla="*/ 5 h 80"/>
                <a:gd name="T6" fmla="*/ 0 w 86"/>
                <a:gd name="T7" fmla="*/ 10 h 80"/>
                <a:gd name="T8" fmla="*/ 0 w 86"/>
                <a:gd name="T9" fmla="*/ 50 h 80"/>
                <a:gd name="T10" fmla="*/ 0 w 86"/>
                <a:gd name="T11" fmla="*/ 58 h 80"/>
                <a:gd name="T12" fmla="*/ 0 w 86"/>
                <a:gd name="T13" fmla="*/ 58 h 80"/>
                <a:gd name="T14" fmla="*/ 3 w 86"/>
                <a:gd name="T15" fmla="*/ 61 h 80"/>
                <a:gd name="T16" fmla="*/ 35 w 86"/>
                <a:gd name="T17" fmla="*/ 61 h 80"/>
                <a:gd name="T18" fmla="*/ 35 w 86"/>
                <a:gd name="T19" fmla="*/ 69 h 80"/>
                <a:gd name="T20" fmla="*/ 28 w 86"/>
                <a:gd name="T21" fmla="*/ 69 h 80"/>
                <a:gd name="T22" fmla="*/ 26 w 86"/>
                <a:gd name="T23" fmla="*/ 72 h 80"/>
                <a:gd name="T24" fmla="*/ 26 w 86"/>
                <a:gd name="T25" fmla="*/ 77 h 80"/>
                <a:gd name="T26" fmla="*/ 28 w 86"/>
                <a:gd name="T27" fmla="*/ 80 h 80"/>
                <a:gd name="T28" fmla="*/ 58 w 86"/>
                <a:gd name="T29" fmla="*/ 80 h 80"/>
                <a:gd name="T30" fmla="*/ 60 w 86"/>
                <a:gd name="T31" fmla="*/ 77 h 80"/>
                <a:gd name="T32" fmla="*/ 60 w 86"/>
                <a:gd name="T33" fmla="*/ 72 h 80"/>
                <a:gd name="T34" fmla="*/ 58 w 86"/>
                <a:gd name="T35" fmla="*/ 69 h 80"/>
                <a:gd name="T36" fmla="*/ 51 w 86"/>
                <a:gd name="T37" fmla="*/ 69 h 80"/>
                <a:gd name="T38" fmla="*/ 51 w 86"/>
                <a:gd name="T39" fmla="*/ 61 h 80"/>
                <a:gd name="T40" fmla="*/ 83 w 86"/>
                <a:gd name="T41" fmla="*/ 61 h 80"/>
                <a:gd name="T42" fmla="*/ 86 w 86"/>
                <a:gd name="T43" fmla="*/ 58 h 80"/>
                <a:gd name="T44" fmla="*/ 86 w 86"/>
                <a:gd name="T45" fmla="*/ 58 h 80"/>
                <a:gd name="T46" fmla="*/ 86 w 86"/>
                <a:gd name="T47" fmla="*/ 50 h 80"/>
                <a:gd name="T48" fmla="*/ 86 w 86"/>
                <a:gd name="T49" fmla="*/ 10 h 80"/>
                <a:gd name="T50" fmla="*/ 86 w 86"/>
                <a:gd name="T51" fmla="*/ 5 h 80"/>
                <a:gd name="T52" fmla="*/ 86 w 86"/>
                <a:gd name="T53" fmla="*/ 2 h 80"/>
                <a:gd name="T54" fmla="*/ 83 w 86"/>
                <a:gd name="T55" fmla="*/ 0 h 80"/>
                <a:gd name="T56" fmla="*/ 3 w 86"/>
                <a:gd name="T57" fmla="*/ 0 h 80"/>
                <a:gd name="T58" fmla="*/ 75 w 86"/>
                <a:gd name="T59" fmla="*/ 50 h 80"/>
                <a:gd name="T60" fmla="*/ 11 w 86"/>
                <a:gd name="T61" fmla="*/ 50 h 80"/>
                <a:gd name="T62" fmla="*/ 11 w 86"/>
                <a:gd name="T63" fmla="*/ 10 h 80"/>
                <a:gd name="T64" fmla="*/ 75 w 86"/>
                <a:gd name="T65" fmla="*/ 10 h 80"/>
                <a:gd name="T66" fmla="*/ 75 w 86"/>
                <a:gd name="T67" fmla="*/ 5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80">
                  <a:moveTo>
                    <a:pt x="3" y="0"/>
                  </a:moveTo>
                  <a:cubicBezTo>
                    <a:pt x="2" y="0"/>
                    <a:pt x="0" y="1"/>
                    <a:pt x="0" y="2"/>
                  </a:cubicBezTo>
                  <a:cubicBezTo>
                    <a:pt x="0" y="5"/>
                    <a:pt x="0" y="5"/>
                    <a:pt x="0" y="5"/>
                  </a:cubicBezTo>
                  <a:cubicBezTo>
                    <a:pt x="0" y="10"/>
                    <a:pt x="0" y="10"/>
                    <a:pt x="0" y="10"/>
                  </a:cubicBezTo>
                  <a:cubicBezTo>
                    <a:pt x="0" y="50"/>
                    <a:pt x="0" y="50"/>
                    <a:pt x="0" y="50"/>
                  </a:cubicBezTo>
                  <a:cubicBezTo>
                    <a:pt x="0" y="58"/>
                    <a:pt x="0" y="58"/>
                    <a:pt x="0" y="58"/>
                  </a:cubicBezTo>
                  <a:cubicBezTo>
                    <a:pt x="0" y="58"/>
                    <a:pt x="0" y="58"/>
                    <a:pt x="0" y="58"/>
                  </a:cubicBezTo>
                  <a:cubicBezTo>
                    <a:pt x="0" y="60"/>
                    <a:pt x="2" y="61"/>
                    <a:pt x="3" y="61"/>
                  </a:cubicBezTo>
                  <a:cubicBezTo>
                    <a:pt x="35" y="61"/>
                    <a:pt x="35" y="61"/>
                    <a:pt x="35" y="61"/>
                  </a:cubicBezTo>
                  <a:cubicBezTo>
                    <a:pt x="35" y="69"/>
                    <a:pt x="35" y="69"/>
                    <a:pt x="35" y="69"/>
                  </a:cubicBezTo>
                  <a:cubicBezTo>
                    <a:pt x="28" y="69"/>
                    <a:pt x="28" y="69"/>
                    <a:pt x="28" y="69"/>
                  </a:cubicBezTo>
                  <a:cubicBezTo>
                    <a:pt x="27" y="69"/>
                    <a:pt x="26" y="70"/>
                    <a:pt x="26" y="72"/>
                  </a:cubicBezTo>
                  <a:cubicBezTo>
                    <a:pt x="26" y="77"/>
                    <a:pt x="26" y="77"/>
                    <a:pt x="26" y="77"/>
                  </a:cubicBezTo>
                  <a:cubicBezTo>
                    <a:pt x="26" y="78"/>
                    <a:pt x="27" y="80"/>
                    <a:pt x="28" y="80"/>
                  </a:cubicBezTo>
                  <a:cubicBezTo>
                    <a:pt x="58" y="80"/>
                    <a:pt x="58" y="80"/>
                    <a:pt x="58" y="80"/>
                  </a:cubicBezTo>
                  <a:cubicBezTo>
                    <a:pt x="59" y="80"/>
                    <a:pt x="60" y="78"/>
                    <a:pt x="60" y="77"/>
                  </a:cubicBezTo>
                  <a:cubicBezTo>
                    <a:pt x="60" y="72"/>
                    <a:pt x="60" y="72"/>
                    <a:pt x="60" y="72"/>
                  </a:cubicBezTo>
                  <a:cubicBezTo>
                    <a:pt x="60" y="70"/>
                    <a:pt x="59" y="69"/>
                    <a:pt x="58" y="69"/>
                  </a:cubicBezTo>
                  <a:cubicBezTo>
                    <a:pt x="51" y="69"/>
                    <a:pt x="51" y="69"/>
                    <a:pt x="51" y="69"/>
                  </a:cubicBezTo>
                  <a:cubicBezTo>
                    <a:pt x="51" y="61"/>
                    <a:pt x="51" y="61"/>
                    <a:pt x="51" y="61"/>
                  </a:cubicBezTo>
                  <a:cubicBezTo>
                    <a:pt x="83" y="61"/>
                    <a:pt x="83" y="61"/>
                    <a:pt x="83" y="61"/>
                  </a:cubicBezTo>
                  <a:cubicBezTo>
                    <a:pt x="85" y="61"/>
                    <a:pt x="86" y="60"/>
                    <a:pt x="86" y="58"/>
                  </a:cubicBezTo>
                  <a:cubicBezTo>
                    <a:pt x="86" y="58"/>
                    <a:pt x="86" y="58"/>
                    <a:pt x="86" y="58"/>
                  </a:cubicBezTo>
                  <a:cubicBezTo>
                    <a:pt x="86" y="50"/>
                    <a:pt x="86" y="50"/>
                    <a:pt x="86" y="50"/>
                  </a:cubicBezTo>
                  <a:cubicBezTo>
                    <a:pt x="86" y="10"/>
                    <a:pt x="86" y="10"/>
                    <a:pt x="86" y="10"/>
                  </a:cubicBezTo>
                  <a:cubicBezTo>
                    <a:pt x="86" y="5"/>
                    <a:pt x="86" y="5"/>
                    <a:pt x="86" y="5"/>
                  </a:cubicBezTo>
                  <a:cubicBezTo>
                    <a:pt x="86" y="2"/>
                    <a:pt x="86" y="2"/>
                    <a:pt x="86" y="2"/>
                  </a:cubicBezTo>
                  <a:cubicBezTo>
                    <a:pt x="86" y="1"/>
                    <a:pt x="85" y="0"/>
                    <a:pt x="83" y="0"/>
                  </a:cubicBezTo>
                  <a:lnTo>
                    <a:pt x="3" y="0"/>
                  </a:lnTo>
                  <a:close/>
                  <a:moveTo>
                    <a:pt x="75" y="50"/>
                  </a:moveTo>
                  <a:cubicBezTo>
                    <a:pt x="11" y="50"/>
                    <a:pt x="11" y="50"/>
                    <a:pt x="11" y="50"/>
                  </a:cubicBezTo>
                  <a:cubicBezTo>
                    <a:pt x="11" y="10"/>
                    <a:pt x="11" y="10"/>
                    <a:pt x="11" y="10"/>
                  </a:cubicBezTo>
                  <a:cubicBezTo>
                    <a:pt x="75" y="10"/>
                    <a:pt x="75" y="10"/>
                    <a:pt x="75" y="10"/>
                  </a:cubicBezTo>
                  <a:lnTo>
                    <a:pt x="75" y="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nvGrpSpPr>
            <p:cNvPr id="7" name="Group 6">
              <a:extLst>
                <a:ext uri="{FF2B5EF4-FFF2-40B4-BE49-F238E27FC236}">
                  <a16:creationId xmlns:a16="http://schemas.microsoft.com/office/drawing/2014/main" id="{34F3DB69-3343-495A-9170-BCE996D62A5B}"/>
                </a:ext>
              </a:extLst>
            </p:cNvPr>
            <p:cNvGrpSpPr/>
            <p:nvPr/>
          </p:nvGrpSpPr>
          <p:grpSpPr>
            <a:xfrm>
              <a:off x="7301971" y="4236084"/>
              <a:ext cx="472963" cy="325618"/>
              <a:chOff x="10008281" y="2639641"/>
              <a:chExt cx="586567" cy="436835"/>
            </a:xfrm>
            <a:solidFill>
              <a:schemeClr val="bg1"/>
            </a:solidFill>
          </p:grpSpPr>
          <p:sp>
            <p:nvSpPr>
              <p:cNvPr id="25" name="Freeform 855">
                <a:extLst>
                  <a:ext uri="{FF2B5EF4-FFF2-40B4-BE49-F238E27FC236}">
                    <a16:creationId xmlns:a16="http://schemas.microsoft.com/office/drawing/2014/main" id="{DB9EFD2D-5197-44FB-969E-D4476B4BC80B}"/>
                  </a:ext>
                </a:extLst>
              </p:cNvPr>
              <p:cNvSpPr>
                <a:spLocks noEditPoints="1"/>
              </p:cNvSpPr>
              <p:nvPr/>
            </p:nvSpPr>
            <p:spPr bwMode="auto">
              <a:xfrm>
                <a:off x="10008281" y="2816848"/>
                <a:ext cx="586567" cy="259628"/>
              </a:xfrm>
              <a:custGeom>
                <a:avLst/>
                <a:gdLst>
                  <a:gd name="T0" fmla="*/ 0 w 86"/>
                  <a:gd name="T1" fmla="*/ 35 h 38"/>
                  <a:gd name="T2" fmla="*/ 3 w 86"/>
                  <a:gd name="T3" fmla="*/ 38 h 38"/>
                  <a:gd name="T4" fmla="*/ 83 w 86"/>
                  <a:gd name="T5" fmla="*/ 38 h 38"/>
                  <a:gd name="T6" fmla="*/ 86 w 86"/>
                  <a:gd name="T7" fmla="*/ 35 h 38"/>
                  <a:gd name="T8" fmla="*/ 86 w 86"/>
                  <a:gd name="T9" fmla="*/ 0 h 38"/>
                  <a:gd name="T10" fmla="*/ 0 w 86"/>
                  <a:gd name="T11" fmla="*/ 0 h 38"/>
                  <a:gd name="T12" fmla="*/ 0 w 86"/>
                  <a:gd name="T13" fmla="*/ 35 h 38"/>
                  <a:gd name="T14" fmla="*/ 56 w 86"/>
                  <a:gd name="T15" fmla="*/ 15 h 38"/>
                  <a:gd name="T16" fmla="*/ 59 w 86"/>
                  <a:gd name="T17" fmla="*/ 12 h 38"/>
                  <a:gd name="T18" fmla="*/ 72 w 86"/>
                  <a:gd name="T19" fmla="*/ 12 h 38"/>
                  <a:gd name="T20" fmla="*/ 75 w 86"/>
                  <a:gd name="T21" fmla="*/ 15 h 38"/>
                  <a:gd name="T22" fmla="*/ 75 w 86"/>
                  <a:gd name="T23" fmla="*/ 23 h 38"/>
                  <a:gd name="T24" fmla="*/ 72 w 86"/>
                  <a:gd name="T25" fmla="*/ 26 h 38"/>
                  <a:gd name="T26" fmla="*/ 59 w 86"/>
                  <a:gd name="T27" fmla="*/ 26 h 38"/>
                  <a:gd name="T28" fmla="*/ 56 w 86"/>
                  <a:gd name="T29" fmla="*/ 23 h 38"/>
                  <a:gd name="T30" fmla="*/ 56 w 86"/>
                  <a:gd name="T31" fmla="*/ 1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38">
                    <a:moveTo>
                      <a:pt x="0" y="35"/>
                    </a:moveTo>
                    <a:cubicBezTo>
                      <a:pt x="0" y="36"/>
                      <a:pt x="2" y="38"/>
                      <a:pt x="3" y="38"/>
                    </a:cubicBezTo>
                    <a:cubicBezTo>
                      <a:pt x="83" y="38"/>
                      <a:pt x="83" y="38"/>
                      <a:pt x="83" y="38"/>
                    </a:cubicBezTo>
                    <a:cubicBezTo>
                      <a:pt x="85" y="38"/>
                      <a:pt x="86" y="36"/>
                      <a:pt x="86" y="35"/>
                    </a:cubicBezTo>
                    <a:cubicBezTo>
                      <a:pt x="86" y="0"/>
                      <a:pt x="86" y="0"/>
                      <a:pt x="86" y="0"/>
                    </a:cubicBezTo>
                    <a:cubicBezTo>
                      <a:pt x="0" y="0"/>
                      <a:pt x="0" y="0"/>
                      <a:pt x="0" y="0"/>
                    </a:cubicBezTo>
                    <a:lnTo>
                      <a:pt x="0" y="35"/>
                    </a:lnTo>
                    <a:close/>
                    <a:moveTo>
                      <a:pt x="56" y="15"/>
                    </a:moveTo>
                    <a:cubicBezTo>
                      <a:pt x="56" y="13"/>
                      <a:pt x="58" y="12"/>
                      <a:pt x="59" y="12"/>
                    </a:cubicBezTo>
                    <a:cubicBezTo>
                      <a:pt x="72" y="12"/>
                      <a:pt x="72" y="12"/>
                      <a:pt x="72" y="12"/>
                    </a:cubicBezTo>
                    <a:cubicBezTo>
                      <a:pt x="74" y="12"/>
                      <a:pt x="75" y="13"/>
                      <a:pt x="75" y="15"/>
                    </a:cubicBezTo>
                    <a:cubicBezTo>
                      <a:pt x="75" y="23"/>
                      <a:pt x="75" y="23"/>
                      <a:pt x="75" y="23"/>
                    </a:cubicBezTo>
                    <a:cubicBezTo>
                      <a:pt x="75" y="24"/>
                      <a:pt x="74" y="26"/>
                      <a:pt x="72" y="26"/>
                    </a:cubicBezTo>
                    <a:cubicBezTo>
                      <a:pt x="59" y="26"/>
                      <a:pt x="59" y="26"/>
                      <a:pt x="59" y="26"/>
                    </a:cubicBezTo>
                    <a:cubicBezTo>
                      <a:pt x="58" y="26"/>
                      <a:pt x="56" y="24"/>
                      <a:pt x="56" y="23"/>
                    </a:cubicBezTo>
                    <a:lnTo>
                      <a:pt x="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6" name="Freeform 856">
                <a:extLst>
                  <a:ext uri="{FF2B5EF4-FFF2-40B4-BE49-F238E27FC236}">
                    <a16:creationId xmlns:a16="http://schemas.microsoft.com/office/drawing/2014/main" id="{61597B76-060B-4F8D-A59D-084A3BD78F5E}"/>
                  </a:ext>
                </a:extLst>
              </p:cNvPr>
              <p:cNvSpPr>
                <a:spLocks/>
              </p:cNvSpPr>
              <p:nvPr/>
            </p:nvSpPr>
            <p:spPr bwMode="auto">
              <a:xfrm>
                <a:off x="10008281" y="2639641"/>
                <a:ext cx="586567" cy="109896"/>
              </a:xfrm>
              <a:custGeom>
                <a:avLst/>
                <a:gdLst>
                  <a:gd name="T0" fmla="*/ 83 w 86"/>
                  <a:gd name="T1" fmla="*/ 0 h 16"/>
                  <a:gd name="T2" fmla="*/ 3 w 86"/>
                  <a:gd name="T3" fmla="*/ 0 h 16"/>
                  <a:gd name="T4" fmla="*/ 0 w 86"/>
                  <a:gd name="T5" fmla="*/ 2 h 16"/>
                  <a:gd name="T6" fmla="*/ 0 w 86"/>
                  <a:gd name="T7" fmla="*/ 16 h 16"/>
                  <a:gd name="T8" fmla="*/ 86 w 86"/>
                  <a:gd name="T9" fmla="*/ 16 h 16"/>
                  <a:gd name="T10" fmla="*/ 86 w 86"/>
                  <a:gd name="T11" fmla="*/ 2 h 16"/>
                  <a:gd name="T12" fmla="*/ 83 w 8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86" h="16">
                    <a:moveTo>
                      <a:pt x="83" y="0"/>
                    </a:moveTo>
                    <a:cubicBezTo>
                      <a:pt x="3" y="0"/>
                      <a:pt x="3" y="0"/>
                      <a:pt x="3" y="0"/>
                    </a:cubicBezTo>
                    <a:cubicBezTo>
                      <a:pt x="2" y="0"/>
                      <a:pt x="0" y="1"/>
                      <a:pt x="0" y="2"/>
                    </a:cubicBezTo>
                    <a:cubicBezTo>
                      <a:pt x="0" y="16"/>
                      <a:pt x="0" y="16"/>
                      <a:pt x="0" y="16"/>
                    </a:cubicBezTo>
                    <a:cubicBezTo>
                      <a:pt x="86" y="16"/>
                      <a:pt x="86" y="16"/>
                      <a:pt x="86" y="16"/>
                    </a:cubicBezTo>
                    <a:cubicBezTo>
                      <a:pt x="86" y="2"/>
                      <a:pt x="86" y="2"/>
                      <a:pt x="86" y="2"/>
                    </a:cubicBezTo>
                    <a:cubicBezTo>
                      <a:pt x="86" y="1"/>
                      <a:pt x="85"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8" name="Group 7">
              <a:extLst>
                <a:ext uri="{FF2B5EF4-FFF2-40B4-BE49-F238E27FC236}">
                  <a16:creationId xmlns:a16="http://schemas.microsoft.com/office/drawing/2014/main" id="{76B712B5-EB26-44E4-8BA5-F38F1518256D}"/>
                </a:ext>
              </a:extLst>
            </p:cNvPr>
            <p:cNvGrpSpPr/>
            <p:nvPr/>
          </p:nvGrpSpPr>
          <p:grpSpPr>
            <a:xfrm>
              <a:off x="6352091" y="5353638"/>
              <a:ext cx="375810" cy="465975"/>
              <a:chOff x="4709943" y="4094383"/>
              <a:chExt cx="478046" cy="579699"/>
            </a:xfrm>
            <a:solidFill>
              <a:schemeClr val="bg1"/>
            </a:solidFill>
          </p:grpSpPr>
          <p:sp>
            <p:nvSpPr>
              <p:cNvPr id="23" name="Freeform 836">
                <a:extLst>
                  <a:ext uri="{FF2B5EF4-FFF2-40B4-BE49-F238E27FC236}">
                    <a16:creationId xmlns:a16="http://schemas.microsoft.com/office/drawing/2014/main" id="{5966DC00-0DCE-4D8E-B893-BEFC15D2E01D}"/>
                  </a:ext>
                </a:extLst>
              </p:cNvPr>
              <p:cNvSpPr>
                <a:spLocks noEditPoints="1"/>
              </p:cNvSpPr>
              <p:nvPr/>
            </p:nvSpPr>
            <p:spPr bwMode="auto">
              <a:xfrm>
                <a:off x="4709943" y="4094383"/>
                <a:ext cx="478046" cy="579699"/>
              </a:xfrm>
              <a:custGeom>
                <a:avLst/>
                <a:gdLst>
                  <a:gd name="T0" fmla="*/ 46 w 70"/>
                  <a:gd name="T1" fmla="*/ 29 h 85"/>
                  <a:gd name="T2" fmla="*/ 46 w 70"/>
                  <a:gd name="T3" fmla="*/ 24 h 85"/>
                  <a:gd name="T4" fmla="*/ 46 w 70"/>
                  <a:gd name="T5" fmla="*/ 0 h 85"/>
                  <a:gd name="T6" fmla="*/ 3 w 70"/>
                  <a:gd name="T7" fmla="*/ 0 h 85"/>
                  <a:gd name="T8" fmla="*/ 0 w 70"/>
                  <a:gd name="T9" fmla="*/ 3 h 85"/>
                  <a:gd name="T10" fmla="*/ 0 w 70"/>
                  <a:gd name="T11" fmla="*/ 83 h 85"/>
                  <a:gd name="T12" fmla="*/ 3 w 70"/>
                  <a:gd name="T13" fmla="*/ 85 h 85"/>
                  <a:gd name="T14" fmla="*/ 67 w 70"/>
                  <a:gd name="T15" fmla="*/ 85 h 85"/>
                  <a:gd name="T16" fmla="*/ 70 w 70"/>
                  <a:gd name="T17" fmla="*/ 83 h 85"/>
                  <a:gd name="T18" fmla="*/ 70 w 70"/>
                  <a:gd name="T19" fmla="*/ 29 h 85"/>
                  <a:gd name="T20" fmla="*/ 51 w 70"/>
                  <a:gd name="T21" fmla="*/ 29 h 85"/>
                  <a:gd name="T22" fmla="*/ 46 w 70"/>
                  <a:gd name="T23" fmla="*/ 29 h 85"/>
                  <a:gd name="T24" fmla="*/ 10 w 70"/>
                  <a:gd name="T25" fmla="*/ 24 h 85"/>
                  <a:gd name="T26" fmla="*/ 36 w 70"/>
                  <a:gd name="T27" fmla="*/ 24 h 85"/>
                  <a:gd name="T28" fmla="*/ 36 w 70"/>
                  <a:gd name="T29" fmla="*/ 29 h 85"/>
                  <a:gd name="T30" fmla="*/ 10 w 70"/>
                  <a:gd name="T31" fmla="*/ 29 h 85"/>
                  <a:gd name="T32" fmla="*/ 10 w 70"/>
                  <a:gd name="T33" fmla="*/ 24 h 85"/>
                  <a:gd name="T34" fmla="*/ 60 w 70"/>
                  <a:gd name="T35" fmla="*/ 61 h 85"/>
                  <a:gd name="T36" fmla="*/ 10 w 70"/>
                  <a:gd name="T37" fmla="*/ 61 h 85"/>
                  <a:gd name="T38" fmla="*/ 10 w 70"/>
                  <a:gd name="T39" fmla="*/ 56 h 85"/>
                  <a:gd name="T40" fmla="*/ 60 w 70"/>
                  <a:gd name="T41" fmla="*/ 56 h 85"/>
                  <a:gd name="T42" fmla="*/ 60 w 70"/>
                  <a:gd name="T43" fmla="*/ 61 h 85"/>
                  <a:gd name="T44" fmla="*/ 60 w 70"/>
                  <a:gd name="T45" fmla="*/ 45 h 85"/>
                  <a:gd name="T46" fmla="*/ 48 w 70"/>
                  <a:gd name="T47" fmla="*/ 45 h 85"/>
                  <a:gd name="T48" fmla="*/ 10 w 70"/>
                  <a:gd name="T49" fmla="*/ 45 h 85"/>
                  <a:gd name="T50" fmla="*/ 10 w 70"/>
                  <a:gd name="T51" fmla="*/ 40 h 85"/>
                  <a:gd name="T52" fmla="*/ 48 w 70"/>
                  <a:gd name="T53" fmla="*/ 40 h 85"/>
                  <a:gd name="T54" fmla="*/ 60 w 70"/>
                  <a:gd name="T55" fmla="*/ 40 h 85"/>
                  <a:gd name="T56" fmla="*/ 60 w 70"/>
                  <a:gd name="T57" fmla="*/ 4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85">
                    <a:moveTo>
                      <a:pt x="46" y="29"/>
                    </a:moveTo>
                    <a:cubicBezTo>
                      <a:pt x="46" y="24"/>
                      <a:pt x="46" y="24"/>
                      <a:pt x="46" y="24"/>
                    </a:cubicBezTo>
                    <a:cubicBezTo>
                      <a:pt x="46" y="0"/>
                      <a:pt x="46" y="0"/>
                      <a:pt x="46" y="0"/>
                    </a:cubicBezTo>
                    <a:cubicBezTo>
                      <a:pt x="3" y="0"/>
                      <a:pt x="3" y="0"/>
                      <a:pt x="3" y="0"/>
                    </a:cubicBezTo>
                    <a:cubicBezTo>
                      <a:pt x="2" y="0"/>
                      <a:pt x="0" y="1"/>
                      <a:pt x="0" y="3"/>
                    </a:cubicBezTo>
                    <a:cubicBezTo>
                      <a:pt x="0" y="83"/>
                      <a:pt x="0" y="83"/>
                      <a:pt x="0" y="83"/>
                    </a:cubicBezTo>
                    <a:cubicBezTo>
                      <a:pt x="0" y="84"/>
                      <a:pt x="2" y="85"/>
                      <a:pt x="3" y="85"/>
                    </a:cubicBezTo>
                    <a:cubicBezTo>
                      <a:pt x="67" y="85"/>
                      <a:pt x="67" y="85"/>
                      <a:pt x="67" y="85"/>
                    </a:cubicBezTo>
                    <a:cubicBezTo>
                      <a:pt x="69" y="85"/>
                      <a:pt x="70" y="84"/>
                      <a:pt x="70" y="83"/>
                    </a:cubicBezTo>
                    <a:cubicBezTo>
                      <a:pt x="70" y="29"/>
                      <a:pt x="70" y="29"/>
                      <a:pt x="70" y="29"/>
                    </a:cubicBezTo>
                    <a:cubicBezTo>
                      <a:pt x="51" y="29"/>
                      <a:pt x="51" y="29"/>
                      <a:pt x="51" y="29"/>
                    </a:cubicBezTo>
                    <a:lnTo>
                      <a:pt x="46" y="29"/>
                    </a:lnTo>
                    <a:close/>
                    <a:moveTo>
                      <a:pt x="10" y="24"/>
                    </a:moveTo>
                    <a:cubicBezTo>
                      <a:pt x="36" y="24"/>
                      <a:pt x="36" y="24"/>
                      <a:pt x="36" y="24"/>
                    </a:cubicBezTo>
                    <a:cubicBezTo>
                      <a:pt x="36" y="29"/>
                      <a:pt x="36" y="29"/>
                      <a:pt x="36" y="29"/>
                    </a:cubicBezTo>
                    <a:cubicBezTo>
                      <a:pt x="10" y="29"/>
                      <a:pt x="10" y="29"/>
                      <a:pt x="10" y="29"/>
                    </a:cubicBezTo>
                    <a:lnTo>
                      <a:pt x="10" y="24"/>
                    </a:lnTo>
                    <a:close/>
                    <a:moveTo>
                      <a:pt x="60" y="61"/>
                    </a:moveTo>
                    <a:cubicBezTo>
                      <a:pt x="10" y="61"/>
                      <a:pt x="10" y="61"/>
                      <a:pt x="10" y="61"/>
                    </a:cubicBezTo>
                    <a:cubicBezTo>
                      <a:pt x="10" y="56"/>
                      <a:pt x="10" y="56"/>
                      <a:pt x="10" y="56"/>
                    </a:cubicBezTo>
                    <a:cubicBezTo>
                      <a:pt x="60" y="56"/>
                      <a:pt x="60" y="56"/>
                      <a:pt x="60" y="56"/>
                    </a:cubicBezTo>
                    <a:lnTo>
                      <a:pt x="60" y="61"/>
                    </a:lnTo>
                    <a:close/>
                    <a:moveTo>
                      <a:pt x="60" y="45"/>
                    </a:moveTo>
                    <a:cubicBezTo>
                      <a:pt x="48" y="45"/>
                      <a:pt x="48" y="45"/>
                      <a:pt x="48" y="45"/>
                    </a:cubicBezTo>
                    <a:cubicBezTo>
                      <a:pt x="10" y="45"/>
                      <a:pt x="10" y="45"/>
                      <a:pt x="10" y="45"/>
                    </a:cubicBezTo>
                    <a:cubicBezTo>
                      <a:pt x="10" y="40"/>
                      <a:pt x="10" y="40"/>
                      <a:pt x="10" y="40"/>
                    </a:cubicBezTo>
                    <a:cubicBezTo>
                      <a:pt x="48" y="40"/>
                      <a:pt x="48" y="40"/>
                      <a:pt x="48" y="40"/>
                    </a:cubicBezTo>
                    <a:cubicBezTo>
                      <a:pt x="60" y="40"/>
                      <a:pt x="60" y="40"/>
                      <a:pt x="60" y="40"/>
                    </a:cubicBezTo>
                    <a:lnTo>
                      <a:pt x="6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4" name="Freeform 837">
                <a:extLst>
                  <a:ext uri="{FF2B5EF4-FFF2-40B4-BE49-F238E27FC236}">
                    <a16:creationId xmlns:a16="http://schemas.microsoft.com/office/drawing/2014/main" id="{B94FEB76-0133-4629-9DD9-FE1DA91E01EC}"/>
                  </a:ext>
                </a:extLst>
              </p:cNvPr>
              <p:cNvSpPr>
                <a:spLocks/>
              </p:cNvSpPr>
              <p:nvPr/>
            </p:nvSpPr>
            <p:spPr bwMode="auto">
              <a:xfrm>
                <a:off x="5058861" y="4094383"/>
                <a:ext cx="129127" cy="163470"/>
              </a:xfrm>
              <a:custGeom>
                <a:avLst/>
                <a:gdLst>
                  <a:gd name="T0" fmla="*/ 44 w 94"/>
                  <a:gd name="T1" fmla="*/ 60 h 119"/>
                  <a:gd name="T2" fmla="*/ 0 w 94"/>
                  <a:gd name="T3" fmla="*/ 0 h 119"/>
                  <a:gd name="T4" fmla="*/ 0 w 94"/>
                  <a:gd name="T5" fmla="*/ 119 h 119"/>
                  <a:gd name="T6" fmla="*/ 94 w 94"/>
                  <a:gd name="T7" fmla="*/ 119 h 119"/>
                  <a:gd name="T8" fmla="*/ 44 w 94"/>
                  <a:gd name="T9" fmla="*/ 60 h 119"/>
                </a:gdLst>
                <a:ahLst/>
                <a:cxnLst>
                  <a:cxn ang="0">
                    <a:pos x="T0" y="T1"/>
                  </a:cxn>
                  <a:cxn ang="0">
                    <a:pos x="T2" y="T3"/>
                  </a:cxn>
                  <a:cxn ang="0">
                    <a:pos x="T4" y="T5"/>
                  </a:cxn>
                  <a:cxn ang="0">
                    <a:pos x="T6" y="T7"/>
                  </a:cxn>
                  <a:cxn ang="0">
                    <a:pos x="T8" y="T9"/>
                  </a:cxn>
                </a:cxnLst>
                <a:rect l="0" t="0" r="r" b="b"/>
                <a:pathLst>
                  <a:path w="94" h="119">
                    <a:moveTo>
                      <a:pt x="44" y="60"/>
                    </a:moveTo>
                    <a:lnTo>
                      <a:pt x="0" y="0"/>
                    </a:lnTo>
                    <a:lnTo>
                      <a:pt x="0" y="119"/>
                    </a:lnTo>
                    <a:lnTo>
                      <a:pt x="94" y="119"/>
                    </a:lnTo>
                    <a:lnTo>
                      <a:pt x="4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10" name="Group 9">
              <a:extLst>
                <a:ext uri="{FF2B5EF4-FFF2-40B4-BE49-F238E27FC236}">
                  <a16:creationId xmlns:a16="http://schemas.microsoft.com/office/drawing/2014/main" id="{4FD35BA2-C827-48DA-BC18-4D7D3FFF80CC}"/>
                </a:ext>
              </a:extLst>
            </p:cNvPr>
            <p:cNvGrpSpPr/>
            <p:nvPr/>
          </p:nvGrpSpPr>
          <p:grpSpPr>
            <a:xfrm>
              <a:off x="4808574" y="5292453"/>
              <a:ext cx="549587" cy="527156"/>
              <a:chOff x="8477985" y="4132769"/>
              <a:chExt cx="581073" cy="501477"/>
            </a:xfrm>
            <a:solidFill>
              <a:schemeClr val="bg1"/>
            </a:solidFill>
          </p:grpSpPr>
          <p:sp>
            <p:nvSpPr>
              <p:cNvPr id="15" name="Freeform 931">
                <a:extLst>
                  <a:ext uri="{FF2B5EF4-FFF2-40B4-BE49-F238E27FC236}">
                    <a16:creationId xmlns:a16="http://schemas.microsoft.com/office/drawing/2014/main" id="{1BF1C624-113C-4F61-B0C6-56DCECD742E8}"/>
                  </a:ext>
                </a:extLst>
              </p:cNvPr>
              <p:cNvSpPr>
                <a:spLocks noEditPoints="1"/>
              </p:cNvSpPr>
              <p:nvPr/>
            </p:nvSpPr>
            <p:spPr bwMode="auto">
              <a:xfrm>
                <a:off x="8477985" y="4132769"/>
                <a:ext cx="581073" cy="457440"/>
              </a:xfrm>
              <a:custGeom>
                <a:avLst/>
                <a:gdLst>
                  <a:gd name="T0" fmla="*/ 85 w 85"/>
                  <a:gd name="T1" fmla="*/ 46 h 67"/>
                  <a:gd name="T2" fmla="*/ 83 w 85"/>
                  <a:gd name="T3" fmla="*/ 43 h 67"/>
                  <a:gd name="T4" fmla="*/ 59 w 85"/>
                  <a:gd name="T5" fmla="*/ 53 h 67"/>
                  <a:gd name="T6" fmla="*/ 36 w 85"/>
                  <a:gd name="T7" fmla="*/ 2 h 67"/>
                  <a:gd name="T8" fmla="*/ 33 w 85"/>
                  <a:gd name="T9" fmla="*/ 1 h 67"/>
                  <a:gd name="T10" fmla="*/ 32 w 85"/>
                  <a:gd name="T11" fmla="*/ 1 h 67"/>
                  <a:gd name="T12" fmla="*/ 32 w 85"/>
                  <a:gd name="T13" fmla="*/ 1 h 67"/>
                  <a:gd name="T14" fmla="*/ 31 w 85"/>
                  <a:gd name="T15" fmla="*/ 5 h 67"/>
                  <a:gd name="T16" fmla="*/ 34 w 85"/>
                  <a:gd name="T17" fmla="*/ 13 h 67"/>
                  <a:gd name="T18" fmla="*/ 34 w 85"/>
                  <a:gd name="T19" fmla="*/ 13 h 67"/>
                  <a:gd name="T20" fmla="*/ 11 w 85"/>
                  <a:gd name="T21" fmla="*/ 13 h 67"/>
                  <a:gd name="T22" fmla="*/ 6 w 85"/>
                  <a:gd name="T23" fmla="*/ 13 h 67"/>
                  <a:gd name="T24" fmla="*/ 6 w 85"/>
                  <a:gd name="T25" fmla="*/ 37 h 67"/>
                  <a:gd name="T26" fmla="*/ 3 w 85"/>
                  <a:gd name="T27" fmla="*/ 37 h 67"/>
                  <a:gd name="T28" fmla="*/ 0 w 85"/>
                  <a:gd name="T29" fmla="*/ 40 h 67"/>
                  <a:gd name="T30" fmla="*/ 0 w 85"/>
                  <a:gd name="T31" fmla="*/ 57 h 67"/>
                  <a:gd name="T32" fmla="*/ 8 w 85"/>
                  <a:gd name="T33" fmla="*/ 53 h 67"/>
                  <a:gd name="T34" fmla="*/ 19 w 85"/>
                  <a:gd name="T35" fmla="*/ 64 h 67"/>
                  <a:gd name="T36" fmla="*/ 19 w 85"/>
                  <a:gd name="T37" fmla="*/ 65 h 67"/>
                  <a:gd name="T38" fmla="*/ 33 w 85"/>
                  <a:gd name="T39" fmla="*/ 65 h 67"/>
                  <a:gd name="T40" fmla="*/ 32 w 85"/>
                  <a:gd name="T41" fmla="*/ 64 h 67"/>
                  <a:gd name="T42" fmla="*/ 43 w 85"/>
                  <a:gd name="T43" fmla="*/ 53 h 67"/>
                  <a:gd name="T44" fmla="*/ 54 w 85"/>
                  <a:gd name="T45" fmla="*/ 63 h 67"/>
                  <a:gd name="T46" fmla="*/ 57 w 85"/>
                  <a:gd name="T47" fmla="*/ 62 h 67"/>
                  <a:gd name="T48" fmla="*/ 58 w 85"/>
                  <a:gd name="T49" fmla="*/ 65 h 67"/>
                  <a:gd name="T50" fmla="*/ 62 w 85"/>
                  <a:gd name="T51" fmla="*/ 67 h 67"/>
                  <a:gd name="T52" fmla="*/ 62 w 85"/>
                  <a:gd name="T53" fmla="*/ 66 h 67"/>
                  <a:gd name="T54" fmla="*/ 64 w 85"/>
                  <a:gd name="T55" fmla="*/ 63 h 67"/>
                  <a:gd name="T56" fmla="*/ 62 w 85"/>
                  <a:gd name="T57" fmla="*/ 59 h 67"/>
                  <a:gd name="T58" fmla="*/ 83 w 85"/>
                  <a:gd name="T59" fmla="*/ 49 h 67"/>
                  <a:gd name="T60" fmla="*/ 85 w 85"/>
                  <a:gd name="T61" fmla="*/ 46 h 67"/>
                  <a:gd name="T62" fmla="*/ 30 w 85"/>
                  <a:gd name="T63" fmla="*/ 44 h 67"/>
                  <a:gd name="T64" fmla="*/ 27 w 85"/>
                  <a:gd name="T65" fmla="*/ 38 h 67"/>
                  <a:gd name="T66" fmla="*/ 27 w 85"/>
                  <a:gd name="T67" fmla="*/ 38 h 67"/>
                  <a:gd name="T68" fmla="*/ 26 w 85"/>
                  <a:gd name="T69" fmla="*/ 37 h 67"/>
                  <a:gd name="T70" fmla="*/ 24 w 85"/>
                  <a:gd name="T71" fmla="*/ 37 h 67"/>
                  <a:gd name="T72" fmla="*/ 20 w 85"/>
                  <a:gd name="T73" fmla="*/ 37 h 67"/>
                  <a:gd name="T74" fmla="*/ 11 w 85"/>
                  <a:gd name="T75" fmla="*/ 37 h 67"/>
                  <a:gd name="T76" fmla="*/ 11 w 85"/>
                  <a:gd name="T77" fmla="*/ 18 h 67"/>
                  <a:gd name="T78" fmla="*/ 31 w 85"/>
                  <a:gd name="T79" fmla="*/ 18 h 67"/>
                  <a:gd name="T80" fmla="*/ 43 w 85"/>
                  <a:gd name="T81" fmla="*/ 44 h 67"/>
                  <a:gd name="T82" fmla="*/ 30 w 85"/>
                  <a:gd name="T83"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67">
                    <a:moveTo>
                      <a:pt x="85" y="46"/>
                    </a:moveTo>
                    <a:cubicBezTo>
                      <a:pt x="83" y="43"/>
                      <a:pt x="83" y="43"/>
                      <a:pt x="83" y="43"/>
                    </a:cubicBezTo>
                    <a:cubicBezTo>
                      <a:pt x="59" y="53"/>
                      <a:pt x="59" y="53"/>
                      <a:pt x="59" y="53"/>
                    </a:cubicBezTo>
                    <a:cubicBezTo>
                      <a:pt x="36" y="2"/>
                      <a:pt x="36" y="2"/>
                      <a:pt x="36" y="2"/>
                    </a:cubicBezTo>
                    <a:cubicBezTo>
                      <a:pt x="36" y="1"/>
                      <a:pt x="34" y="0"/>
                      <a:pt x="33" y="1"/>
                    </a:cubicBezTo>
                    <a:cubicBezTo>
                      <a:pt x="32" y="1"/>
                      <a:pt x="32" y="1"/>
                      <a:pt x="32" y="1"/>
                    </a:cubicBezTo>
                    <a:cubicBezTo>
                      <a:pt x="32" y="1"/>
                      <a:pt x="32" y="1"/>
                      <a:pt x="32" y="1"/>
                    </a:cubicBezTo>
                    <a:cubicBezTo>
                      <a:pt x="31" y="2"/>
                      <a:pt x="30" y="3"/>
                      <a:pt x="31" y="5"/>
                    </a:cubicBezTo>
                    <a:cubicBezTo>
                      <a:pt x="34" y="13"/>
                      <a:pt x="34" y="13"/>
                      <a:pt x="34" y="13"/>
                    </a:cubicBezTo>
                    <a:cubicBezTo>
                      <a:pt x="34" y="13"/>
                      <a:pt x="34" y="13"/>
                      <a:pt x="34" y="13"/>
                    </a:cubicBezTo>
                    <a:cubicBezTo>
                      <a:pt x="11" y="13"/>
                      <a:pt x="11" y="13"/>
                      <a:pt x="11" y="13"/>
                    </a:cubicBezTo>
                    <a:cubicBezTo>
                      <a:pt x="6" y="13"/>
                      <a:pt x="6" y="13"/>
                      <a:pt x="6" y="13"/>
                    </a:cubicBezTo>
                    <a:cubicBezTo>
                      <a:pt x="6" y="37"/>
                      <a:pt x="6" y="37"/>
                      <a:pt x="6" y="37"/>
                    </a:cubicBezTo>
                    <a:cubicBezTo>
                      <a:pt x="3" y="37"/>
                      <a:pt x="3" y="37"/>
                      <a:pt x="3" y="37"/>
                    </a:cubicBezTo>
                    <a:cubicBezTo>
                      <a:pt x="2" y="37"/>
                      <a:pt x="0" y="38"/>
                      <a:pt x="0" y="40"/>
                    </a:cubicBezTo>
                    <a:cubicBezTo>
                      <a:pt x="0" y="57"/>
                      <a:pt x="0" y="57"/>
                      <a:pt x="0" y="57"/>
                    </a:cubicBezTo>
                    <a:cubicBezTo>
                      <a:pt x="2" y="54"/>
                      <a:pt x="5" y="53"/>
                      <a:pt x="8" y="53"/>
                    </a:cubicBezTo>
                    <a:cubicBezTo>
                      <a:pt x="14" y="53"/>
                      <a:pt x="19" y="58"/>
                      <a:pt x="19" y="64"/>
                    </a:cubicBezTo>
                    <a:cubicBezTo>
                      <a:pt x="19" y="64"/>
                      <a:pt x="19" y="64"/>
                      <a:pt x="19" y="65"/>
                    </a:cubicBezTo>
                    <a:cubicBezTo>
                      <a:pt x="33" y="65"/>
                      <a:pt x="33" y="65"/>
                      <a:pt x="33" y="65"/>
                    </a:cubicBezTo>
                    <a:cubicBezTo>
                      <a:pt x="32" y="64"/>
                      <a:pt x="32" y="64"/>
                      <a:pt x="32" y="64"/>
                    </a:cubicBezTo>
                    <a:cubicBezTo>
                      <a:pt x="32" y="58"/>
                      <a:pt x="37" y="53"/>
                      <a:pt x="43" y="53"/>
                    </a:cubicBezTo>
                    <a:cubicBezTo>
                      <a:pt x="49" y="53"/>
                      <a:pt x="53" y="57"/>
                      <a:pt x="54" y="63"/>
                    </a:cubicBezTo>
                    <a:cubicBezTo>
                      <a:pt x="57" y="62"/>
                      <a:pt x="57" y="62"/>
                      <a:pt x="57" y="62"/>
                    </a:cubicBezTo>
                    <a:cubicBezTo>
                      <a:pt x="58" y="65"/>
                      <a:pt x="58" y="65"/>
                      <a:pt x="58" y="65"/>
                    </a:cubicBezTo>
                    <a:cubicBezTo>
                      <a:pt x="59" y="67"/>
                      <a:pt x="60" y="67"/>
                      <a:pt x="62" y="67"/>
                    </a:cubicBezTo>
                    <a:cubicBezTo>
                      <a:pt x="62" y="66"/>
                      <a:pt x="62" y="66"/>
                      <a:pt x="62" y="66"/>
                    </a:cubicBezTo>
                    <a:cubicBezTo>
                      <a:pt x="64" y="66"/>
                      <a:pt x="64" y="64"/>
                      <a:pt x="64" y="63"/>
                    </a:cubicBezTo>
                    <a:cubicBezTo>
                      <a:pt x="62" y="59"/>
                      <a:pt x="62" y="59"/>
                      <a:pt x="62" y="59"/>
                    </a:cubicBezTo>
                    <a:cubicBezTo>
                      <a:pt x="83" y="49"/>
                      <a:pt x="83" y="49"/>
                      <a:pt x="83" y="49"/>
                    </a:cubicBezTo>
                    <a:cubicBezTo>
                      <a:pt x="85" y="49"/>
                      <a:pt x="85" y="47"/>
                      <a:pt x="85" y="46"/>
                    </a:cubicBezTo>
                    <a:close/>
                    <a:moveTo>
                      <a:pt x="30" y="44"/>
                    </a:moveTo>
                    <a:cubicBezTo>
                      <a:pt x="27" y="38"/>
                      <a:pt x="27" y="38"/>
                      <a:pt x="27" y="38"/>
                    </a:cubicBezTo>
                    <a:cubicBezTo>
                      <a:pt x="27" y="38"/>
                      <a:pt x="27" y="38"/>
                      <a:pt x="27" y="38"/>
                    </a:cubicBezTo>
                    <a:cubicBezTo>
                      <a:pt x="26" y="37"/>
                      <a:pt x="26" y="37"/>
                      <a:pt x="26" y="37"/>
                    </a:cubicBezTo>
                    <a:cubicBezTo>
                      <a:pt x="24" y="37"/>
                      <a:pt x="24" y="37"/>
                      <a:pt x="24" y="37"/>
                    </a:cubicBezTo>
                    <a:cubicBezTo>
                      <a:pt x="20" y="37"/>
                      <a:pt x="20" y="37"/>
                      <a:pt x="20" y="37"/>
                    </a:cubicBezTo>
                    <a:cubicBezTo>
                      <a:pt x="11" y="37"/>
                      <a:pt x="11" y="37"/>
                      <a:pt x="11" y="37"/>
                    </a:cubicBezTo>
                    <a:cubicBezTo>
                      <a:pt x="11" y="18"/>
                      <a:pt x="11" y="18"/>
                      <a:pt x="11" y="18"/>
                    </a:cubicBezTo>
                    <a:cubicBezTo>
                      <a:pt x="31" y="18"/>
                      <a:pt x="31" y="18"/>
                      <a:pt x="31" y="18"/>
                    </a:cubicBezTo>
                    <a:cubicBezTo>
                      <a:pt x="43" y="44"/>
                      <a:pt x="43" y="44"/>
                      <a:pt x="43" y="44"/>
                    </a:cubicBezTo>
                    <a:lnTo>
                      <a:pt x="3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932">
                <a:extLst>
                  <a:ext uri="{FF2B5EF4-FFF2-40B4-BE49-F238E27FC236}">
                    <a16:creationId xmlns:a16="http://schemas.microsoft.com/office/drawing/2014/main" id="{C7148D21-F31B-475B-B7E7-E20177DA540C}"/>
                  </a:ext>
                </a:extLst>
              </p:cNvPr>
              <p:cNvSpPr>
                <a:spLocks/>
              </p:cNvSpPr>
              <p:nvPr/>
            </p:nvSpPr>
            <p:spPr bwMode="auto">
              <a:xfrm>
                <a:off x="8477985" y="4524350"/>
                <a:ext cx="109896" cy="109896"/>
              </a:xfrm>
              <a:custGeom>
                <a:avLst/>
                <a:gdLst>
                  <a:gd name="T0" fmla="*/ 15 w 16"/>
                  <a:gd name="T1" fmla="*/ 2 h 16"/>
                  <a:gd name="T2" fmla="*/ 14 w 16"/>
                  <a:gd name="T3" fmla="*/ 2 h 16"/>
                  <a:gd name="T4" fmla="*/ 8 w 16"/>
                  <a:gd name="T5" fmla="*/ 0 h 16"/>
                  <a:gd name="T6" fmla="*/ 2 w 16"/>
                  <a:gd name="T7" fmla="*/ 2 h 16"/>
                  <a:gd name="T8" fmla="*/ 0 w 16"/>
                  <a:gd name="T9" fmla="*/ 8 h 16"/>
                  <a:gd name="T10" fmla="*/ 8 w 16"/>
                  <a:gd name="T11" fmla="*/ 16 h 16"/>
                  <a:gd name="T12" fmla="*/ 16 w 16"/>
                  <a:gd name="T13" fmla="*/ 9 h 16"/>
                  <a:gd name="T14" fmla="*/ 16 w 16"/>
                  <a:gd name="T15" fmla="*/ 8 h 16"/>
                  <a:gd name="T16" fmla="*/ 15 w 16"/>
                  <a:gd name="T17" fmla="*/ 3 h 16"/>
                  <a:gd name="T18" fmla="*/ 15 w 16"/>
                  <a:gd name="T19"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15" y="2"/>
                    </a:moveTo>
                    <a:cubicBezTo>
                      <a:pt x="14" y="2"/>
                      <a:pt x="14" y="2"/>
                      <a:pt x="14" y="2"/>
                    </a:cubicBezTo>
                    <a:cubicBezTo>
                      <a:pt x="13" y="1"/>
                      <a:pt x="11" y="0"/>
                      <a:pt x="8" y="0"/>
                    </a:cubicBezTo>
                    <a:cubicBezTo>
                      <a:pt x="6" y="0"/>
                      <a:pt x="4" y="1"/>
                      <a:pt x="2" y="2"/>
                    </a:cubicBezTo>
                    <a:cubicBezTo>
                      <a:pt x="1" y="4"/>
                      <a:pt x="0" y="6"/>
                      <a:pt x="0" y="8"/>
                    </a:cubicBezTo>
                    <a:cubicBezTo>
                      <a:pt x="0" y="12"/>
                      <a:pt x="4" y="16"/>
                      <a:pt x="8" y="16"/>
                    </a:cubicBezTo>
                    <a:cubicBezTo>
                      <a:pt x="12" y="16"/>
                      <a:pt x="16" y="13"/>
                      <a:pt x="16" y="9"/>
                    </a:cubicBezTo>
                    <a:cubicBezTo>
                      <a:pt x="16" y="8"/>
                      <a:pt x="16" y="8"/>
                      <a:pt x="16" y="8"/>
                    </a:cubicBezTo>
                    <a:cubicBezTo>
                      <a:pt x="16" y="6"/>
                      <a:pt x="16" y="4"/>
                      <a:pt x="15" y="3"/>
                    </a:cubicBezTo>
                    <a:lnTo>
                      <a:pt x="1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933">
                <a:extLst>
                  <a:ext uri="{FF2B5EF4-FFF2-40B4-BE49-F238E27FC236}">
                    <a16:creationId xmlns:a16="http://schemas.microsoft.com/office/drawing/2014/main" id="{1D1FC67E-3F7B-4D7C-9D78-FBDCC16593F2}"/>
                  </a:ext>
                </a:extLst>
              </p:cNvPr>
              <p:cNvSpPr>
                <a:spLocks/>
              </p:cNvSpPr>
              <p:nvPr/>
            </p:nvSpPr>
            <p:spPr bwMode="auto">
              <a:xfrm>
                <a:off x="8717008" y="4524350"/>
                <a:ext cx="109896" cy="109896"/>
              </a:xfrm>
              <a:custGeom>
                <a:avLst/>
                <a:gdLst>
                  <a:gd name="T0" fmla="*/ 8 w 16"/>
                  <a:gd name="T1" fmla="*/ 0 h 16"/>
                  <a:gd name="T2" fmla="*/ 0 w 16"/>
                  <a:gd name="T3" fmla="*/ 8 h 16"/>
                  <a:gd name="T4" fmla="*/ 0 w 16"/>
                  <a:gd name="T5" fmla="*/ 9 h 16"/>
                  <a:gd name="T6" fmla="*/ 8 w 16"/>
                  <a:gd name="T7" fmla="*/ 16 h 16"/>
                  <a:gd name="T8" fmla="*/ 16 w 16"/>
                  <a:gd name="T9" fmla="*/ 9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4" y="0"/>
                      <a:pt x="0" y="3"/>
                      <a:pt x="0" y="8"/>
                    </a:cubicBezTo>
                    <a:cubicBezTo>
                      <a:pt x="0" y="8"/>
                      <a:pt x="0" y="8"/>
                      <a:pt x="0" y="9"/>
                    </a:cubicBezTo>
                    <a:cubicBezTo>
                      <a:pt x="1" y="13"/>
                      <a:pt x="4" y="16"/>
                      <a:pt x="8" y="16"/>
                    </a:cubicBezTo>
                    <a:cubicBezTo>
                      <a:pt x="12" y="16"/>
                      <a:pt x="15" y="13"/>
                      <a:pt x="16" y="9"/>
                    </a:cubicBezTo>
                    <a:cubicBezTo>
                      <a:pt x="16" y="8"/>
                      <a:pt x="16" y="8"/>
                      <a:pt x="16" y="8"/>
                    </a:cubicBezTo>
                    <a:cubicBezTo>
                      <a:pt x="16" y="3"/>
                      <a:pt x="13"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934">
                <a:extLst>
                  <a:ext uri="{FF2B5EF4-FFF2-40B4-BE49-F238E27FC236}">
                    <a16:creationId xmlns:a16="http://schemas.microsoft.com/office/drawing/2014/main" id="{998240F0-9CBE-465E-A97F-343AB5EDA909}"/>
                  </a:ext>
                </a:extLst>
              </p:cNvPr>
              <p:cNvSpPr>
                <a:spLocks/>
              </p:cNvSpPr>
              <p:nvPr/>
            </p:nvSpPr>
            <p:spPr bwMode="auto">
              <a:xfrm>
                <a:off x="8820035" y="4264721"/>
                <a:ext cx="197812" cy="218417"/>
              </a:xfrm>
              <a:custGeom>
                <a:avLst/>
                <a:gdLst>
                  <a:gd name="T0" fmla="*/ 144 w 144"/>
                  <a:gd name="T1" fmla="*/ 114 h 159"/>
                  <a:gd name="T2" fmla="*/ 94 w 144"/>
                  <a:gd name="T3" fmla="*/ 0 h 159"/>
                  <a:gd name="T4" fmla="*/ 0 w 144"/>
                  <a:gd name="T5" fmla="*/ 45 h 159"/>
                  <a:gd name="T6" fmla="*/ 55 w 144"/>
                  <a:gd name="T7" fmla="*/ 159 h 159"/>
                  <a:gd name="T8" fmla="*/ 144 w 144"/>
                  <a:gd name="T9" fmla="*/ 114 h 159"/>
                </a:gdLst>
                <a:ahLst/>
                <a:cxnLst>
                  <a:cxn ang="0">
                    <a:pos x="T0" y="T1"/>
                  </a:cxn>
                  <a:cxn ang="0">
                    <a:pos x="T2" y="T3"/>
                  </a:cxn>
                  <a:cxn ang="0">
                    <a:pos x="T4" y="T5"/>
                  </a:cxn>
                  <a:cxn ang="0">
                    <a:pos x="T6" y="T7"/>
                  </a:cxn>
                  <a:cxn ang="0">
                    <a:pos x="T8" y="T9"/>
                  </a:cxn>
                </a:cxnLst>
                <a:rect l="0" t="0" r="r" b="b"/>
                <a:pathLst>
                  <a:path w="144" h="159">
                    <a:moveTo>
                      <a:pt x="144" y="114"/>
                    </a:moveTo>
                    <a:lnTo>
                      <a:pt x="94" y="0"/>
                    </a:lnTo>
                    <a:lnTo>
                      <a:pt x="0" y="45"/>
                    </a:lnTo>
                    <a:lnTo>
                      <a:pt x="55" y="159"/>
                    </a:lnTo>
                    <a:lnTo>
                      <a:pt x="144"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11" name="Group 10">
              <a:extLst>
                <a:ext uri="{FF2B5EF4-FFF2-40B4-BE49-F238E27FC236}">
                  <a16:creationId xmlns:a16="http://schemas.microsoft.com/office/drawing/2014/main" id="{364AD74F-E48D-471E-B50D-32292E3DF428}"/>
                </a:ext>
              </a:extLst>
            </p:cNvPr>
            <p:cNvGrpSpPr/>
            <p:nvPr/>
          </p:nvGrpSpPr>
          <p:grpSpPr>
            <a:xfrm>
              <a:off x="4123618" y="2687102"/>
              <a:ext cx="554958" cy="328555"/>
              <a:chOff x="3126073" y="4995527"/>
              <a:chExt cx="587941" cy="307707"/>
            </a:xfrm>
            <a:solidFill>
              <a:schemeClr val="bg1"/>
            </a:solidFill>
          </p:grpSpPr>
          <p:sp>
            <p:nvSpPr>
              <p:cNvPr id="12" name="Freeform 900">
                <a:extLst>
                  <a:ext uri="{FF2B5EF4-FFF2-40B4-BE49-F238E27FC236}">
                    <a16:creationId xmlns:a16="http://schemas.microsoft.com/office/drawing/2014/main" id="{BD04F733-31FE-484D-85F2-01315F519A6A}"/>
                  </a:ext>
                </a:extLst>
              </p:cNvPr>
              <p:cNvSpPr>
                <a:spLocks noEditPoints="1"/>
              </p:cNvSpPr>
              <p:nvPr/>
            </p:nvSpPr>
            <p:spPr bwMode="auto">
              <a:xfrm>
                <a:off x="3126073" y="4995527"/>
                <a:ext cx="587941" cy="266497"/>
              </a:xfrm>
              <a:custGeom>
                <a:avLst/>
                <a:gdLst>
                  <a:gd name="T0" fmla="*/ 81 w 86"/>
                  <a:gd name="T1" fmla="*/ 22 h 39"/>
                  <a:gd name="T2" fmla="*/ 75 w 86"/>
                  <a:gd name="T3" fmla="*/ 17 h 39"/>
                  <a:gd name="T4" fmla="*/ 75 w 86"/>
                  <a:gd name="T5" fmla="*/ 17 h 39"/>
                  <a:gd name="T6" fmla="*/ 75 w 86"/>
                  <a:gd name="T7" fmla="*/ 17 h 39"/>
                  <a:gd name="T8" fmla="*/ 74 w 86"/>
                  <a:gd name="T9" fmla="*/ 16 h 39"/>
                  <a:gd name="T10" fmla="*/ 72 w 86"/>
                  <a:gd name="T11" fmla="*/ 16 h 39"/>
                  <a:gd name="T12" fmla="*/ 71 w 86"/>
                  <a:gd name="T13" fmla="*/ 14 h 39"/>
                  <a:gd name="T14" fmla="*/ 64 w 86"/>
                  <a:gd name="T15" fmla="*/ 5 h 39"/>
                  <a:gd name="T16" fmla="*/ 63 w 86"/>
                  <a:gd name="T17" fmla="*/ 3 h 39"/>
                  <a:gd name="T18" fmla="*/ 62 w 86"/>
                  <a:gd name="T19" fmla="*/ 3 h 39"/>
                  <a:gd name="T20" fmla="*/ 60 w 86"/>
                  <a:gd name="T21" fmla="*/ 1 h 39"/>
                  <a:gd name="T22" fmla="*/ 55 w 86"/>
                  <a:gd name="T23" fmla="*/ 0 h 39"/>
                  <a:gd name="T24" fmla="*/ 54 w 86"/>
                  <a:gd name="T25" fmla="*/ 0 h 39"/>
                  <a:gd name="T26" fmla="*/ 55 w 86"/>
                  <a:gd name="T27" fmla="*/ 0 h 39"/>
                  <a:gd name="T28" fmla="*/ 55 w 86"/>
                  <a:gd name="T29" fmla="*/ 0 h 39"/>
                  <a:gd name="T30" fmla="*/ 41 w 86"/>
                  <a:gd name="T31" fmla="*/ 0 h 39"/>
                  <a:gd name="T32" fmla="*/ 4 w 86"/>
                  <a:gd name="T33" fmla="*/ 0 h 39"/>
                  <a:gd name="T34" fmla="*/ 2 w 86"/>
                  <a:gd name="T35" fmla="*/ 3 h 39"/>
                  <a:gd name="T36" fmla="*/ 0 w 86"/>
                  <a:gd name="T37" fmla="*/ 36 h 39"/>
                  <a:gd name="T38" fmla="*/ 3 w 86"/>
                  <a:gd name="T39" fmla="*/ 39 h 39"/>
                  <a:gd name="T40" fmla="*/ 6 w 86"/>
                  <a:gd name="T41" fmla="*/ 39 h 39"/>
                  <a:gd name="T42" fmla="*/ 14 w 86"/>
                  <a:gd name="T43" fmla="*/ 32 h 39"/>
                  <a:gd name="T44" fmla="*/ 22 w 86"/>
                  <a:gd name="T45" fmla="*/ 39 h 39"/>
                  <a:gd name="T46" fmla="*/ 54 w 86"/>
                  <a:gd name="T47" fmla="*/ 39 h 39"/>
                  <a:gd name="T48" fmla="*/ 55 w 86"/>
                  <a:gd name="T49" fmla="*/ 39 h 39"/>
                  <a:gd name="T50" fmla="*/ 65 w 86"/>
                  <a:gd name="T51" fmla="*/ 39 h 39"/>
                  <a:gd name="T52" fmla="*/ 72 w 86"/>
                  <a:gd name="T53" fmla="*/ 32 h 39"/>
                  <a:gd name="T54" fmla="*/ 80 w 86"/>
                  <a:gd name="T55" fmla="*/ 39 h 39"/>
                  <a:gd name="T56" fmla="*/ 83 w 86"/>
                  <a:gd name="T57" fmla="*/ 39 h 39"/>
                  <a:gd name="T58" fmla="*/ 86 w 86"/>
                  <a:gd name="T59" fmla="*/ 36 h 39"/>
                  <a:gd name="T60" fmla="*/ 86 w 86"/>
                  <a:gd name="T61" fmla="*/ 31 h 39"/>
                  <a:gd name="T62" fmla="*/ 81 w 86"/>
                  <a:gd name="T63" fmla="*/ 22 h 39"/>
                  <a:gd name="T64" fmla="*/ 65 w 86"/>
                  <a:gd name="T65" fmla="*/ 13 h 39"/>
                  <a:gd name="T66" fmla="*/ 68 w 86"/>
                  <a:gd name="T67" fmla="*/ 17 h 39"/>
                  <a:gd name="T68" fmla="*/ 63 w 86"/>
                  <a:gd name="T69" fmla="*/ 17 h 39"/>
                  <a:gd name="T70" fmla="*/ 55 w 86"/>
                  <a:gd name="T71" fmla="*/ 17 h 39"/>
                  <a:gd name="T72" fmla="*/ 53 w 86"/>
                  <a:gd name="T73" fmla="*/ 17 h 39"/>
                  <a:gd name="T74" fmla="*/ 50 w 86"/>
                  <a:gd name="T75" fmla="*/ 14 h 39"/>
                  <a:gd name="T76" fmla="*/ 48 w 86"/>
                  <a:gd name="T77" fmla="*/ 4 h 39"/>
                  <a:gd name="T78" fmla="*/ 54 w 86"/>
                  <a:gd name="T79" fmla="*/ 4 h 39"/>
                  <a:gd name="T80" fmla="*/ 55 w 86"/>
                  <a:gd name="T81" fmla="*/ 4 h 39"/>
                  <a:gd name="T82" fmla="*/ 61 w 86"/>
                  <a:gd name="T83" fmla="*/ 7 h 39"/>
                  <a:gd name="T84" fmla="*/ 65 w 86"/>
                  <a:gd name="T85" fmla="*/ 1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 h="39">
                    <a:moveTo>
                      <a:pt x="81" y="22"/>
                    </a:moveTo>
                    <a:cubicBezTo>
                      <a:pt x="80" y="20"/>
                      <a:pt x="77" y="19"/>
                      <a:pt x="75" y="17"/>
                    </a:cubicBezTo>
                    <a:cubicBezTo>
                      <a:pt x="75" y="17"/>
                      <a:pt x="75" y="17"/>
                      <a:pt x="75" y="17"/>
                    </a:cubicBezTo>
                    <a:cubicBezTo>
                      <a:pt x="75" y="17"/>
                      <a:pt x="75" y="17"/>
                      <a:pt x="75" y="17"/>
                    </a:cubicBezTo>
                    <a:cubicBezTo>
                      <a:pt x="75" y="17"/>
                      <a:pt x="74" y="17"/>
                      <a:pt x="74" y="16"/>
                    </a:cubicBezTo>
                    <a:cubicBezTo>
                      <a:pt x="73" y="16"/>
                      <a:pt x="73" y="16"/>
                      <a:pt x="72" y="16"/>
                    </a:cubicBezTo>
                    <a:cubicBezTo>
                      <a:pt x="71" y="14"/>
                      <a:pt x="71" y="14"/>
                      <a:pt x="71" y="14"/>
                    </a:cubicBezTo>
                    <a:cubicBezTo>
                      <a:pt x="64" y="5"/>
                      <a:pt x="64" y="5"/>
                      <a:pt x="64" y="5"/>
                    </a:cubicBezTo>
                    <a:cubicBezTo>
                      <a:pt x="64" y="4"/>
                      <a:pt x="63" y="4"/>
                      <a:pt x="63" y="3"/>
                    </a:cubicBezTo>
                    <a:cubicBezTo>
                      <a:pt x="63" y="3"/>
                      <a:pt x="62" y="3"/>
                      <a:pt x="62" y="3"/>
                    </a:cubicBezTo>
                    <a:cubicBezTo>
                      <a:pt x="62" y="2"/>
                      <a:pt x="61" y="2"/>
                      <a:pt x="60" y="1"/>
                    </a:cubicBezTo>
                    <a:cubicBezTo>
                      <a:pt x="59" y="0"/>
                      <a:pt x="57" y="0"/>
                      <a:pt x="55" y="0"/>
                    </a:cubicBezTo>
                    <a:cubicBezTo>
                      <a:pt x="54" y="0"/>
                      <a:pt x="54" y="0"/>
                      <a:pt x="54" y="0"/>
                    </a:cubicBezTo>
                    <a:cubicBezTo>
                      <a:pt x="55" y="0"/>
                      <a:pt x="55" y="0"/>
                      <a:pt x="55" y="0"/>
                    </a:cubicBezTo>
                    <a:cubicBezTo>
                      <a:pt x="55" y="0"/>
                      <a:pt x="55" y="0"/>
                      <a:pt x="55" y="0"/>
                    </a:cubicBezTo>
                    <a:cubicBezTo>
                      <a:pt x="55" y="0"/>
                      <a:pt x="41" y="0"/>
                      <a:pt x="41" y="0"/>
                    </a:cubicBezTo>
                    <a:cubicBezTo>
                      <a:pt x="4" y="0"/>
                      <a:pt x="4" y="0"/>
                      <a:pt x="4" y="0"/>
                    </a:cubicBezTo>
                    <a:cubicBezTo>
                      <a:pt x="3" y="0"/>
                      <a:pt x="2" y="1"/>
                      <a:pt x="2" y="3"/>
                    </a:cubicBezTo>
                    <a:cubicBezTo>
                      <a:pt x="0" y="36"/>
                      <a:pt x="0" y="36"/>
                      <a:pt x="0" y="36"/>
                    </a:cubicBezTo>
                    <a:cubicBezTo>
                      <a:pt x="0" y="37"/>
                      <a:pt x="2" y="39"/>
                      <a:pt x="3" y="39"/>
                    </a:cubicBezTo>
                    <a:cubicBezTo>
                      <a:pt x="6" y="39"/>
                      <a:pt x="6" y="39"/>
                      <a:pt x="6" y="39"/>
                    </a:cubicBezTo>
                    <a:cubicBezTo>
                      <a:pt x="7" y="35"/>
                      <a:pt x="10" y="32"/>
                      <a:pt x="14" y="32"/>
                    </a:cubicBezTo>
                    <a:cubicBezTo>
                      <a:pt x="18" y="32"/>
                      <a:pt x="21" y="35"/>
                      <a:pt x="22" y="39"/>
                    </a:cubicBezTo>
                    <a:cubicBezTo>
                      <a:pt x="54" y="39"/>
                      <a:pt x="54" y="39"/>
                      <a:pt x="54" y="39"/>
                    </a:cubicBezTo>
                    <a:cubicBezTo>
                      <a:pt x="55" y="39"/>
                      <a:pt x="55" y="39"/>
                      <a:pt x="55" y="39"/>
                    </a:cubicBezTo>
                    <a:cubicBezTo>
                      <a:pt x="65" y="39"/>
                      <a:pt x="65" y="39"/>
                      <a:pt x="65" y="39"/>
                    </a:cubicBezTo>
                    <a:cubicBezTo>
                      <a:pt x="65" y="35"/>
                      <a:pt x="68" y="32"/>
                      <a:pt x="72" y="32"/>
                    </a:cubicBezTo>
                    <a:cubicBezTo>
                      <a:pt x="76" y="32"/>
                      <a:pt x="80" y="35"/>
                      <a:pt x="80" y="39"/>
                    </a:cubicBezTo>
                    <a:cubicBezTo>
                      <a:pt x="83" y="39"/>
                      <a:pt x="83" y="39"/>
                      <a:pt x="83" y="39"/>
                    </a:cubicBezTo>
                    <a:cubicBezTo>
                      <a:pt x="85" y="39"/>
                      <a:pt x="86" y="37"/>
                      <a:pt x="86" y="36"/>
                    </a:cubicBezTo>
                    <a:cubicBezTo>
                      <a:pt x="86" y="31"/>
                      <a:pt x="86" y="31"/>
                      <a:pt x="86" y="31"/>
                    </a:cubicBezTo>
                    <a:cubicBezTo>
                      <a:pt x="86" y="27"/>
                      <a:pt x="84" y="24"/>
                      <a:pt x="81" y="22"/>
                    </a:cubicBezTo>
                    <a:close/>
                    <a:moveTo>
                      <a:pt x="65" y="13"/>
                    </a:moveTo>
                    <a:cubicBezTo>
                      <a:pt x="68" y="17"/>
                      <a:pt x="68" y="17"/>
                      <a:pt x="68" y="17"/>
                    </a:cubicBezTo>
                    <a:cubicBezTo>
                      <a:pt x="63" y="17"/>
                      <a:pt x="63" y="17"/>
                      <a:pt x="63" y="17"/>
                    </a:cubicBezTo>
                    <a:cubicBezTo>
                      <a:pt x="55" y="17"/>
                      <a:pt x="55" y="17"/>
                      <a:pt x="55" y="17"/>
                    </a:cubicBezTo>
                    <a:cubicBezTo>
                      <a:pt x="53" y="17"/>
                      <a:pt x="53" y="17"/>
                      <a:pt x="53" y="17"/>
                    </a:cubicBezTo>
                    <a:cubicBezTo>
                      <a:pt x="51" y="17"/>
                      <a:pt x="50" y="16"/>
                      <a:pt x="50" y="14"/>
                    </a:cubicBezTo>
                    <a:cubicBezTo>
                      <a:pt x="48" y="4"/>
                      <a:pt x="48" y="4"/>
                      <a:pt x="48" y="4"/>
                    </a:cubicBezTo>
                    <a:cubicBezTo>
                      <a:pt x="54" y="4"/>
                      <a:pt x="54" y="4"/>
                      <a:pt x="54" y="4"/>
                    </a:cubicBezTo>
                    <a:cubicBezTo>
                      <a:pt x="55" y="4"/>
                      <a:pt x="55" y="4"/>
                      <a:pt x="55" y="4"/>
                    </a:cubicBezTo>
                    <a:cubicBezTo>
                      <a:pt x="57" y="4"/>
                      <a:pt x="60" y="6"/>
                      <a:pt x="61" y="7"/>
                    </a:cubicBezTo>
                    <a:lnTo>
                      <a:pt x="65"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901">
                <a:extLst>
                  <a:ext uri="{FF2B5EF4-FFF2-40B4-BE49-F238E27FC236}">
                    <a16:creationId xmlns:a16="http://schemas.microsoft.com/office/drawing/2014/main" id="{83661FD9-D67E-4089-8F13-DED17152A9D4}"/>
                  </a:ext>
                </a:extLst>
              </p:cNvPr>
              <p:cNvSpPr>
                <a:spLocks/>
              </p:cNvSpPr>
              <p:nvPr/>
            </p:nvSpPr>
            <p:spPr bwMode="auto">
              <a:xfrm>
                <a:off x="3181021" y="5234549"/>
                <a:ext cx="75553" cy="68685"/>
              </a:xfrm>
              <a:custGeom>
                <a:avLst/>
                <a:gdLst>
                  <a:gd name="T0" fmla="*/ 6 w 11"/>
                  <a:gd name="T1" fmla="*/ 0 h 10"/>
                  <a:gd name="T2" fmla="*/ 1 w 11"/>
                  <a:gd name="T3" fmla="*/ 4 h 10"/>
                  <a:gd name="T4" fmla="*/ 0 w 11"/>
                  <a:gd name="T5" fmla="*/ 5 h 10"/>
                  <a:gd name="T6" fmla="*/ 6 w 11"/>
                  <a:gd name="T7" fmla="*/ 10 h 10"/>
                  <a:gd name="T8" fmla="*/ 11 w 11"/>
                  <a:gd name="T9" fmla="*/ 5 h 10"/>
                  <a:gd name="T10" fmla="*/ 11 w 11"/>
                  <a:gd name="T11" fmla="*/ 4 h 10"/>
                  <a:gd name="T12" fmla="*/ 6 w 1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6" y="0"/>
                    </a:moveTo>
                    <a:cubicBezTo>
                      <a:pt x="3" y="0"/>
                      <a:pt x="1" y="1"/>
                      <a:pt x="1" y="4"/>
                    </a:cubicBezTo>
                    <a:cubicBezTo>
                      <a:pt x="0" y="4"/>
                      <a:pt x="0" y="4"/>
                      <a:pt x="0" y="5"/>
                    </a:cubicBezTo>
                    <a:cubicBezTo>
                      <a:pt x="0" y="8"/>
                      <a:pt x="3" y="10"/>
                      <a:pt x="6" y="10"/>
                    </a:cubicBezTo>
                    <a:cubicBezTo>
                      <a:pt x="9" y="10"/>
                      <a:pt x="11" y="8"/>
                      <a:pt x="11" y="5"/>
                    </a:cubicBezTo>
                    <a:cubicBezTo>
                      <a:pt x="11" y="4"/>
                      <a:pt x="11" y="4"/>
                      <a:pt x="11" y="4"/>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902">
                <a:extLst>
                  <a:ext uri="{FF2B5EF4-FFF2-40B4-BE49-F238E27FC236}">
                    <a16:creationId xmlns:a16="http://schemas.microsoft.com/office/drawing/2014/main" id="{B7BBC9A1-5B79-4EC4-BB64-EA6D869753D3}"/>
                  </a:ext>
                </a:extLst>
              </p:cNvPr>
              <p:cNvSpPr>
                <a:spLocks/>
              </p:cNvSpPr>
              <p:nvPr/>
            </p:nvSpPr>
            <p:spPr bwMode="auto">
              <a:xfrm>
                <a:off x="3583514" y="5234549"/>
                <a:ext cx="75553" cy="68685"/>
              </a:xfrm>
              <a:custGeom>
                <a:avLst/>
                <a:gdLst>
                  <a:gd name="T0" fmla="*/ 5 w 11"/>
                  <a:gd name="T1" fmla="*/ 0 h 10"/>
                  <a:gd name="T2" fmla="*/ 0 w 11"/>
                  <a:gd name="T3" fmla="*/ 4 h 10"/>
                  <a:gd name="T4" fmla="*/ 0 w 11"/>
                  <a:gd name="T5" fmla="*/ 5 h 10"/>
                  <a:gd name="T6" fmla="*/ 5 w 11"/>
                  <a:gd name="T7" fmla="*/ 10 h 10"/>
                  <a:gd name="T8" fmla="*/ 11 w 11"/>
                  <a:gd name="T9" fmla="*/ 5 h 10"/>
                  <a:gd name="T10" fmla="*/ 11 w 11"/>
                  <a:gd name="T11" fmla="*/ 4 h 10"/>
                  <a:gd name="T12" fmla="*/ 5 w 1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0"/>
                    </a:moveTo>
                    <a:cubicBezTo>
                      <a:pt x="3" y="0"/>
                      <a:pt x="1" y="1"/>
                      <a:pt x="0" y="4"/>
                    </a:cubicBezTo>
                    <a:cubicBezTo>
                      <a:pt x="0" y="4"/>
                      <a:pt x="0" y="4"/>
                      <a:pt x="0" y="5"/>
                    </a:cubicBezTo>
                    <a:cubicBezTo>
                      <a:pt x="0" y="8"/>
                      <a:pt x="2" y="10"/>
                      <a:pt x="5" y="10"/>
                    </a:cubicBezTo>
                    <a:cubicBezTo>
                      <a:pt x="8" y="10"/>
                      <a:pt x="11" y="8"/>
                      <a:pt x="11" y="5"/>
                    </a:cubicBezTo>
                    <a:cubicBezTo>
                      <a:pt x="11" y="4"/>
                      <a:pt x="11" y="4"/>
                      <a:pt x="11" y="4"/>
                    </a:cubicBezTo>
                    <a:cubicBezTo>
                      <a:pt x="10" y="1"/>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sp>
        <p:nvSpPr>
          <p:cNvPr id="29" name="Text Box 2">
            <a:extLst>
              <a:ext uri="{FF2B5EF4-FFF2-40B4-BE49-F238E27FC236}">
                <a16:creationId xmlns:a16="http://schemas.microsoft.com/office/drawing/2014/main" id="{69CA1398-E85C-4A9F-AB79-1F306A394529}"/>
              </a:ext>
            </a:extLst>
          </p:cNvPr>
          <p:cNvSpPr txBox="1">
            <a:spLocks noChangeArrowheads="1"/>
          </p:cNvSpPr>
          <p:nvPr/>
        </p:nvSpPr>
        <p:spPr bwMode="auto">
          <a:xfrm>
            <a:off x="6498732" y="1040345"/>
            <a:ext cx="3774823" cy="553998"/>
          </a:xfrm>
          <a:prstGeom prst="rect">
            <a:avLst/>
          </a:prstGeom>
          <a:solidFill>
            <a:schemeClr val="bg1"/>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altLang="en-US" sz="15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¿Cómo estás atendiendo a tus clientes locales e internacionales?</a:t>
            </a:r>
            <a:endParaRPr kumimoji="0" lang="en-ZA" altLang="en-US" sz="15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0" name="Text Box 2">
            <a:extLst>
              <a:ext uri="{FF2B5EF4-FFF2-40B4-BE49-F238E27FC236}">
                <a16:creationId xmlns:a16="http://schemas.microsoft.com/office/drawing/2014/main" id="{C1335256-8C55-4E6F-A8C6-6C12E1C5CC9D}"/>
              </a:ext>
            </a:extLst>
          </p:cNvPr>
          <p:cNvSpPr txBox="1">
            <a:spLocks noChangeArrowheads="1"/>
          </p:cNvSpPr>
          <p:nvPr/>
        </p:nvSpPr>
        <p:spPr bwMode="auto">
          <a:xfrm>
            <a:off x="8249676" y="2213208"/>
            <a:ext cx="3170191" cy="523220"/>
          </a:xfrm>
          <a:prstGeom prst="rect">
            <a:avLst/>
          </a:prstGeom>
          <a:solidFill>
            <a:srgbClr val="FFFFFF"/>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a:t>
            </a:r>
            <a:r>
              <a:rPr kumimoji="0" lang="es-CL"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Utilizas un Marketplace, tu sitio web o tienda física?</a:t>
            </a:r>
          </a:p>
        </p:txBody>
      </p:sp>
      <p:sp>
        <p:nvSpPr>
          <p:cNvPr id="31" name="Text Box 2">
            <a:extLst>
              <a:ext uri="{FF2B5EF4-FFF2-40B4-BE49-F238E27FC236}">
                <a16:creationId xmlns:a16="http://schemas.microsoft.com/office/drawing/2014/main" id="{35A078BC-4B75-4F75-A66B-6DBB7937CBFE}"/>
              </a:ext>
            </a:extLst>
          </p:cNvPr>
          <p:cNvSpPr txBox="1">
            <a:spLocks noChangeArrowheads="1"/>
          </p:cNvSpPr>
          <p:nvPr/>
        </p:nvSpPr>
        <p:spPr bwMode="auto">
          <a:xfrm>
            <a:off x="8690096" y="4163722"/>
            <a:ext cx="3425550" cy="307777"/>
          </a:xfrm>
          <a:prstGeom prst="rect">
            <a:avLst/>
          </a:prstGeom>
          <a:solidFill>
            <a:srgbClr val="FFFFFF"/>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¿Qué métodos de pago aceptas?</a:t>
            </a:r>
            <a:endParaRPr kumimoji="0" lang="en-ZA"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2" name="Text Box 1">
            <a:extLst>
              <a:ext uri="{FF2B5EF4-FFF2-40B4-BE49-F238E27FC236}">
                <a16:creationId xmlns:a16="http://schemas.microsoft.com/office/drawing/2014/main" id="{B647F1CA-6010-48F3-80B0-62FD64B5561F}"/>
              </a:ext>
            </a:extLst>
          </p:cNvPr>
          <p:cNvSpPr txBox="1">
            <a:spLocks noChangeArrowheads="1"/>
          </p:cNvSpPr>
          <p:nvPr/>
        </p:nvSpPr>
        <p:spPr bwMode="auto">
          <a:xfrm>
            <a:off x="7537835" y="5818250"/>
            <a:ext cx="3214130" cy="307778"/>
          </a:xfrm>
          <a:prstGeom prst="rect">
            <a:avLst/>
          </a:prstGeom>
          <a:solidFill>
            <a:srgbClr val="FFFFFF"/>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419"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¿Alternativas de tiempos de entrega?</a:t>
            </a:r>
          </a:p>
        </p:txBody>
      </p:sp>
      <p:sp>
        <p:nvSpPr>
          <p:cNvPr id="33" name="Text Box 3">
            <a:extLst>
              <a:ext uri="{FF2B5EF4-FFF2-40B4-BE49-F238E27FC236}">
                <a16:creationId xmlns:a16="http://schemas.microsoft.com/office/drawing/2014/main" id="{89C848A7-7813-4AD5-A2BE-DC14523B0AC9}"/>
              </a:ext>
            </a:extLst>
          </p:cNvPr>
          <p:cNvSpPr txBox="1">
            <a:spLocks noChangeArrowheads="1"/>
          </p:cNvSpPr>
          <p:nvPr/>
        </p:nvSpPr>
        <p:spPr bwMode="auto">
          <a:xfrm>
            <a:off x="903158" y="5851463"/>
            <a:ext cx="3170022" cy="307777"/>
          </a:xfrm>
          <a:prstGeom prst="rect">
            <a:avLst/>
          </a:prstGeom>
          <a:solidFill>
            <a:srgbClr val="FFFFFF"/>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s-CL"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¿Utilizas almacenamiento?</a:t>
            </a:r>
            <a:endParaRPr kumimoji="0" lang="en-ZA"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4" name="Text Box 6">
            <a:extLst>
              <a:ext uri="{FF2B5EF4-FFF2-40B4-BE49-F238E27FC236}">
                <a16:creationId xmlns:a16="http://schemas.microsoft.com/office/drawing/2014/main" id="{40FAD415-C3EC-4DF6-AE08-B7FFAD954121}"/>
              </a:ext>
            </a:extLst>
          </p:cNvPr>
          <p:cNvSpPr txBox="1">
            <a:spLocks noChangeArrowheads="1"/>
          </p:cNvSpPr>
          <p:nvPr/>
        </p:nvSpPr>
        <p:spPr bwMode="auto">
          <a:xfrm>
            <a:off x="108670" y="4185784"/>
            <a:ext cx="2769611" cy="523220"/>
          </a:xfrm>
          <a:prstGeom prst="rect">
            <a:avLst/>
          </a:prstGeom>
          <a:solidFill>
            <a:srgbClr val="FFFFFF"/>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s-CL" altLang="en-U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¿Estas aprovechando los mercados internacionales?</a:t>
            </a:r>
            <a:endParaRPr kumimoji="0" lang="en-ZA"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5" name="Text Box 5">
            <a:extLst>
              <a:ext uri="{FF2B5EF4-FFF2-40B4-BE49-F238E27FC236}">
                <a16:creationId xmlns:a16="http://schemas.microsoft.com/office/drawing/2014/main" id="{1C834616-D072-41FB-A204-D996FF1D8D76}"/>
              </a:ext>
            </a:extLst>
          </p:cNvPr>
          <p:cNvSpPr txBox="1">
            <a:spLocks noChangeArrowheads="1"/>
          </p:cNvSpPr>
          <p:nvPr/>
        </p:nvSpPr>
        <p:spPr bwMode="auto">
          <a:xfrm>
            <a:off x="507645" y="2216221"/>
            <a:ext cx="2769611" cy="523220"/>
          </a:xfrm>
          <a:prstGeom prst="rect">
            <a:avLst/>
          </a:prstGeom>
          <a:solidFill>
            <a:srgbClr val="FFFFFF"/>
          </a:solidFill>
          <a:ln w="12700" cap="flat" cmpd="sng" algn="ctr">
            <a:solidFill>
              <a:schemeClr val="bg1"/>
            </a:solidFill>
            <a:prstDash val="solid"/>
            <a:miter lim="800000"/>
          </a:ln>
          <a:effec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s-CL"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¿Con qué socio logístico estás trabajando?</a:t>
            </a:r>
            <a:endParaRPr kumimoji="0" lang="en-ZA" altLang="en-US" sz="14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36" name="Picture 35">
            <a:extLst>
              <a:ext uri="{FF2B5EF4-FFF2-40B4-BE49-F238E27FC236}">
                <a16:creationId xmlns:a16="http://schemas.microsoft.com/office/drawing/2014/main" id="{61B523B8-EDBE-40BA-8789-1786BD61AF42}"/>
              </a:ext>
            </a:extLst>
          </p:cNvPr>
          <p:cNvPicPr>
            <a:picLocks noChangeAspect="1"/>
          </p:cNvPicPr>
          <p:nvPr/>
        </p:nvPicPr>
        <p:blipFill rotWithShape="1">
          <a:blip r:embed="rId8"/>
          <a:srcRect l="21776" t="58136" r="73208" b="26530"/>
          <a:stretch/>
        </p:blipFill>
        <p:spPr>
          <a:xfrm>
            <a:off x="4734030" y="2874000"/>
            <a:ext cx="2134035" cy="1835004"/>
          </a:xfrm>
          <a:prstGeom prst="rect">
            <a:avLst/>
          </a:prstGeom>
        </p:spPr>
      </p:pic>
      <p:pic>
        <p:nvPicPr>
          <p:cNvPr id="37" name="Picture 36">
            <a:extLst>
              <a:ext uri="{FF2B5EF4-FFF2-40B4-BE49-F238E27FC236}">
                <a16:creationId xmlns:a16="http://schemas.microsoft.com/office/drawing/2014/main" id="{ECC6D99E-DE3B-4F80-AE44-86CC040536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85108" y="3002699"/>
            <a:ext cx="1413624" cy="1596565"/>
          </a:xfrm>
          <a:prstGeom prst="rect">
            <a:avLst/>
          </a:prstGeom>
        </p:spPr>
      </p:pic>
      <p:sp>
        <p:nvSpPr>
          <p:cNvPr id="40" name="Freeform 8">
            <a:extLst>
              <a:ext uri="{FF2B5EF4-FFF2-40B4-BE49-F238E27FC236}">
                <a16:creationId xmlns:a16="http://schemas.microsoft.com/office/drawing/2014/main" id="{72A026A9-6B9B-42FF-9AC2-3AC3CA816492}"/>
              </a:ext>
            </a:extLst>
          </p:cNvPr>
          <p:cNvSpPr>
            <a:spLocks noEditPoints="1"/>
          </p:cNvSpPr>
          <p:nvPr/>
        </p:nvSpPr>
        <p:spPr bwMode="auto">
          <a:xfrm>
            <a:off x="3275820" y="3932739"/>
            <a:ext cx="698646" cy="698646"/>
          </a:xfrm>
          <a:custGeom>
            <a:avLst/>
            <a:gdLst>
              <a:gd name="T0" fmla="*/ 0 w 85"/>
              <a:gd name="T1" fmla="*/ 43 h 85"/>
              <a:gd name="T2" fmla="*/ 85 w 85"/>
              <a:gd name="T3" fmla="*/ 43 h 85"/>
              <a:gd name="T4" fmla="*/ 59 w 85"/>
              <a:gd name="T5" fmla="*/ 52 h 85"/>
              <a:gd name="T6" fmla="*/ 54 w 85"/>
              <a:gd name="T7" fmla="*/ 59 h 85"/>
              <a:gd name="T8" fmla="*/ 51 w 85"/>
              <a:gd name="T9" fmla="*/ 67 h 85"/>
              <a:gd name="T10" fmla="*/ 48 w 85"/>
              <a:gd name="T11" fmla="*/ 73 h 85"/>
              <a:gd name="T12" fmla="*/ 40 w 85"/>
              <a:gd name="T13" fmla="*/ 75 h 85"/>
              <a:gd name="T14" fmla="*/ 38 w 85"/>
              <a:gd name="T15" fmla="*/ 67 h 85"/>
              <a:gd name="T16" fmla="*/ 38 w 85"/>
              <a:gd name="T17" fmla="*/ 59 h 85"/>
              <a:gd name="T18" fmla="*/ 36 w 85"/>
              <a:gd name="T19" fmla="*/ 52 h 85"/>
              <a:gd name="T20" fmla="*/ 32 w 85"/>
              <a:gd name="T21" fmla="*/ 52 h 85"/>
              <a:gd name="T22" fmla="*/ 25 w 85"/>
              <a:gd name="T23" fmla="*/ 53 h 85"/>
              <a:gd name="T24" fmla="*/ 19 w 85"/>
              <a:gd name="T25" fmla="*/ 45 h 85"/>
              <a:gd name="T26" fmla="*/ 24 w 85"/>
              <a:gd name="T27" fmla="*/ 37 h 85"/>
              <a:gd name="T28" fmla="*/ 29 w 85"/>
              <a:gd name="T29" fmla="*/ 33 h 85"/>
              <a:gd name="T30" fmla="*/ 36 w 85"/>
              <a:gd name="T31" fmla="*/ 32 h 85"/>
              <a:gd name="T32" fmla="*/ 41 w 85"/>
              <a:gd name="T33" fmla="*/ 36 h 85"/>
              <a:gd name="T34" fmla="*/ 48 w 85"/>
              <a:gd name="T35" fmla="*/ 36 h 85"/>
              <a:gd name="T36" fmla="*/ 53 w 85"/>
              <a:gd name="T37" fmla="*/ 44 h 85"/>
              <a:gd name="T38" fmla="*/ 59 w 85"/>
              <a:gd name="T39" fmla="*/ 50 h 85"/>
              <a:gd name="T40" fmla="*/ 75 w 85"/>
              <a:gd name="T41" fmla="*/ 42 h 85"/>
              <a:gd name="T42" fmla="*/ 67 w 85"/>
              <a:gd name="T43" fmla="*/ 36 h 85"/>
              <a:gd name="T44" fmla="*/ 61 w 85"/>
              <a:gd name="T45" fmla="*/ 44 h 85"/>
              <a:gd name="T46" fmla="*/ 57 w 85"/>
              <a:gd name="T47" fmla="*/ 30 h 85"/>
              <a:gd name="T48" fmla="*/ 47 w 85"/>
              <a:gd name="T49" fmla="*/ 28 h 85"/>
              <a:gd name="T50" fmla="*/ 46 w 85"/>
              <a:gd name="T51" fmla="*/ 23 h 85"/>
              <a:gd name="T52" fmla="*/ 42 w 85"/>
              <a:gd name="T53" fmla="*/ 24 h 85"/>
              <a:gd name="T54" fmla="*/ 35 w 85"/>
              <a:gd name="T55" fmla="*/ 28 h 85"/>
              <a:gd name="T56" fmla="*/ 32 w 85"/>
              <a:gd name="T57" fmla="*/ 23 h 85"/>
              <a:gd name="T58" fmla="*/ 36 w 85"/>
              <a:gd name="T59" fmla="*/ 19 h 85"/>
              <a:gd name="T60" fmla="*/ 43 w 85"/>
              <a:gd name="T61" fmla="*/ 16 h 85"/>
              <a:gd name="T62" fmla="*/ 46 w 85"/>
              <a:gd name="T63" fmla="*/ 11 h 85"/>
              <a:gd name="T64" fmla="*/ 38 w 85"/>
              <a:gd name="T65" fmla="*/ 14 h 85"/>
              <a:gd name="T66" fmla="*/ 47 w 85"/>
              <a:gd name="T67" fmla="*/ 8 h 85"/>
              <a:gd name="T68" fmla="*/ 57 w 85"/>
              <a:gd name="T69" fmla="*/ 12 h 85"/>
              <a:gd name="T70" fmla="*/ 77 w 85"/>
              <a:gd name="T71" fmla="*/ 43 h 85"/>
              <a:gd name="T72" fmla="*/ 75 w 85"/>
              <a:gd name="T73" fmla="*/ 4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85">
                <a:moveTo>
                  <a:pt x="43" y="0"/>
                </a:moveTo>
                <a:cubicBezTo>
                  <a:pt x="19" y="0"/>
                  <a:pt x="0" y="19"/>
                  <a:pt x="0" y="43"/>
                </a:cubicBezTo>
                <a:cubicBezTo>
                  <a:pt x="0" y="66"/>
                  <a:pt x="19" y="85"/>
                  <a:pt x="43" y="85"/>
                </a:cubicBezTo>
                <a:cubicBezTo>
                  <a:pt x="66" y="85"/>
                  <a:pt x="85" y="66"/>
                  <a:pt x="85" y="43"/>
                </a:cubicBezTo>
                <a:cubicBezTo>
                  <a:pt x="85" y="19"/>
                  <a:pt x="66" y="0"/>
                  <a:pt x="43" y="0"/>
                </a:cubicBezTo>
                <a:close/>
                <a:moveTo>
                  <a:pt x="59" y="52"/>
                </a:moveTo>
                <a:cubicBezTo>
                  <a:pt x="59" y="52"/>
                  <a:pt x="56" y="56"/>
                  <a:pt x="56" y="57"/>
                </a:cubicBezTo>
                <a:cubicBezTo>
                  <a:pt x="55" y="58"/>
                  <a:pt x="54" y="58"/>
                  <a:pt x="54" y="59"/>
                </a:cubicBezTo>
                <a:cubicBezTo>
                  <a:pt x="54" y="60"/>
                  <a:pt x="53" y="64"/>
                  <a:pt x="53" y="64"/>
                </a:cubicBezTo>
                <a:cubicBezTo>
                  <a:pt x="51" y="67"/>
                  <a:pt x="51" y="67"/>
                  <a:pt x="51" y="67"/>
                </a:cubicBezTo>
                <a:cubicBezTo>
                  <a:pt x="50" y="71"/>
                  <a:pt x="50" y="71"/>
                  <a:pt x="50" y="71"/>
                </a:cubicBezTo>
                <a:cubicBezTo>
                  <a:pt x="50" y="71"/>
                  <a:pt x="48" y="72"/>
                  <a:pt x="48" y="73"/>
                </a:cubicBezTo>
                <a:cubicBezTo>
                  <a:pt x="47" y="74"/>
                  <a:pt x="43" y="75"/>
                  <a:pt x="42" y="75"/>
                </a:cubicBezTo>
                <a:cubicBezTo>
                  <a:pt x="42" y="75"/>
                  <a:pt x="40" y="75"/>
                  <a:pt x="40" y="75"/>
                </a:cubicBezTo>
                <a:cubicBezTo>
                  <a:pt x="40" y="69"/>
                  <a:pt x="40" y="69"/>
                  <a:pt x="40" y="69"/>
                </a:cubicBezTo>
                <a:cubicBezTo>
                  <a:pt x="40" y="69"/>
                  <a:pt x="38" y="68"/>
                  <a:pt x="38" y="67"/>
                </a:cubicBezTo>
                <a:cubicBezTo>
                  <a:pt x="37" y="67"/>
                  <a:pt x="38" y="64"/>
                  <a:pt x="38" y="64"/>
                </a:cubicBezTo>
                <a:cubicBezTo>
                  <a:pt x="38" y="64"/>
                  <a:pt x="38" y="61"/>
                  <a:pt x="38" y="59"/>
                </a:cubicBezTo>
                <a:cubicBezTo>
                  <a:pt x="38" y="58"/>
                  <a:pt x="37" y="57"/>
                  <a:pt x="36" y="57"/>
                </a:cubicBezTo>
                <a:cubicBezTo>
                  <a:pt x="35" y="56"/>
                  <a:pt x="36" y="52"/>
                  <a:pt x="36" y="52"/>
                </a:cubicBezTo>
                <a:cubicBezTo>
                  <a:pt x="36" y="52"/>
                  <a:pt x="34" y="53"/>
                  <a:pt x="34" y="53"/>
                </a:cubicBezTo>
                <a:cubicBezTo>
                  <a:pt x="33" y="53"/>
                  <a:pt x="32" y="52"/>
                  <a:pt x="32" y="52"/>
                </a:cubicBezTo>
                <a:cubicBezTo>
                  <a:pt x="27" y="53"/>
                  <a:pt x="27" y="53"/>
                  <a:pt x="27" y="53"/>
                </a:cubicBezTo>
                <a:cubicBezTo>
                  <a:pt x="27" y="53"/>
                  <a:pt x="26" y="53"/>
                  <a:pt x="25" y="53"/>
                </a:cubicBezTo>
                <a:cubicBezTo>
                  <a:pt x="25" y="52"/>
                  <a:pt x="24" y="51"/>
                  <a:pt x="23" y="51"/>
                </a:cubicBezTo>
                <a:cubicBezTo>
                  <a:pt x="22" y="51"/>
                  <a:pt x="21" y="48"/>
                  <a:pt x="19" y="45"/>
                </a:cubicBezTo>
                <a:cubicBezTo>
                  <a:pt x="18" y="43"/>
                  <a:pt x="21" y="39"/>
                  <a:pt x="21" y="39"/>
                </a:cubicBezTo>
                <a:cubicBezTo>
                  <a:pt x="24" y="37"/>
                  <a:pt x="24" y="37"/>
                  <a:pt x="24" y="37"/>
                </a:cubicBezTo>
                <a:cubicBezTo>
                  <a:pt x="26" y="33"/>
                  <a:pt x="26" y="33"/>
                  <a:pt x="26" y="33"/>
                </a:cubicBezTo>
                <a:cubicBezTo>
                  <a:pt x="29" y="33"/>
                  <a:pt x="29" y="33"/>
                  <a:pt x="29" y="33"/>
                </a:cubicBezTo>
                <a:cubicBezTo>
                  <a:pt x="32" y="32"/>
                  <a:pt x="32" y="32"/>
                  <a:pt x="32" y="32"/>
                </a:cubicBezTo>
                <a:cubicBezTo>
                  <a:pt x="36" y="32"/>
                  <a:pt x="36" y="32"/>
                  <a:pt x="36" y="32"/>
                </a:cubicBezTo>
                <a:cubicBezTo>
                  <a:pt x="36" y="32"/>
                  <a:pt x="38" y="34"/>
                  <a:pt x="38" y="35"/>
                </a:cubicBezTo>
                <a:cubicBezTo>
                  <a:pt x="38" y="35"/>
                  <a:pt x="41" y="36"/>
                  <a:pt x="41" y="36"/>
                </a:cubicBezTo>
                <a:cubicBezTo>
                  <a:pt x="41" y="36"/>
                  <a:pt x="45" y="36"/>
                  <a:pt x="45" y="36"/>
                </a:cubicBezTo>
                <a:cubicBezTo>
                  <a:pt x="46" y="36"/>
                  <a:pt x="47" y="36"/>
                  <a:pt x="48" y="36"/>
                </a:cubicBezTo>
                <a:cubicBezTo>
                  <a:pt x="49" y="36"/>
                  <a:pt x="50" y="38"/>
                  <a:pt x="51" y="39"/>
                </a:cubicBezTo>
                <a:cubicBezTo>
                  <a:pt x="53" y="40"/>
                  <a:pt x="53" y="44"/>
                  <a:pt x="53" y="44"/>
                </a:cubicBezTo>
                <a:cubicBezTo>
                  <a:pt x="53" y="44"/>
                  <a:pt x="56" y="48"/>
                  <a:pt x="57" y="49"/>
                </a:cubicBezTo>
                <a:cubicBezTo>
                  <a:pt x="57" y="50"/>
                  <a:pt x="58" y="50"/>
                  <a:pt x="59" y="50"/>
                </a:cubicBezTo>
                <a:cubicBezTo>
                  <a:pt x="60" y="50"/>
                  <a:pt x="59" y="52"/>
                  <a:pt x="59" y="52"/>
                </a:cubicBezTo>
                <a:close/>
                <a:moveTo>
                  <a:pt x="75" y="42"/>
                </a:moveTo>
                <a:cubicBezTo>
                  <a:pt x="74" y="41"/>
                  <a:pt x="72" y="39"/>
                  <a:pt x="71" y="37"/>
                </a:cubicBezTo>
                <a:cubicBezTo>
                  <a:pt x="69" y="36"/>
                  <a:pt x="68" y="36"/>
                  <a:pt x="67" y="36"/>
                </a:cubicBezTo>
                <a:cubicBezTo>
                  <a:pt x="66" y="37"/>
                  <a:pt x="68" y="40"/>
                  <a:pt x="68" y="41"/>
                </a:cubicBezTo>
                <a:cubicBezTo>
                  <a:pt x="67" y="41"/>
                  <a:pt x="62" y="44"/>
                  <a:pt x="61" y="44"/>
                </a:cubicBezTo>
                <a:cubicBezTo>
                  <a:pt x="60" y="44"/>
                  <a:pt x="55" y="42"/>
                  <a:pt x="54" y="37"/>
                </a:cubicBezTo>
                <a:cubicBezTo>
                  <a:pt x="54" y="33"/>
                  <a:pt x="59" y="31"/>
                  <a:pt x="57" y="30"/>
                </a:cubicBezTo>
                <a:cubicBezTo>
                  <a:pt x="55" y="29"/>
                  <a:pt x="54" y="31"/>
                  <a:pt x="52" y="31"/>
                </a:cubicBezTo>
                <a:cubicBezTo>
                  <a:pt x="50" y="32"/>
                  <a:pt x="47" y="31"/>
                  <a:pt x="47" y="28"/>
                </a:cubicBezTo>
                <a:cubicBezTo>
                  <a:pt x="47" y="26"/>
                  <a:pt x="52" y="26"/>
                  <a:pt x="51" y="24"/>
                </a:cubicBezTo>
                <a:cubicBezTo>
                  <a:pt x="50" y="21"/>
                  <a:pt x="48" y="23"/>
                  <a:pt x="46" y="23"/>
                </a:cubicBezTo>
                <a:cubicBezTo>
                  <a:pt x="45" y="22"/>
                  <a:pt x="45" y="27"/>
                  <a:pt x="44" y="27"/>
                </a:cubicBezTo>
                <a:cubicBezTo>
                  <a:pt x="43" y="27"/>
                  <a:pt x="43" y="25"/>
                  <a:pt x="42" y="24"/>
                </a:cubicBezTo>
                <a:cubicBezTo>
                  <a:pt x="41" y="23"/>
                  <a:pt x="39" y="23"/>
                  <a:pt x="38" y="25"/>
                </a:cubicBezTo>
                <a:cubicBezTo>
                  <a:pt x="37" y="28"/>
                  <a:pt x="36" y="28"/>
                  <a:pt x="35" y="28"/>
                </a:cubicBezTo>
                <a:cubicBezTo>
                  <a:pt x="34" y="28"/>
                  <a:pt x="33" y="28"/>
                  <a:pt x="32" y="27"/>
                </a:cubicBezTo>
                <a:cubicBezTo>
                  <a:pt x="30" y="25"/>
                  <a:pt x="31" y="24"/>
                  <a:pt x="32" y="23"/>
                </a:cubicBezTo>
                <a:cubicBezTo>
                  <a:pt x="32" y="23"/>
                  <a:pt x="36" y="22"/>
                  <a:pt x="36" y="22"/>
                </a:cubicBezTo>
                <a:cubicBezTo>
                  <a:pt x="36" y="22"/>
                  <a:pt x="36" y="19"/>
                  <a:pt x="36" y="19"/>
                </a:cubicBezTo>
                <a:cubicBezTo>
                  <a:pt x="36" y="19"/>
                  <a:pt x="39" y="18"/>
                  <a:pt x="40" y="17"/>
                </a:cubicBezTo>
                <a:cubicBezTo>
                  <a:pt x="40" y="16"/>
                  <a:pt x="42" y="16"/>
                  <a:pt x="43" y="16"/>
                </a:cubicBezTo>
                <a:cubicBezTo>
                  <a:pt x="43" y="16"/>
                  <a:pt x="44" y="17"/>
                  <a:pt x="46" y="16"/>
                </a:cubicBezTo>
                <a:cubicBezTo>
                  <a:pt x="48" y="15"/>
                  <a:pt x="49" y="12"/>
                  <a:pt x="46" y="11"/>
                </a:cubicBezTo>
                <a:cubicBezTo>
                  <a:pt x="44" y="11"/>
                  <a:pt x="45" y="12"/>
                  <a:pt x="43" y="14"/>
                </a:cubicBezTo>
                <a:cubicBezTo>
                  <a:pt x="41" y="15"/>
                  <a:pt x="39" y="16"/>
                  <a:pt x="38" y="14"/>
                </a:cubicBezTo>
                <a:cubicBezTo>
                  <a:pt x="37" y="13"/>
                  <a:pt x="38" y="12"/>
                  <a:pt x="39" y="11"/>
                </a:cubicBezTo>
                <a:cubicBezTo>
                  <a:pt x="41" y="9"/>
                  <a:pt x="44" y="9"/>
                  <a:pt x="47" y="8"/>
                </a:cubicBezTo>
                <a:cubicBezTo>
                  <a:pt x="48" y="8"/>
                  <a:pt x="51" y="10"/>
                  <a:pt x="52" y="11"/>
                </a:cubicBezTo>
                <a:cubicBezTo>
                  <a:pt x="53" y="11"/>
                  <a:pt x="54" y="12"/>
                  <a:pt x="57" y="12"/>
                </a:cubicBezTo>
                <a:cubicBezTo>
                  <a:pt x="57" y="12"/>
                  <a:pt x="58" y="12"/>
                  <a:pt x="58" y="12"/>
                </a:cubicBezTo>
                <a:cubicBezTo>
                  <a:pt x="69" y="18"/>
                  <a:pt x="77" y="29"/>
                  <a:pt x="77" y="43"/>
                </a:cubicBezTo>
                <a:cubicBezTo>
                  <a:pt x="77" y="43"/>
                  <a:pt x="77" y="44"/>
                  <a:pt x="77" y="45"/>
                </a:cubicBezTo>
                <a:cubicBezTo>
                  <a:pt x="76" y="44"/>
                  <a:pt x="75" y="42"/>
                  <a:pt x="75" y="4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 name="Google Shape;849;g30051315d2c_0_1129">
            <a:extLst>
              <a:ext uri="{FF2B5EF4-FFF2-40B4-BE49-F238E27FC236}">
                <a16:creationId xmlns:a16="http://schemas.microsoft.com/office/drawing/2014/main" id="{F8EF9325-AE30-B2F5-1C3F-CE3138E64859}"/>
              </a:ext>
            </a:extLst>
          </p:cNvPr>
          <p:cNvSpPr/>
          <p:nvPr/>
        </p:nvSpPr>
        <p:spPr>
          <a:xfrm>
            <a:off x="-2660735" y="-3361507"/>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Google Shape;855;g30051315d2c_0_1129">
            <a:extLst>
              <a:ext uri="{FF2B5EF4-FFF2-40B4-BE49-F238E27FC236}">
                <a16:creationId xmlns:a16="http://schemas.microsoft.com/office/drawing/2014/main" id="{EAAE90E8-5934-59D5-45AC-9B0CD5BD29E0}"/>
              </a:ext>
            </a:extLst>
          </p:cNvPr>
          <p:cNvSpPr/>
          <p:nvPr/>
        </p:nvSpPr>
        <p:spPr>
          <a:xfrm>
            <a:off x="11189218" y="4050428"/>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Google Shape;856;g30051315d2c_0_1129">
            <a:extLst>
              <a:ext uri="{FF2B5EF4-FFF2-40B4-BE49-F238E27FC236}">
                <a16:creationId xmlns:a16="http://schemas.microsoft.com/office/drawing/2014/main" id="{419DF93B-4354-E760-2A8B-52CB189E15F2}"/>
              </a:ext>
            </a:extLst>
          </p:cNvPr>
          <p:cNvSpPr/>
          <p:nvPr/>
        </p:nvSpPr>
        <p:spPr>
          <a:xfrm>
            <a:off x="1055727" y="669750"/>
            <a:ext cx="3947471"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sym typeface="Roboto"/>
              </a:rPr>
              <a:t>Omnicanalidad</a:t>
            </a:r>
          </a:p>
        </p:txBody>
      </p:sp>
      <p:pic>
        <p:nvPicPr>
          <p:cNvPr id="20" name="Picture 19">
            <a:extLst>
              <a:ext uri="{FF2B5EF4-FFF2-40B4-BE49-F238E27FC236}">
                <a16:creationId xmlns:a16="http://schemas.microsoft.com/office/drawing/2014/main" id="{67164462-6D8B-8505-3236-571CA5933C1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396303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2CB391-7E78-4516-9CCA-61D2236978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7" name="Content Placeholder 2">
            <a:extLst>
              <a:ext uri="{FF2B5EF4-FFF2-40B4-BE49-F238E27FC236}">
                <a16:creationId xmlns:a16="http://schemas.microsoft.com/office/drawing/2014/main" id="{C81F2FF7-8622-44F7-A8F4-F2C495DFD16B}"/>
              </a:ext>
            </a:extLst>
          </p:cNvPr>
          <p:cNvSpPr txBox="1">
            <a:spLocks noGrp="1"/>
          </p:cNvSpPr>
          <p:nvPr>
            <p:ph idx="1"/>
          </p:nvPr>
        </p:nvSpPr>
        <p:spPr>
          <a:xfrm>
            <a:off x="1121435" y="1509518"/>
            <a:ext cx="7269900" cy="514464"/>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lang="es-ES" sz="1400" kern="0" dirty="0">
                <a:solidFill>
                  <a:srgbClr val="000000">
                    <a:lumMod val="75000"/>
                    <a:lumOff val="25000"/>
                  </a:srgbClr>
                </a:solidFill>
                <a:latin typeface="Roboto" panose="02000000000000000000" pitchFamily="2" charset="0"/>
                <a:ea typeface="Roboto" panose="02000000000000000000" pitchFamily="2" charset="0"/>
                <a:cs typeface="Roboto" panose="02000000000000000000" pitchFamily="2" charset="0"/>
              </a:rPr>
              <a:t>Es el recubrimiento del producto, dentro de sus funciones se encuentra la de protegerlo durante la transportación del mismo.</a:t>
            </a: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lang="en-US" sz="1600" dirty="0">
              <a:solidFill>
                <a:srgbClr val="000000">
                  <a:lumMod val="75000"/>
                  <a:lumOff val="25000"/>
                </a:srgbClr>
              </a:solidFill>
              <a:cs typeface="Times New Roman" panose="02020603050405020304" pitchFamily="18" charset="0"/>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8" name="Picture 7">
            <a:extLst>
              <a:ext uri="{FF2B5EF4-FFF2-40B4-BE49-F238E27FC236}">
                <a16:creationId xmlns:a16="http://schemas.microsoft.com/office/drawing/2014/main" id="{C642BFEA-83CF-47DC-BF39-1F4ACBEEF1B6}"/>
              </a:ext>
            </a:extLst>
          </p:cNvPr>
          <p:cNvPicPr>
            <a:picLocks noChangeAspect="1"/>
          </p:cNvPicPr>
          <p:nvPr/>
        </p:nvPicPr>
        <p:blipFill rotWithShape="1">
          <a:blip r:embed="rId3"/>
          <a:srcRect l="22884" r="14789"/>
          <a:stretch/>
        </p:blipFill>
        <p:spPr>
          <a:xfrm>
            <a:off x="3745735" y="2550913"/>
            <a:ext cx="3536414" cy="3508787"/>
          </a:xfrm>
          <a:prstGeom prst="rect">
            <a:avLst/>
          </a:prstGeom>
        </p:spPr>
      </p:pic>
      <p:sp>
        <p:nvSpPr>
          <p:cNvPr id="9" name="TextBox 8">
            <a:extLst>
              <a:ext uri="{FF2B5EF4-FFF2-40B4-BE49-F238E27FC236}">
                <a16:creationId xmlns:a16="http://schemas.microsoft.com/office/drawing/2014/main" id="{D914AA73-5C84-41BC-978B-3FD2D501A951}"/>
              </a:ext>
            </a:extLst>
          </p:cNvPr>
          <p:cNvSpPr txBox="1"/>
          <p:nvPr/>
        </p:nvSpPr>
        <p:spPr>
          <a:xfrm>
            <a:off x="4787070" y="3983582"/>
            <a:ext cx="1580553"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n-US" sz="16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rPr>
              <a:t>Principios de un buen embalaje</a:t>
            </a:r>
            <a:endParaRPr kumimoji="0" lang="en-US" sz="16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0" name="Content Placeholder 2">
            <a:extLst>
              <a:ext uri="{FF2B5EF4-FFF2-40B4-BE49-F238E27FC236}">
                <a16:creationId xmlns:a16="http://schemas.microsoft.com/office/drawing/2014/main" id="{6FB717BA-604A-47CD-84B9-914B67B2ACBA}"/>
              </a:ext>
            </a:extLst>
          </p:cNvPr>
          <p:cNvSpPr txBox="1">
            <a:spLocks/>
          </p:cNvSpPr>
          <p:nvPr/>
        </p:nvSpPr>
        <p:spPr>
          <a:xfrm>
            <a:off x="2251876" y="2691470"/>
            <a:ext cx="1784733" cy="418454"/>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Caja correcta</a:t>
            </a: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Content Placeholder 2">
            <a:extLst>
              <a:ext uri="{FF2B5EF4-FFF2-40B4-BE49-F238E27FC236}">
                <a16:creationId xmlns:a16="http://schemas.microsoft.com/office/drawing/2014/main" id="{D2A9FA2F-3790-44A3-B5F9-62FF0842390F}"/>
              </a:ext>
            </a:extLst>
          </p:cNvPr>
          <p:cNvSpPr txBox="1">
            <a:spLocks/>
          </p:cNvSpPr>
          <p:nvPr/>
        </p:nvSpPr>
        <p:spPr>
          <a:xfrm>
            <a:off x="7082186" y="2691470"/>
            <a:ext cx="2359083" cy="414579"/>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Amortiguamiento correcto</a:t>
            </a: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Content Placeholder 2">
            <a:extLst>
              <a:ext uri="{FF2B5EF4-FFF2-40B4-BE49-F238E27FC236}">
                <a16:creationId xmlns:a16="http://schemas.microsoft.com/office/drawing/2014/main" id="{F9811559-3C45-4310-9B3A-682187211891}"/>
              </a:ext>
            </a:extLst>
          </p:cNvPr>
          <p:cNvSpPr txBox="1">
            <a:spLocks/>
          </p:cNvSpPr>
          <p:nvPr/>
        </p:nvSpPr>
        <p:spPr>
          <a:xfrm>
            <a:off x="2295010" y="4467116"/>
            <a:ext cx="1664121" cy="418454"/>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Sellado Correcto</a:t>
            </a: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Content Placeholder 2">
            <a:extLst>
              <a:ext uri="{FF2B5EF4-FFF2-40B4-BE49-F238E27FC236}">
                <a16:creationId xmlns:a16="http://schemas.microsoft.com/office/drawing/2014/main" id="{8B7DF16D-E1A9-4A58-89F8-B69ED300B703}"/>
              </a:ext>
            </a:extLst>
          </p:cNvPr>
          <p:cNvSpPr txBox="1">
            <a:spLocks/>
          </p:cNvSpPr>
          <p:nvPr/>
        </p:nvSpPr>
        <p:spPr>
          <a:xfrm>
            <a:off x="7659162" y="4416364"/>
            <a:ext cx="1784733" cy="418454"/>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0"/>
              </a:spcAft>
              <a:buClrTx/>
              <a:buSzTx/>
              <a:buFont typeface="Arial"/>
              <a:buNone/>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rPr>
              <a:t>Etiquetado correcto</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auto" latinLnBrk="0" hangingPunct="1">
              <a:lnSpc>
                <a:spcPct val="100000"/>
              </a:lnSpc>
              <a:spcBef>
                <a:spcPts val="1000"/>
              </a:spcBef>
              <a:spcAft>
                <a:spcPts val="0"/>
              </a:spcAft>
              <a:buClrTx/>
              <a:buSzTx/>
              <a:buFont typeface="Arial"/>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Freeform 811">
            <a:extLst>
              <a:ext uri="{FF2B5EF4-FFF2-40B4-BE49-F238E27FC236}">
                <a16:creationId xmlns:a16="http://schemas.microsoft.com/office/drawing/2014/main" id="{C0A88A0A-8390-47BC-820F-4185A68BCDB8}"/>
              </a:ext>
            </a:extLst>
          </p:cNvPr>
          <p:cNvSpPr>
            <a:spLocks noEditPoints="1"/>
          </p:cNvSpPr>
          <p:nvPr/>
        </p:nvSpPr>
        <p:spPr bwMode="auto">
          <a:xfrm>
            <a:off x="2661742" y="4929535"/>
            <a:ext cx="706980" cy="551345"/>
          </a:xfrm>
          <a:custGeom>
            <a:avLst/>
            <a:gdLst>
              <a:gd name="T0" fmla="*/ 34 w 86"/>
              <a:gd name="T1" fmla="*/ 18 h 67"/>
              <a:gd name="T2" fmla="*/ 19 w 86"/>
              <a:gd name="T3" fmla="*/ 34 h 67"/>
              <a:gd name="T4" fmla="*/ 34 w 86"/>
              <a:gd name="T5" fmla="*/ 49 h 67"/>
              <a:gd name="T6" fmla="*/ 50 w 86"/>
              <a:gd name="T7" fmla="*/ 34 h 67"/>
              <a:gd name="T8" fmla="*/ 34 w 86"/>
              <a:gd name="T9" fmla="*/ 18 h 67"/>
              <a:gd name="T10" fmla="*/ 34 w 86"/>
              <a:gd name="T11" fmla="*/ 44 h 67"/>
              <a:gd name="T12" fmla="*/ 24 w 86"/>
              <a:gd name="T13" fmla="*/ 34 h 67"/>
              <a:gd name="T14" fmla="*/ 34 w 86"/>
              <a:gd name="T15" fmla="*/ 23 h 67"/>
              <a:gd name="T16" fmla="*/ 45 w 86"/>
              <a:gd name="T17" fmla="*/ 34 h 67"/>
              <a:gd name="T18" fmla="*/ 34 w 86"/>
              <a:gd name="T19" fmla="*/ 44 h 67"/>
              <a:gd name="T20" fmla="*/ 54 w 86"/>
              <a:gd name="T21" fmla="*/ 34 h 67"/>
              <a:gd name="T22" fmla="*/ 34 w 86"/>
              <a:gd name="T23" fmla="*/ 14 h 67"/>
              <a:gd name="T24" fmla="*/ 15 w 86"/>
              <a:gd name="T25" fmla="*/ 34 h 67"/>
              <a:gd name="T26" fmla="*/ 34 w 86"/>
              <a:gd name="T27" fmla="*/ 53 h 67"/>
              <a:gd name="T28" fmla="*/ 54 w 86"/>
              <a:gd name="T29" fmla="*/ 34 h 67"/>
              <a:gd name="T30" fmla="*/ 86 w 86"/>
              <a:gd name="T31" fmla="*/ 62 h 67"/>
              <a:gd name="T32" fmla="*/ 85 w 86"/>
              <a:gd name="T33" fmla="*/ 65 h 67"/>
              <a:gd name="T34" fmla="*/ 66 w 86"/>
              <a:gd name="T35" fmla="*/ 46 h 67"/>
              <a:gd name="T36" fmla="*/ 34 w 86"/>
              <a:gd name="T37" fmla="*/ 67 h 67"/>
              <a:gd name="T38" fmla="*/ 0 w 86"/>
              <a:gd name="T39" fmla="*/ 34 h 67"/>
              <a:gd name="T40" fmla="*/ 34 w 86"/>
              <a:gd name="T41" fmla="*/ 0 h 67"/>
              <a:gd name="T42" fmla="*/ 68 w 86"/>
              <a:gd name="T43" fmla="*/ 34 h 67"/>
              <a:gd name="T44" fmla="*/ 68 w 86"/>
              <a:gd name="T45" fmla="*/ 34 h 67"/>
              <a:gd name="T46" fmla="*/ 68 w 86"/>
              <a:gd name="T47" fmla="*/ 34 h 67"/>
              <a:gd name="T48" fmla="*/ 86 w 86"/>
              <a:gd name="T49"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67">
                <a:moveTo>
                  <a:pt x="34" y="18"/>
                </a:moveTo>
                <a:cubicBezTo>
                  <a:pt x="26" y="18"/>
                  <a:pt x="19" y="25"/>
                  <a:pt x="19" y="34"/>
                </a:cubicBezTo>
                <a:cubicBezTo>
                  <a:pt x="19" y="42"/>
                  <a:pt x="26" y="49"/>
                  <a:pt x="34" y="49"/>
                </a:cubicBezTo>
                <a:cubicBezTo>
                  <a:pt x="43" y="49"/>
                  <a:pt x="50" y="42"/>
                  <a:pt x="50" y="34"/>
                </a:cubicBezTo>
                <a:cubicBezTo>
                  <a:pt x="50" y="25"/>
                  <a:pt x="43" y="18"/>
                  <a:pt x="34" y="18"/>
                </a:cubicBezTo>
                <a:close/>
                <a:moveTo>
                  <a:pt x="34" y="44"/>
                </a:moveTo>
                <a:cubicBezTo>
                  <a:pt x="28" y="44"/>
                  <a:pt x="24" y="39"/>
                  <a:pt x="24" y="34"/>
                </a:cubicBezTo>
                <a:cubicBezTo>
                  <a:pt x="24" y="28"/>
                  <a:pt x="28" y="23"/>
                  <a:pt x="34" y="23"/>
                </a:cubicBezTo>
                <a:cubicBezTo>
                  <a:pt x="40" y="23"/>
                  <a:pt x="45" y="28"/>
                  <a:pt x="45" y="34"/>
                </a:cubicBezTo>
                <a:cubicBezTo>
                  <a:pt x="45" y="39"/>
                  <a:pt x="40" y="44"/>
                  <a:pt x="34" y="44"/>
                </a:cubicBezTo>
                <a:close/>
                <a:moveTo>
                  <a:pt x="54" y="34"/>
                </a:moveTo>
                <a:cubicBezTo>
                  <a:pt x="54" y="23"/>
                  <a:pt x="45" y="14"/>
                  <a:pt x="34" y="14"/>
                </a:cubicBezTo>
                <a:cubicBezTo>
                  <a:pt x="23" y="14"/>
                  <a:pt x="15" y="23"/>
                  <a:pt x="15" y="34"/>
                </a:cubicBezTo>
                <a:cubicBezTo>
                  <a:pt x="15" y="45"/>
                  <a:pt x="23" y="53"/>
                  <a:pt x="34" y="53"/>
                </a:cubicBezTo>
                <a:cubicBezTo>
                  <a:pt x="45" y="53"/>
                  <a:pt x="54" y="45"/>
                  <a:pt x="54" y="34"/>
                </a:cubicBezTo>
                <a:close/>
                <a:moveTo>
                  <a:pt x="86" y="62"/>
                </a:moveTo>
                <a:cubicBezTo>
                  <a:pt x="85" y="65"/>
                  <a:pt x="85" y="65"/>
                  <a:pt x="85" y="65"/>
                </a:cubicBezTo>
                <a:cubicBezTo>
                  <a:pt x="73" y="63"/>
                  <a:pt x="68" y="56"/>
                  <a:pt x="66" y="46"/>
                </a:cubicBezTo>
                <a:cubicBezTo>
                  <a:pt x="61" y="59"/>
                  <a:pt x="49" y="67"/>
                  <a:pt x="34" y="67"/>
                </a:cubicBezTo>
                <a:cubicBezTo>
                  <a:pt x="16" y="67"/>
                  <a:pt x="0" y="52"/>
                  <a:pt x="0" y="34"/>
                </a:cubicBezTo>
                <a:cubicBezTo>
                  <a:pt x="0" y="15"/>
                  <a:pt x="16" y="0"/>
                  <a:pt x="34" y="0"/>
                </a:cubicBezTo>
                <a:cubicBezTo>
                  <a:pt x="53" y="0"/>
                  <a:pt x="68" y="15"/>
                  <a:pt x="68" y="34"/>
                </a:cubicBezTo>
                <a:cubicBezTo>
                  <a:pt x="68" y="34"/>
                  <a:pt x="68" y="34"/>
                  <a:pt x="68" y="34"/>
                </a:cubicBezTo>
                <a:cubicBezTo>
                  <a:pt x="68" y="34"/>
                  <a:pt x="68" y="34"/>
                  <a:pt x="68" y="34"/>
                </a:cubicBezTo>
                <a:cubicBezTo>
                  <a:pt x="68" y="52"/>
                  <a:pt x="72" y="59"/>
                  <a:pt x="86" y="62"/>
                </a:cubicBezTo>
                <a:close/>
              </a:path>
            </a:pathLst>
          </a:custGeom>
          <a:solidFill>
            <a:srgbClr val="59555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21" name="Group 20">
            <a:extLst>
              <a:ext uri="{FF2B5EF4-FFF2-40B4-BE49-F238E27FC236}">
                <a16:creationId xmlns:a16="http://schemas.microsoft.com/office/drawing/2014/main" id="{8E7CE62E-5E39-4BA4-92F5-0F69E0964721}"/>
              </a:ext>
            </a:extLst>
          </p:cNvPr>
          <p:cNvGrpSpPr/>
          <p:nvPr/>
        </p:nvGrpSpPr>
        <p:grpSpPr>
          <a:xfrm>
            <a:off x="2604853" y="3214104"/>
            <a:ext cx="708636" cy="700357"/>
            <a:chOff x="3126073" y="2564088"/>
            <a:chExt cx="587941" cy="581072"/>
          </a:xfrm>
          <a:solidFill>
            <a:srgbClr val="595555"/>
          </a:solidFill>
        </p:grpSpPr>
        <p:sp>
          <p:nvSpPr>
            <p:cNvPr id="22" name="Rectangle 818">
              <a:extLst>
                <a:ext uri="{FF2B5EF4-FFF2-40B4-BE49-F238E27FC236}">
                  <a16:creationId xmlns:a16="http://schemas.microsoft.com/office/drawing/2014/main" id="{AE756252-F42B-4134-BA11-433BD004C55A}"/>
                </a:ext>
              </a:extLst>
            </p:cNvPr>
            <p:cNvSpPr>
              <a:spLocks noChangeArrowheads="1"/>
            </p:cNvSpPr>
            <p:nvPr/>
          </p:nvSpPr>
          <p:spPr bwMode="auto">
            <a:xfrm>
              <a:off x="3126073" y="2756405"/>
              <a:ext cx="587941" cy="388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Freeform 819">
              <a:extLst>
                <a:ext uri="{FF2B5EF4-FFF2-40B4-BE49-F238E27FC236}">
                  <a16:creationId xmlns:a16="http://schemas.microsoft.com/office/drawing/2014/main" id="{72FC92B6-9B6B-4ADC-B0F0-5DA551D11CC2}"/>
                </a:ext>
              </a:extLst>
            </p:cNvPr>
            <p:cNvSpPr>
              <a:spLocks/>
            </p:cNvSpPr>
            <p:nvPr/>
          </p:nvSpPr>
          <p:spPr bwMode="auto">
            <a:xfrm>
              <a:off x="3126073" y="2564088"/>
              <a:ext cx="273365" cy="157975"/>
            </a:xfrm>
            <a:custGeom>
              <a:avLst/>
              <a:gdLst>
                <a:gd name="T0" fmla="*/ 199 w 199"/>
                <a:gd name="T1" fmla="*/ 0 h 115"/>
                <a:gd name="T2" fmla="*/ 70 w 199"/>
                <a:gd name="T3" fmla="*/ 0 h 115"/>
                <a:gd name="T4" fmla="*/ 0 w 199"/>
                <a:gd name="T5" fmla="*/ 115 h 115"/>
                <a:gd name="T6" fmla="*/ 189 w 199"/>
                <a:gd name="T7" fmla="*/ 115 h 115"/>
                <a:gd name="T8" fmla="*/ 199 w 199"/>
                <a:gd name="T9" fmla="*/ 0 h 115"/>
              </a:gdLst>
              <a:ahLst/>
              <a:cxnLst>
                <a:cxn ang="0">
                  <a:pos x="T0" y="T1"/>
                </a:cxn>
                <a:cxn ang="0">
                  <a:pos x="T2" y="T3"/>
                </a:cxn>
                <a:cxn ang="0">
                  <a:pos x="T4" y="T5"/>
                </a:cxn>
                <a:cxn ang="0">
                  <a:pos x="T6" y="T7"/>
                </a:cxn>
                <a:cxn ang="0">
                  <a:pos x="T8" y="T9"/>
                </a:cxn>
              </a:cxnLst>
              <a:rect l="0" t="0" r="r" b="b"/>
              <a:pathLst>
                <a:path w="199" h="115">
                  <a:moveTo>
                    <a:pt x="199" y="0"/>
                  </a:moveTo>
                  <a:lnTo>
                    <a:pt x="70" y="0"/>
                  </a:lnTo>
                  <a:lnTo>
                    <a:pt x="0" y="115"/>
                  </a:lnTo>
                  <a:lnTo>
                    <a:pt x="189" y="115"/>
                  </a:ln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4" name="Freeform 820">
              <a:extLst>
                <a:ext uri="{FF2B5EF4-FFF2-40B4-BE49-F238E27FC236}">
                  <a16:creationId xmlns:a16="http://schemas.microsoft.com/office/drawing/2014/main" id="{028489C4-CBD1-4F24-95F1-DEE1F9D51C7E}"/>
                </a:ext>
              </a:extLst>
            </p:cNvPr>
            <p:cNvSpPr>
              <a:spLocks/>
            </p:cNvSpPr>
            <p:nvPr/>
          </p:nvSpPr>
          <p:spPr bwMode="auto">
            <a:xfrm>
              <a:off x="3440649" y="2564088"/>
              <a:ext cx="273365" cy="157975"/>
            </a:xfrm>
            <a:custGeom>
              <a:avLst/>
              <a:gdLst>
                <a:gd name="T0" fmla="*/ 199 w 199"/>
                <a:gd name="T1" fmla="*/ 115 h 115"/>
                <a:gd name="T2" fmla="*/ 129 w 199"/>
                <a:gd name="T3" fmla="*/ 0 h 115"/>
                <a:gd name="T4" fmla="*/ 0 w 199"/>
                <a:gd name="T5" fmla="*/ 0 h 115"/>
                <a:gd name="T6" fmla="*/ 10 w 199"/>
                <a:gd name="T7" fmla="*/ 115 h 115"/>
                <a:gd name="T8" fmla="*/ 199 w 199"/>
                <a:gd name="T9" fmla="*/ 115 h 115"/>
              </a:gdLst>
              <a:ahLst/>
              <a:cxnLst>
                <a:cxn ang="0">
                  <a:pos x="T0" y="T1"/>
                </a:cxn>
                <a:cxn ang="0">
                  <a:pos x="T2" y="T3"/>
                </a:cxn>
                <a:cxn ang="0">
                  <a:pos x="T4" y="T5"/>
                </a:cxn>
                <a:cxn ang="0">
                  <a:pos x="T6" y="T7"/>
                </a:cxn>
                <a:cxn ang="0">
                  <a:pos x="T8" y="T9"/>
                </a:cxn>
              </a:cxnLst>
              <a:rect l="0" t="0" r="r" b="b"/>
              <a:pathLst>
                <a:path w="199" h="115">
                  <a:moveTo>
                    <a:pt x="199" y="115"/>
                  </a:moveTo>
                  <a:lnTo>
                    <a:pt x="129" y="0"/>
                  </a:lnTo>
                  <a:lnTo>
                    <a:pt x="0" y="0"/>
                  </a:lnTo>
                  <a:lnTo>
                    <a:pt x="10" y="115"/>
                  </a:lnTo>
                  <a:lnTo>
                    <a:pt x="199"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cxnSp>
        <p:nvCxnSpPr>
          <p:cNvPr id="25" name="Straight Connector 24">
            <a:extLst>
              <a:ext uri="{FF2B5EF4-FFF2-40B4-BE49-F238E27FC236}">
                <a16:creationId xmlns:a16="http://schemas.microsoft.com/office/drawing/2014/main" id="{DD8AB45E-4A1C-4BCE-BAD4-FE4AB6C164A2}"/>
              </a:ext>
            </a:extLst>
          </p:cNvPr>
          <p:cNvCxnSpPr>
            <a:cxnSpLocks/>
          </p:cNvCxnSpPr>
          <p:nvPr/>
        </p:nvCxnSpPr>
        <p:spPr>
          <a:xfrm>
            <a:off x="2031021" y="4157581"/>
            <a:ext cx="1941529" cy="0"/>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6" name="Straight Connector 25">
            <a:extLst>
              <a:ext uri="{FF2B5EF4-FFF2-40B4-BE49-F238E27FC236}">
                <a16:creationId xmlns:a16="http://schemas.microsoft.com/office/drawing/2014/main" id="{CD0BE90A-A7A5-49D8-B6A8-7C1942EA8A17}"/>
              </a:ext>
            </a:extLst>
          </p:cNvPr>
          <p:cNvCxnSpPr>
            <a:cxnSpLocks/>
          </p:cNvCxnSpPr>
          <p:nvPr/>
        </p:nvCxnSpPr>
        <p:spPr>
          <a:xfrm>
            <a:off x="2542750" y="5724001"/>
            <a:ext cx="2135682" cy="0"/>
          </a:xfrm>
          <a:prstGeom prst="line">
            <a:avLst/>
          </a:prstGeom>
          <a:ln w="19050">
            <a:solidFill>
              <a:srgbClr val="FFC000"/>
            </a:solidFill>
          </a:ln>
        </p:spPr>
        <p:style>
          <a:lnRef idx="1">
            <a:schemeClr val="accent4"/>
          </a:lnRef>
          <a:fillRef idx="0">
            <a:schemeClr val="accent4"/>
          </a:fillRef>
          <a:effectRef idx="0">
            <a:schemeClr val="accent4"/>
          </a:effectRef>
          <a:fontRef idx="minor">
            <a:schemeClr val="tx1"/>
          </a:fontRef>
        </p:style>
      </p:cxnSp>
      <p:cxnSp>
        <p:nvCxnSpPr>
          <p:cNvPr id="27" name="Straight Connector 26">
            <a:extLst>
              <a:ext uri="{FF2B5EF4-FFF2-40B4-BE49-F238E27FC236}">
                <a16:creationId xmlns:a16="http://schemas.microsoft.com/office/drawing/2014/main" id="{0768832A-69A2-401F-96B0-9D9EC886F6CB}"/>
              </a:ext>
            </a:extLst>
          </p:cNvPr>
          <p:cNvCxnSpPr>
            <a:cxnSpLocks/>
          </p:cNvCxnSpPr>
          <p:nvPr/>
        </p:nvCxnSpPr>
        <p:spPr>
          <a:xfrm>
            <a:off x="7164921" y="4157581"/>
            <a:ext cx="1941529" cy="0"/>
          </a:xfrm>
          <a:prstGeom prst="line">
            <a:avLst/>
          </a:prstGeom>
          <a:ln w="19050">
            <a:solidFill>
              <a:schemeClr val="accent1"/>
            </a:solidFill>
          </a:ln>
        </p:spPr>
        <p:style>
          <a:lnRef idx="1">
            <a:schemeClr val="accent4"/>
          </a:lnRef>
          <a:fillRef idx="0">
            <a:schemeClr val="accent4"/>
          </a:fillRef>
          <a:effectRef idx="0">
            <a:schemeClr val="accent4"/>
          </a:effectRef>
          <a:fontRef idx="minor">
            <a:schemeClr val="tx1"/>
          </a:fontRef>
        </p:style>
      </p:cxnSp>
      <p:cxnSp>
        <p:nvCxnSpPr>
          <p:cNvPr id="28" name="Straight Connector 27">
            <a:extLst>
              <a:ext uri="{FF2B5EF4-FFF2-40B4-BE49-F238E27FC236}">
                <a16:creationId xmlns:a16="http://schemas.microsoft.com/office/drawing/2014/main" id="{AD6AC643-CCFA-4ADE-A805-1729DCEDDA6E}"/>
              </a:ext>
            </a:extLst>
          </p:cNvPr>
          <p:cNvCxnSpPr>
            <a:cxnSpLocks/>
          </p:cNvCxnSpPr>
          <p:nvPr/>
        </p:nvCxnSpPr>
        <p:spPr>
          <a:xfrm>
            <a:off x="6465711" y="5724001"/>
            <a:ext cx="2135682" cy="0"/>
          </a:xfrm>
          <a:prstGeom prst="line">
            <a:avLst/>
          </a:prstGeom>
          <a:ln w="19050">
            <a:solidFill>
              <a:schemeClr val="accent2"/>
            </a:solidFill>
          </a:ln>
        </p:spPr>
        <p:style>
          <a:lnRef idx="1">
            <a:schemeClr val="accent4"/>
          </a:lnRef>
          <a:fillRef idx="0">
            <a:schemeClr val="accent4"/>
          </a:fillRef>
          <a:effectRef idx="0">
            <a:schemeClr val="accent4"/>
          </a:effectRef>
          <a:fontRef idx="minor">
            <a:schemeClr val="tx1"/>
          </a:fontRef>
        </p:style>
      </p:cxnSp>
      <p:pic>
        <p:nvPicPr>
          <p:cNvPr id="30" name="Graphic 29">
            <a:extLst>
              <a:ext uri="{FF2B5EF4-FFF2-40B4-BE49-F238E27FC236}">
                <a16:creationId xmlns:a16="http://schemas.microsoft.com/office/drawing/2014/main" id="{6AE80614-A966-44A1-ACF7-DA0EBA5ADE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6854" y="3208541"/>
            <a:ext cx="684539" cy="684539"/>
          </a:xfrm>
          <a:prstGeom prst="rect">
            <a:avLst/>
          </a:prstGeom>
        </p:spPr>
      </p:pic>
      <p:grpSp>
        <p:nvGrpSpPr>
          <p:cNvPr id="2" name="Group 1">
            <a:extLst>
              <a:ext uri="{FF2B5EF4-FFF2-40B4-BE49-F238E27FC236}">
                <a16:creationId xmlns:a16="http://schemas.microsoft.com/office/drawing/2014/main" id="{A0CAFF6B-A942-46D2-87AA-BB02B2F9B6D9}"/>
              </a:ext>
            </a:extLst>
          </p:cNvPr>
          <p:cNvGrpSpPr/>
          <p:nvPr/>
        </p:nvGrpSpPr>
        <p:grpSpPr>
          <a:xfrm>
            <a:off x="7659162" y="4709873"/>
            <a:ext cx="825972" cy="825972"/>
            <a:chOff x="10282752" y="2902954"/>
            <a:chExt cx="825972" cy="825972"/>
          </a:xfrm>
        </p:grpSpPr>
        <p:pic>
          <p:nvPicPr>
            <p:cNvPr id="31" name="Graphic 30">
              <a:extLst>
                <a:ext uri="{FF2B5EF4-FFF2-40B4-BE49-F238E27FC236}">
                  <a16:creationId xmlns:a16="http://schemas.microsoft.com/office/drawing/2014/main" id="{65166DD1-9423-4E28-9C4D-6607023CE9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82752" y="2902954"/>
              <a:ext cx="825972" cy="825972"/>
            </a:xfrm>
            <a:prstGeom prst="rect">
              <a:avLst/>
            </a:prstGeom>
          </p:spPr>
        </p:pic>
        <p:pic>
          <p:nvPicPr>
            <p:cNvPr id="32" name="Graphic 31">
              <a:extLst>
                <a:ext uri="{FF2B5EF4-FFF2-40B4-BE49-F238E27FC236}">
                  <a16:creationId xmlns:a16="http://schemas.microsoft.com/office/drawing/2014/main" id="{FA102C42-A96A-49B2-9544-82F8D693391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502538" y="3215847"/>
              <a:ext cx="386399" cy="386399"/>
            </a:xfrm>
            <a:prstGeom prst="rect">
              <a:avLst/>
            </a:prstGeom>
          </p:spPr>
        </p:pic>
      </p:grpSp>
      <p:sp>
        <p:nvSpPr>
          <p:cNvPr id="6" name="Oval 5">
            <a:extLst>
              <a:ext uri="{FF2B5EF4-FFF2-40B4-BE49-F238E27FC236}">
                <a16:creationId xmlns:a16="http://schemas.microsoft.com/office/drawing/2014/main" id="{8642FB21-993F-D01A-C969-FB0F44E93A9B}"/>
              </a:ext>
            </a:extLst>
          </p:cNvPr>
          <p:cNvSpPr/>
          <p:nvPr/>
        </p:nvSpPr>
        <p:spPr>
          <a:xfrm>
            <a:off x="1575281" y="2549959"/>
            <a:ext cx="514577" cy="512122"/>
          </a:xfrm>
          <a:prstGeom prst="ellipse">
            <a:avLst/>
          </a:prstGeom>
          <a:solidFill>
            <a:srgbClr val="E50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FFFFFF"/>
                </a:solidFill>
                <a:effectLst/>
                <a:uLnTx/>
                <a:uFillTx/>
                <a:latin typeface="Verdana"/>
                <a:ea typeface="+mn-ea"/>
                <a:cs typeface="+mn-cs"/>
              </a:rPr>
              <a:t>1</a:t>
            </a:r>
            <a:endParaRPr kumimoji="0" lang="en-US" sz="1800" b="1" i="0" u="none" strike="noStrike" kern="1200" cap="none" spc="0" normalizeH="0" baseline="0" noProof="0" dirty="0">
              <a:ln>
                <a:noFill/>
              </a:ln>
              <a:solidFill>
                <a:srgbClr val="FFFFFF"/>
              </a:solidFill>
              <a:effectLst/>
              <a:uLnTx/>
              <a:uFillTx/>
              <a:latin typeface="Verdana"/>
              <a:ea typeface="+mn-ea"/>
              <a:cs typeface="+mn-cs"/>
            </a:endParaRPr>
          </a:p>
        </p:txBody>
      </p:sp>
      <p:sp>
        <p:nvSpPr>
          <p:cNvPr id="16" name="Oval 15">
            <a:extLst>
              <a:ext uri="{FF2B5EF4-FFF2-40B4-BE49-F238E27FC236}">
                <a16:creationId xmlns:a16="http://schemas.microsoft.com/office/drawing/2014/main" id="{EFF09883-5F73-5FED-C841-E1351EEFD0C0}"/>
              </a:ext>
            </a:extLst>
          </p:cNvPr>
          <p:cNvSpPr/>
          <p:nvPr/>
        </p:nvSpPr>
        <p:spPr>
          <a:xfrm>
            <a:off x="9402804" y="2593932"/>
            <a:ext cx="514577" cy="512122"/>
          </a:xfrm>
          <a:prstGeom prst="ellipse">
            <a:avLst/>
          </a:prstGeom>
          <a:solidFill>
            <a:srgbClr val="E50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FFFFFF"/>
                </a:solidFill>
                <a:effectLst/>
                <a:uLnTx/>
                <a:uFillTx/>
                <a:latin typeface="Verdana"/>
                <a:ea typeface="+mn-ea"/>
                <a:cs typeface="+mn-cs"/>
              </a:rPr>
              <a:t>2</a:t>
            </a:r>
            <a:endParaRPr kumimoji="0" lang="en-US" sz="1800" b="1" i="0" u="none" strike="noStrike" kern="1200" cap="none" spc="0" normalizeH="0" baseline="0" noProof="0" dirty="0">
              <a:ln>
                <a:noFill/>
              </a:ln>
              <a:solidFill>
                <a:srgbClr val="FFFFFF"/>
              </a:solidFill>
              <a:effectLst/>
              <a:uLnTx/>
              <a:uFillTx/>
              <a:latin typeface="Verdana"/>
              <a:ea typeface="+mn-ea"/>
              <a:cs typeface="+mn-cs"/>
            </a:endParaRPr>
          </a:p>
        </p:txBody>
      </p:sp>
      <p:sp>
        <p:nvSpPr>
          <p:cNvPr id="17" name="Oval 16">
            <a:extLst>
              <a:ext uri="{FF2B5EF4-FFF2-40B4-BE49-F238E27FC236}">
                <a16:creationId xmlns:a16="http://schemas.microsoft.com/office/drawing/2014/main" id="{940C9141-4F58-D64D-4599-75ADE345D26C}"/>
              </a:ext>
            </a:extLst>
          </p:cNvPr>
          <p:cNvSpPr/>
          <p:nvPr/>
        </p:nvSpPr>
        <p:spPr>
          <a:xfrm>
            <a:off x="1636562" y="4305306"/>
            <a:ext cx="514577" cy="512122"/>
          </a:xfrm>
          <a:prstGeom prst="ellipse">
            <a:avLst/>
          </a:prstGeom>
          <a:solidFill>
            <a:srgbClr val="E50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FFFFFF"/>
                </a:solidFill>
                <a:effectLst/>
                <a:uLnTx/>
                <a:uFillTx/>
                <a:latin typeface="Verdana"/>
                <a:ea typeface="+mn-ea"/>
                <a:cs typeface="+mn-cs"/>
              </a:rPr>
              <a:t>3</a:t>
            </a:r>
            <a:endParaRPr kumimoji="0" lang="en-US" sz="1800" b="1" i="0" u="none" strike="noStrike" kern="1200" cap="none" spc="0" normalizeH="0" baseline="0" noProof="0" dirty="0">
              <a:ln>
                <a:noFill/>
              </a:ln>
              <a:solidFill>
                <a:srgbClr val="FFFFFF"/>
              </a:solidFill>
              <a:effectLst/>
              <a:uLnTx/>
              <a:uFillTx/>
              <a:latin typeface="Verdana"/>
              <a:ea typeface="+mn-ea"/>
              <a:cs typeface="+mn-cs"/>
            </a:endParaRPr>
          </a:p>
        </p:txBody>
      </p:sp>
      <p:sp>
        <p:nvSpPr>
          <p:cNvPr id="18" name="Oval 17">
            <a:extLst>
              <a:ext uri="{FF2B5EF4-FFF2-40B4-BE49-F238E27FC236}">
                <a16:creationId xmlns:a16="http://schemas.microsoft.com/office/drawing/2014/main" id="{09F49B2C-8989-57EA-D9AB-B9A2524AAA65}"/>
              </a:ext>
            </a:extLst>
          </p:cNvPr>
          <p:cNvSpPr/>
          <p:nvPr/>
        </p:nvSpPr>
        <p:spPr>
          <a:xfrm>
            <a:off x="9402803" y="4221492"/>
            <a:ext cx="514577" cy="512122"/>
          </a:xfrm>
          <a:prstGeom prst="ellipse">
            <a:avLst/>
          </a:prstGeom>
          <a:solidFill>
            <a:srgbClr val="E50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FFFFFF"/>
                </a:solidFill>
                <a:effectLst/>
                <a:uLnTx/>
                <a:uFillTx/>
                <a:latin typeface="Verdana"/>
                <a:ea typeface="+mn-ea"/>
                <a:cs typeface="+mn-cs"/>
              </a:rPr>
              <a:t>4</a:t>
            </a:r>
            <a:endParaRPr kumimoji="0" lang="en-US" sz="1800" b="1"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Google Shape;849;g30051315d2c_0_1129">
            <a:extLst>
              <a:ext uri="{FF2B5EF4-FFF2-40B4-BE49-F238E27FC236}">
                <a16:creationId xmlns:a16="http://schemas.microsoft.com/office/drawing/2014/main" id="{61ED37EC-11E5-9804-3054-9E0A912322E7}"/>
              </a:ext>
            </a:extLst>
          </p:cNvPr>
          <p:cNvSpPr/>
          <p:nvPr/>
        </p:nvSpPr>
        <p:spPr>
          <a:xfrm>
            <a:off x="-2660735" y="-3361507"/>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Google Shape;855;g30051315d2c_0_1129">
            <a:extLst>
              <a:ext uri="{FF2B5EF4-FFF2-40B4-BE49-F238E27FC236}">
                <a16:creationId xmlns:a16="http://schemas.microsoft.com/office/drawing/2014/main" id="{160B1C6E-7026-04BE-F63E-A22167050BB2}"/>
              </a:ext>
            </a:extLst>
          </p:cNvPr>
          <p:cNvSpPr/>
          <p:nvPr/>
        </p:nvSpPr>
        <p:spPr>
          <a:xfrm>
            <a:off x="11189218" y="4050428"/>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Google Shape;856;g30051315d2c_0_1129">
            <a:extLst>
              <a:ext uri="{FF2B5EF4-FFF2-40B4-BE49-F238E27FC236}">
                <a16:creationId xmlns:a16="http://schemas.microsoft.com/office/drawing/2014/main" id="{443FD026-9883-AEC9-0B31-2F409F453EAF}"/>
              </a:ext>
            </a:extLst>
          </p:cNvPr>
          <p:cNvSpPr/>
          <p:nvPr/>
        </p:nvSpPr>
        <p:spPr>
          <a:xfrm>
            <a:off x="1055727" y="669750"/>
            <a:ext cx="3947471"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sym typeface="Roboto"/>
              </a:rPr>
              <a:t>Experiencia del consumidor</a:t>
            </a:r>
          </a:p>
        </p:txBody>
      </p:sp>
      <p:pic>
        <p:nvPicPr>
          <p:cNvPr id="3" name="Picture 2">
            <a:extLst>
              <a:ext uri="{FF2B5EF4-FFF2-40B4-BE49-F238E27FC236}">
                <a16:creationId xmlns:a16="http://schemas.microsoft.com/office/drawing/2014/main" id="{0E3EA74A-0DA9-36AF-D679-ADFFCC3FC47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1789801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10D915-543D-4E85-AC56-BD4943E742B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419" sz="1200" b="0" i="0" u="none" strike="noStrike" kern="0" cap="none" spc="0" normalizeH="0" baseline="0" noProof="0" smtClean="0">
                <a:ln>
                  <a:noFill/>
                </a:ln>
                <a:solidFill>
                  <a:srgbClr val="888888"/>
                </a:solidFill>
                <a:effectLst/>
                <a:uLnTx/>
                <a:uFillTx/>
                <a:latin typeface="Calibri"/>
                <a:ea typeface="+mn-ea"/>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s-419" sz="1200" b="0" i="0" u="none" strike="noStrike" kern="0" cap="none" spc="0" normalizeH="0" baseline="0" noProof="0">
              <a:ln>
                <a:noFill/>
              </a:ln>
              <a:solidFill>
                <a:srgbClr val="888888"/>
              </a:solidFill>
              <a:effectLst/>
              <a:uLnTx/>
              <a:uFillTx/>
              <a:latin typeface="Calibri"/>
              <a:ea typeface="+mn-ea"/>
              <a:cs typeface="Calibri"/>
              <a:sym typeface="Calibri"/>
            </a:endParaRPr>
          </a:p>
        </p:txBody>
      </p:sp>
      <p:sp>
        <p:nvSpPr>
          <p:cNvPr id="61" name="TextBox 60">
            <a:extLst>
              <a:ext uri="{FF2B5EF4-FFF2-40B4-BE49-F238E27FC236}">
                <a16:creationId xmlns:a16="http://schemas.microsoft.com/office/drawing/2014/main" id="{3268B81E-14E4-419A-ADC9-F81E783E597A}"/>
              </a:ext>
            </a:extLst>
          </p:cNvPr>
          <p:cNvSpPr txBox="1"/>
          <p:nvPr/>
        </p:nvSpPr>
        <p:spPr>
          <a:xfrm>
            <a:off x="6098088" y="1274077"/>
            <a:ext cx="6093912"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Aumento de clientes </a:t>
            </a:r>
          </a:p>
        </p:txBody>
      </p:sp>
      <p:cxnSp>
        <p:nvCxnSpPr>
          <p:cNvPr id="62" name="Straight Connector 61">
            <a:extLst>
              <a:ext uri="{FF2B5EF4-FFF2-40B4-BE49-F238E27FC236}">
                <a16:creationId xmlns:a16="http://schemas.microsoft.com/office/drawing/2014/main" id="{F941D947-58C0-4292-BD9A-BDDD4B6E52E1}"/>
              </a:ext>
            </a:extLst>
          </p:cNvPr>
          <p:cNvCxnSpPr/>
          <p:nvPr/>
        </p:nvCxnSpPr>
        <p:spPr>
          <a:xfrm>
            <a:off x="8536221" y="1647711"/>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53731989-9B0E-4A02-9AD1-88AB039076CD}"/>
              </a:ext>
            </a:extLst>
          </p:cNvPr>
          <p:cNvSpPr txBox="1"/>
          <p:nvPr/>
        </p:nvSpPr>
        <p:spPr>
          <a:xfrm>
            <a:off x="6148366" y="1802993"/>
            <a:ext cx="6093912"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Alza en la conversión de los clientes</a:t>
            </a:r>
          </a:p>
        </p:txBody>
      </p:sp>
      <p:cxnSp>
        <p:nvCxnSpPr>
          <p:cNvPr id="64" name="Straight Connector 63">
            <a:extLst>
              <a:ext uri="{FF2B5EF4-FFF2-40B4-BE49-F238E27FC236}">
                <a16:creationId xmlns:a16="http://schemas.microsoft.com/office/drawing/2014/main" id="{8E0347BC-23EB-4E24-903E-4894653E10E0}"/>
              </a:ext>
            </a:extLst>
          </p:cNvPr>
          <p:cNvCxnSpPr/>
          <p:nvPr/>
        </p:nvCxnSpPr>
        <p:spPr>
          <a:xfrm>
            <a:off x="8543969" y="2229589"/>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C4E2EB5C-A871-453C-8A2C-77C7DEF84E10}"/>
              </a:ext>
            </a:extLst>
          </p:cNvPr>
          <p:cNvSpPr txBox="1"/>
          <p:nvPr/>
        </p:nvSpPr>
        <p:spPr>
          <a:xfrm>
            <a:off x="5850700" y="2338889"/>
            <a:ext cx="6689244"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Incrementa la lealtad y retención</a:t>
            </a:r>
          </a:p>
        </p:txBody>
      </p:sp>
      <p:cxnSp>
        <p:nvCxnSpPr>
          <p:cNvPr id="66" name="Straight Connector 65">
            <a:extLst>
              <a:ext uri="{FF2B5EF4-FFF2-40B4-BE49-F238E27FC236}">
                <a16:creationId xmlns:a16="http://schemas.microsoft.com/office/drawing/2014/main" id="{34CF28B0-44F4-46A2-BFED-B001A7A0ECB3}"/>
              </a:ext>
            </a:extLst>
          </p:cNvPr>
          <p:cNvCxnSpPr/>
          <p:nvPr/>
        </p:nvCxnSpPr>
        <p:spPr>
          <a:xfrm>
            <a:off x="8543969" y="2775803"/>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B4E57AFA-EA07-40F6-A6D4-DD8C9FDAE094}"/>
              </a:ext>
            </a:extLst>
          </p:cNvPr>
          <p:cNvSpPr txBox="1"/>
          <p:nvPr/>
        </p:nvSpPr>
        <p:spPr>
          <a:xfrm>
            <a:off x="5850700" y="2867805"/>
            <a:ext cx="6689244"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Conseguir nuevos prospectos</a:t>
            </a:r>
          </a:p>
        </p:txBody>
      </p:sp>
      <p:cxnSp>
        <p:nvCxnSpPr>
          <p:cNvPr id="68" name="Straight Connector 67">
            <a:extLst>
              <a:ext uri="{FF2B5EF4-FFF2-40B4-BE49-F238E27FC236}">
                <a16:creationId xmlns:a16="http://schemas.microsoft.com/office/drawing/2014/main" id="{EB9DD11F-811B-4906-AF3C-2E725F60C1F5}"/>
              </a:ext>
            </a:extLst>
          </p:cNvPr>
          <p:cNvCxnSpPr/>
          <p:nvPr/>
        </p:nvCxnSpPr>
        <p:spPr>
          <a:xfrm>
            <a:off x="8543969" y="3313259"/>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1D10B5EB-5513-4596-8862-FE0EE0CBEEA2}"/>
              </a:ext>
            </a:extLst>
          </p:cNvPr>
          <p:cNvSpPr txBox="1"/>
          <p:nvPr/>
        </p:nvSpPr>
        <p:spPr>
          <a:xfrm>
            <a:off x="5850700" y="3451887"/>
            <a:ext cx="6689244"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Mejorar la gestión de crisis</a:t>
            </a:r>
          </a:p>
        </p:txBody>
      </p:sp>
      <p:sp>
        <p:nvSpPr>
          <p:cNvPr id="70" name="TextBox 69">
            <a:extLst>
              <a:ext uri="{FF2B5EF4-FFF2-40B4-BE49-F238E27FC236}">
                <a16:creationId xmlns:a16="http://schemas.microsoft.com/office/drawing/2014/main" id="{B0889312-5969-49FC-914F-D3E6FC197A04}"/>
              </a:ext>
            </a:extLst>
          </p:cNvPr>
          <p:cNvSpPr txBox="1"/>
          <p:nvPr/>
        </p:nvSpPr>
        <p:spPr>
          <a:xfrm>
            <a:off x="5964139" y="3991197"/>
            <a:ext cx="6689244"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Genera compromiso con el cliente</a:t>
            </a:r>
          </a:p>
        </p:txBody>
      </p:sp>
      <p:sp>
        <p:nvSpPr>
          <p:cNvPr id="71" name="TextBox 70">
            <a:extLst>
              <a:ext uri="{FF2B5EF4-FFF2-40B4-BE49-F238E27FC236}">
                <a16:creationId xmlns:a16="http://schemas.microsoft.com/office/drawing/2014/main" id="{05A452B6-1BE1-4B67-BF72-D4FA32BA0B46}"/>
              </a:ext>
            </a:extLst>
          </p:cNvPr>
          <p:cNvSpPr txBox="1"/>
          <p:nvPr/>
        </p:nvSpPr>
        <p:spPr>
          <a:xfrm>
            <a:off x="7719554" y="4540901"/>
            <a:ext cx="3178413"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0" i="0" u="none" strike="noStrike" kern="120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Reducción del costo del servicio y la comercialización</a:t>
            </a:r>
          </a:p>
        </p:txBody>
      </p:sp>
      <p:cxnSp>
        <p:nvCxnSpPr>
          <p:cNvPr id="72" name="Straight Connector 71">
            <a:extLst>
              <a:ext uri="{FF2B5EF4-FFF2-40B4-BE49-F238E27FC236}">
                <a16:creationId xmlns:a16="http://schemas.microsoft.com/office/drawing/2014/main" id="{0F1AC52C-0DFC-432D-99FA-520602F6F0A9}"/>
              </a:ext>
            </a:extLst>
          </p:cNvPr>
          <p:cNvCxnSpPr/>
          <p:nvPr/>
        </p:nvCxnSpPr>
        <p:spPr>
          <a:xfrm>
            <a:off x="8552406" y="4402967"/>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15701C1-6365-4AB6-B8F9-57D7E2748561}"/>
              </a:ext>
            </a:extLst>
          </p:cNvPr>
          <p:cNvCxnSpPr/>
          <p:nvPr/>
        </p:nvCxnSpPr>
        <p:spPr>
          <a:xfrm>
            <a:off x="8543969" y="3867472"/>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3BC88EF-465E-4524-9454-5183E5FA492A}"/>
              </a:ext>
            </a:extLst>
          </p:cNvPr>
          <p:cNvSpPr txBox="1"/>
          <p:nvPr/>
        </p:nvSpPr>
        <p:spPr>
          <a:xfrm>
            <a:off x="9107613" y="6138013"/>
            <a:ext cx="41632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800" b="0" i="1" u="none" strike="noStrike" kern="1200" cap="none" spc="0" normalizeH="0" baseline="0" noProof="0" dirty="0">
                <a:ln>
                  <a:noFill/>
                </a:ln>
                <a:solidFill>
                  <a:srgbClr val="555B5B"/>
                </a:solidFill>
                <a:effectLst/>
                <a:uLnTx/>
                <a:uFillTx/>
                <a:latin typeface="Roboto" panose="02000000000000000000" pitchFamily="2" charset="0"/>
                <a:ea typeface="Roboto" panose="02000000000000000000" pitchFamily="2" charset="0"/>
                <a:cs typeface="Roboto" panose="02000000000000000000" pitchFamily="2" charset="0"/>
              </a:rPr>
              <a:t>Fuente: Tecnológico de Monterrey</a:t>
            </a:r>
            <a:endParaRPr kumimoji="0" lang="en-US" sz="800" b="0" i="1" u="none" strike="noStrike" kern="1200" cap="none" spc="0" normalizeH="0" baseline="0" noProof="0" dirty="0">
              <a:ln>
                <a:noFill/>
              </a:ln>
              <a:solidFill>
                <a:srgbClr val="555B5B"/>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E8EC46F2-6E76-FEB8-159E-EE6AAE542D26}"/>
              </a:ext>
            </a:extLst>
          </p:cNvPr>
          <p:cNvPicPr>
            <a:picLocks noChangeAspect="1"/>
          </p:cNvPicPr>
          <p:nvPr/>
        </p:nvPicPr>
        <p:blipFill rotWithShape="1">
          <a:blip r:embed="rId3">
            <a:extLst>
              <a:ext uri="{28A0092B-C50C-407E-A947-70E740481C1C}">
                <a14:useLocalDpi xmlns:a14="http://schemas.microsoft.com/office/drawing/2010/main" val="0"/>
              </a:ext>
            </a:extLst>
          </a:blip>
          <a:srcRect t="14301" b="1367"/>
          <a:stretch/>
        </p:blipFill>
        <p:spPr>
          <a:xfrm>
            <a:off x="-1" y="1882332"/>
            <a:ext cx="7017745" cy="3947481"/>
          </a:xfrm>
          <a:prstGeom prst="rect">
            <a:avLst/>
          </a:prstGeom>
        </p:spPr>
      </p:pic>
      <p:sp>
        <p:nvSpPr>
          <p:cNvPr id="5" name="Google Shape;849;g30051315d2c_0_1129">
            <a:extLst>
              <a:ext uri="{FF2B5EF4-FFF2-40B4-BE49-F238E27FC236}">
                <a16:creationId xmlns:a16="http://schemas.microsoft.com/office/drawing/2014/main" id="{4A04A11E-7814-1962-81D8-08051E731079}"/>
              </a:ext>
            </a:extLst>
          </p:cNvPr>
          <p:cNvSpPr/>
          <p:nvPr/>
        </p:nvSpPr>
        <p:spPr>
          <a:xfrm>
            <a:off x="-2660735" y="-3289092"/>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Google Shape;855;g30051315d2c_0_1129">
            <a:extLst>
              <a:ext uri="{FF2B5EF4-FFF2-40B4-BE49-F238E27FC236}">
                <a16:creationId xmlns:a16="http://schemas.microsoft.com/office/drawing/2014/main" id="{9FAE54AB-8B8A-59C0-8B90-B417C61845DF}"/>
              </a:ext>
            </a:extLst>
          </p:cNvPr>
          <p:cNvSpPr/>
          <p:nvPr/>
        </p:nvSpPr>
        <p:spPr>
          <a:xfrm>
            <a:off x="11189218" y="4122843"/>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Google Shape;856;g30051315d2c_0_1129">
            <a:extLst>
              <a:ext uri="{FF2B5EF4-FFF2-40B4-BE49-F238E27FC236}">
                <a16:creationId xmlns:a16="http://schemas.microsoft.com/office/drawing/2014/main" id="{F460B685-4629-6AA6-5507-8C5A53767314}"/>
              </a:ext>
            </a:extLst>
          </p:cNvPr>
          <p:cNvSpPr/>
          <p:nvPr/>
        </p:nvSpPr>
        <p:spPr>
          <a:xfrm>
            <a:off x="883868" y="912460"/>
            <a:ext cx="4635584"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rPr>
              <a:t>La experiencia del consumidor</a:t>
            </a:r>
          </a:p>
        </p:txBody>
      </p:sp>
      <p:pic>
        <p:nvPicPr>
          <p:cNvPr id="4" name="Picture 3">
            <a:extLst>
              <a:ext uri="{FF2B5EF4-FFF2-40B4-BE49-F238E27FC236}">
                <a16:creationId xmlns:a16="http://schemas.microsoft.com/office/drawing/2014/main" id="{3F37A7C9-D619-F300-0A7B-959B024E17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295860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7A07CB-85EB-4061-9C2D-380C8303FB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pic>
        <p:nvPicPr>
          <p:cNvPr id="8" name="Picture 7" descr="A picture containing text, person, indoor, restaurant&#10;&#10;Description automatically generated">
            <a:extLst>
              <a:ext uri="{FF2B5EF4-FFF2-40B4-BE49-F238E27FC236}">
                <a16:creationId xmlns:a16="http://schemas.microsoft.com/office/drawing/2014/main" id="{DD0CF102-05C4-408D-ACEE-4DB1F12D531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89922" y="1678508"/>
            <a:ext cx="4318789" cy="4157831"/>
          </a:xfrm>
          <a:prstGeom prst="rect">
            <a:avLst/>
          </a:prstGeom>
        </p:spPr>
      </p:pic>
      <p:sp>
        <p:nvSpPr>
          <p:cNvPr id="9" name="Text Placeholder 3">
            <a:extLst>
              <a:ext uri="{FF2B5EF4-FFF2-40B4-BE49-F238E27FC236}">
                <a16:creationId xmlns:a16="http://schemas.microsoft.com/office/drawing/2014/main" id="{C352E8E8-FF28-4711-8D7A-9ED6E4AC981A}"/>
              </a:ext>
            </a:extLst>
          </p:cNvPr>
          <p:cNvSpPr txBox="1">
            <a:spLocks/>
          </p:cNvSpPr>
          <p:nvPr/>
        </p:nvSpPr>
        <p:spPr>
          <a:xfrm>
            <a:off x="5505719" y="1830563"/>
            <a:ext cx="6320521" cy="430888"/>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mn-lt"/>
                <a:ea typeface="+mn-ea"/>
                <a:cs typeface="+mn-cs"/>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mn-lt"/>
                <a:ea typeface="+mn-ea"/>
                <a:cs typeface="+mn-cs"/>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mn-lt"/>
                <a:ea typeface="+mn-ea"/>
                <a:cs typeface="+mn-cs"/>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mn-lt"/>
                <a:ea typeface="+mn-ea"/>
                <a:cs typeface="+mn-cs"/>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tab pos="176213" algn="l"/>
              </a:tabLst>
              <a:defRPr/>
            </a:pPr>
            <a:r>
              <a:rPr kumimoji="0" lang="es-ES" sz="1400" b="1" i="0" u="none" strike="noStrike" kern="1200" cap="none" spc="0" normalizeH="0" baseline="0" noProof="0" dirty="0">
                <a:ln>
                  <a:noFill/>
                </a:ln>
                <a:solidFill>
                  <a:srgbClr val="000000"/>
                </a:solidFill>
                <a:effectLst/>
                <a:highlight>
                  <a:srgbClr val="FFC000"/>
                </a:highlight>
                <a:uLnTx/>
                <a:uFillTx/>
                <a:latin typeface="Roboto" panose="02000000000000000000" pitchFamily="2" charset="0"/>
                <a:ea typeface="Roboto" panose="02000000000000000000" pitchFamily="2" charset="0"/>
                <a:cs typeface="Roboto" panose="02000000000000000000" pitchFamily="2" charset="0"/>
                <a:sym typeface="Arial"/>
              </a:rPr>
              <a:t>CONOCE TU PRODUCTO</a:t>
            </a:r>
          </a:p>
          <a:p>
            <a:pPr marL="111125" marR="0" lvl="0" indent="0" algn="l" defTabSz="685800" rtl="0" eaLnBrk="1" fontAlgn="auto" latinLnBrk="0" hangingPunct="1">
              <a:lnSpc>
                <a:spcPct val="100000"/>
              </a:lnSpc>
              <a:spcBef>
                <a:spcPts val="1000"/>
              </a:spcBef>
              <a:spcAft>
                <a:spcPts val="0"/>
              </a:spcAft>
              <a:buClr>
                <a:srgbClr val="000000"/>
              </a:buClr>
              <a:buSzTx/>
              <a:buFont typeface="Arial"/>
              <a:buNone/>
              <a:tabLst>
                <a:tab pos="176213" algn="l"/>
              </a:tabLst>
              <a:defRPr/>
            </a:pPr>
            <a:r>
              <a:rPr kumimoji="0" lang="es-E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Es un proceso que requiere investigación solida que nos ayude a tomar decisiones acertadas </a:t>
            </a:r>
          </a:p>
        </p:txBody>
      </p:sp>
      <p:sp>
        <p:nvSpPr>
          <p:cNvPr id="10" name="TextBox 9">
            <a:extLst>
              <a:ext uri="{FF2B5EF4-FFF2-40B4-BE49-F238E27FC236}">
                <a16:creationId xmlns:a16="http://schemas.microsoft.com/office/drawing/2014/main" id="{8A22E7B6-6CF1-431E-BE95-BF60DDE62E21}"/>
              </a:ext>
            </a:extLst>
          </p:cNvPr>
          <p:cNvSpPr txBox="1"/>
          <p:nvPr/>
        </p:nvSpPr>
        <p:spPr>
          <a:xfrm>
            <a:off x="6066616" y="2848269"/>
            <a:ext cx="5906927" cy="523220"/>
          </a:xfrm>
          <a:prstGeom prst="rect">
            <a:avLst/>
          </a:prstGeom>
          <a:noFill/>
        </p:spPr>
        <p:txBody>
          <a:bodyPr wrap="square">
            <a:spAutoFit/>
          </a:bodyPr>
          <a:lstStyle/>
          <a:p>
            <a:pPr marL="396875" marR="0" lvl="0" indent="-285750" algn="l" defTabSz="914400" rtl="0" eaLnBrk="1" fontAlgn="auto" latinLnBrk="0" hangingPunct="1">
              <a:lnSpc>
                <a:spcPct val="100000"/>
              </a:lnSpc>
              <a:spcBef>
                <a:spcPts val="0"/>
              </a:spcBef>
              <a:spcAft>
                <a:spcPts val="0"/>
              </a:spcAft>
              <a:buClr>
                <a:srgbClr val="000000"/>
              </a:buClr>
              <a:buSzTx/>
              <a:buFontTx/>
              <a:buChar char="-"/>
              <a:tabLst>
                <a:tab pos="176213" algn="l"/>
              </a:tabLst>
              <a:defRPr/>
            </a:pPr>
            <a:endParaRPr kumimoji="0" lang="es-ES" sz="1400" b="1" i="0" u="none" strike="noStrike" kern="0" cap="none" spc="0" normalizeH="0" baseline="0" noProof="0" dirty="0">
              <a:ln>
                <a:noFill/>
              </a:ln>
              <a:solidFill>
                <a:srgbClr val="330000"/>
              </a:solidFill>
              <a:effectLst/>
              <a:uLnTx/>
              <a:uFillTx/>
              <a:latin typeface="Verdana" panose="020B0604030504040204" pitchFamily="34" charset="0"/>
              <a:ea typeface="Verdana" panose="020B0604030504040204" pitchFamily="34" charset="0"/>
              <a:cs typeface="Arial"/>
              <a:sym typeface="Arial"/>
            </a:endParaRPr>
          </a:p>
          <a:p>
            <a:pPr marL="55563" marR="0" lvl="0" indent="0" algn="l" defTabSz="914400" rtl="0" eaLnBrk="1" fontAlgn="auto" latinLnBrk="0" hangingPunct="1">
              <a:lnSpc>
                <a:spcPct val="100000"/>
              </a:lnSpc>
              <a:spcBef>
                <a:spcPts val="0"/>
              </a:spcBef>
              <a:spcAft>
                <a:spcPts val="0"/>
              </a:spcAft>
              <a:buClr>
                <a:srgbClr val="000000"/>
              </a:buClr>
              <a:buSzTx/>
              <a:buFont typeface="Arial"/>
              <a:buNone/>
              <a:tabLst>
                <a:tab pos="55563" algn="l"/>
              </a:tabLst>
              <a:defRPr/>
            </a:pPr>
            <a:r>
              <a:rPr kumimoji="0" lang="es-E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¿Dónde puede funcionar el producto que se ofrece?</a:t>
            </a:r>
          </a:p>
        </p:txBody>
      </p:sp>
      <p:sp>
        <p:nvSpPr>
          <p:cNvPr id="11" name="Oval 10">
            <a:extLst>
              <a:ext uri="{FF2B5EF4-FFF2-40B4-BE49-F238E27FC236}">
                <a16:creationId xmlns:a16="http://schemas.microsoft.com/office/drawing/2014/main" id="{78D693E4-B9AE-492F-9B97-23740FE8CCE0}"/>
              </a:ext>
            </a:extLst>
          </p:cNvPr>
          <p:cNvSpPr/>
          <p:nvPr/>
        </p:nvSpPr>
        <p:spPr>
          <a:xfrm>
            <a:off x="5649569" y="3057438"/>
            <a:ext cx="396112" cy="39819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1</a:t>
            </a:r>
            <a:endParaRPr kumimoji="0" lang="en-US"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12" name="Oval 11">
            <a:extLst>
              <a:ext uri="{FF2B5EF4-FFF2-40B4-BE49-F238E27FC236}">
                <a16:creationId xmlns:a16="http://schemas.microsoft.com/office/drawing/2014/main" id="{88A305E7-FCC5-412F-BF7C-309926248FCC}"/>
              </a:ext>
            </a:extLst>
          </p:cNvPr>
          <p:cNvSpPr/>
          <p:nvPr/>
        </p:nvSpPr>
        <p:spPr>
          <a:xfrm>
            <a:off x="5649569" y="3558329"/>
            <a:ext cx="396112" cy="39819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2</a:t>
            </a:r>
            <a:endParaRPr kumimoji="0" lang="en-US"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13" name="Oval 12">
            <a:extLst>
              <a:ext uri="{FF2B5EF4-FFF2-40B4-BE49-F238E27FC236}">
                <a16:creationId xmlns:a16="http://schemas.microsoft.com/office/drawing/2014/main" id="{C8903036-FD1C-412D-935B-85169656EC3D}"/>
              </a:ext>
            </a:extLst>
          </p:cNvPr>
          <p:cNvSpPr/>
          <p:nvPr/>
        </p:nvSpPr>
        <p:spPr>
          <a:xfrm>
            <a:off x="5649569" y="4092272"/>
            <a:ext cx="396112" cy="39819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3</a:t>
            </a:r>
            <a:endParaRPr kumimoji="0" lang="en-US"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14" name="Oval 13">
            <a:extLst>
              <a:ext uri="{FF2B5EF4-FFF2-40B4-BE49-F238E27FC236}">
                <a16:creationId xmlns:a16="http://schemas.microsoft.com/office/drawing/2014/main" id="{39DB9FA4-52C7-43C7-A561-1D8D17EF7AD6}"/>
              </a:ext>
            </a:extLst>
          </p:cNvPr>
          <p:cNvSpPr/>
          <p:nvPr/>
        </p:nvSpPr>
        <p:spPr>
          <a:xfrm>
            <a:off x="5649569" y="4630131"/>
            <a:ext cx="396112" cy="39819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4</a:t>
            </a:r>
            <a:endParaRPr kumimoji="0" lang="en-US"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15" name="Oval 14">
            <a:extLst>
              <a:ext uri="{FF2B5EF4-FFF2-40B4-BE49-F238E27FC236}">
                <a16:creationId xmlns:a16="http://schemas.microsoft.com/office/drawing/2014/main" id="{227A3F08-E9DB-43D9-985A-1BF6B8AE0BEB}"/>
              </a:ext>
            </a:extLst>
          </p:cNvPr>
          <p:cNvSpPr/>
          <p:nvPr/>
        </p:nvSpPr>
        <p:spPr>
          <a:xfrm>
            <a:off x="5647472" y="5176327"/>
            <a:ext cx="396112" cy="39819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5</a:t>
            </a:r>
            <a:endParaRPr kumimoji="0" lang="en-US" sz="14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16" name="TextBox 15">
            <a:extLst>
              <a:ext uri="{FF2B5EF4-FFF2-40B4-BE49-F238E27FC236}">
                <a16:creationId xmlns:a16="http://schemas.microsoft.com/office/drawing/2014/main" id="{5EB87258-C54B-4316-9E35-4A43E06ED8B2}"/>
              </a:ext>
            </a:extLst>
          </p:cNvPr>
          <p:cNvSpPr txBox="1"/>
          <p:nvPr/>
        </p:nvSpPr>
        <p:spPr>
          <a:xfrm>
            <a:off x="6043583" y="4708395"/>
            <a:ext cx="5906927" cy="307777"/>
          </a:xfrm>
          <a:prstGeom prst="rect">
            <a:avLst/>
          </a:prstGeom>
          <a:noFill/>
        </p:spPr>
        <p:txBody>
          <a:bodyPr wrap="square">
            <a:spAutoFit/>
          </a:bodyPr>
          <a:lstStyle/>
          <a:p>
            <a:pPr marL="55563" marR="0" lvl="0" indent="0" algn="l" defTabSz="914400" rtl="0" eaLnBrk="1" fontAlgn="auto" latinLnBrk="0" hangingPunct="1">
              <a:lnSpc>
                <a:spcPct val="100000"/>
              </a:lnSpc>
              <a:spcBef>
                <a:spcPts val="0"/>
              </a:spcBef>
              <a:spcAft>
                <a:spcPts val="0"/>
              </a:spcAft>
              <a:buClr>
                <a:srgbClr val="000000"/>
              </a:buClr>
              <a:buSzTx/>
              <a:buFont typeface="Arial"/>
              <a:buNone/>
              <a:tabLst>
                <a:tab pos="55563" algn="l"/>
              </a:tabLst>
              <a:defRPr/>
            </a:pPr>
            <a:r>
              <a:rPr kumimoji="0" lang="es-E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¿Quién es mi competencia?</a:t>
            </a:r>
          </a:p>
        </p:txBody>
      </p:sp>
      <p:sp>
        <p:nvSpPr>
          <p:cNvPr id="17" name="TextBox 16">
            <a:extLst>
              <a:ext uri="{FF2B5EF4-FFF2-40B4-BE49-F238E27FC236}">
                <a16:creationId xmlns:a16="http://schemas.microsoft.com/office/drawing/2014/main" id="{F686CD98-8190-4905-AEC5-8D1EF6DFEB1F}"/>
              </a:ext>
            </a:extLst>
          </p:cNvPr>
          <p:cNvSpPr txBox="1"/>
          <p:nvPr/>
        </p:nvSpPr>
        <p:spPr>
          <a:xfrm>
            <a:off x="6043583" y="4125771"/>
            <a:ext cx="5906927" cy="307777"/>
          </a:xfrm>
          <a:prstGeom prst="rect">
            <a:avLst/>
          </a:prstGeom>
          <a:noFill/>
        </p:spPr>
        <p:txBody>
          <a:bodyPr wrap="square">
            <a:spAutoFit/>
          </a:bodyPr>
          <a:lstStyle/>
          <a:p>
            <a:pPr marL="55563" marR="0" lvl="0" indent="0" algn="l" defTabSz="914400" rtl="0" eaLnBrk="1" fontAlgn="auto" latinLnBrk="0" hangingPunct="1">
              <a:lnSpc>
                <a:spcPct val="100000"/>
              </a:lnSpc>
              <a:spcBef>
                <a:spcPts val="0"/>
              </a:spcBef>
              <a:spcAft>
                <a:spcPts val="0"/>
              </a:spcAft>
              <a:buClr>
                <a:srgbClr val="000000"/>
              </a:buClr>
              <a:buSzTx/>
              <a:buFontTx/>
              <a:buNone/>
              <a:tabLst>
                <a:tab pos="55563" algn="l"/>
              </a:tabLst>
              <a:defRPr/>
            </a:pPr>
            <a:r>
              <a:rPr kumimoji="0" lang="es-E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¿Cuál es el valor agregado de mi producto?</a:t>
            </a:r>
          </a:p>
        </p:txBody>
      </p:sp>
      <p:sp>
        <p:nvSpPr>
          <p:cNvPr id="18" name="TextBox 17">
            <a:extLst>
              <a:ext uri="{FF2B5EF4-FFF2-40B4-BE49-F238E27FC236}">
                <a16:creationId xmlns:a16="http://schemas.microsoft.com/office/drawing/2014/main" id="{166150E8-4DC1-4B18-B677-19F16D742A81}"/>
              </a:ext>
            </a:extLst>
          </p:cNvPr>
          <p:cNvSpPr txBox="1"/>
          <p:nvPr/>
        </p:nvSpPr>
        <p:spPr>
          <a:xfrm>
            <a:off x="6043584" y="3566005"/>
            <a:ext cx="5906927" cy="307777"/>
          </a:xfrm>
          <a:prstGeom prst="rect">
            <a:avLst/>
          </a:prstGeom>
          <a:noFill/>
        </p:spPr>
        <p:txBody>
          <a:bodyPr wrap="square">
            <a:spAutoFit/>
          </a:bodyPr>
          <a:lstStyle/>
          <a:p>
            <a:pPr marL="55563" marR="0" lvl="0" indent="0" algn="l" defTabSz="914400" rtl="0" eaLnBrk="1" fontAlgn="auto" latinLnBrk="0" hangingPunct="1">
              <a:lnSpc>
                <a:spcPct val="100000"/>
              </a:lnSpc>
              <a:spcBef>
                <a:spcPts val="0"/>
              </a:spcBef>
              <a:spcAft>
                <a:spcPts val="0"/>
              </a:spcAft>
              <a:buClr>
                <a:srgbClr val="000000"/>
              </a:buClr>
              <a:buSzTx/>
              <a:buFont typeface="Arial"/>
              <a:buNone/>
              <a:tabLst>
                <a:tab pos="55563" algn="l"/>
              </a:tabLst>
              <a:defRPr/>
            </a:pPr>
            <a:r>
              <a:rPr kumimoji="0" lang="es-E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¿Cuál es mi mercado objetivo? </a:t>
            </a:r>
          </a:p>
        </p:txBody>
      </p:sp>
      <p:sp>
        <p:nvSpPr>
          <p:cNvPr id="19" name="TextBox 18">
            <a:extLst>
              <a:ext uri="{FF2B5EF4-FFF2-40B4-BE49-F238E27FC236}">
                <a16:creationId xmlns:a16="http://schemas.microsoft.com/office/drawing/2014/main" id="{CB59AA0B-69B7-4099-A4C9-1C3712AAF437}"/>
              </a:ext>
            </a:extLst>
          </p:cNvPr>
          <p:cNvSpPr txBox="1"/>
          <p:nvPr/>
        </p:nvSpPr>
        <p:spPr>
          <a:xfrm>
            <a:off x="6033562" y="5238745"/>
            <a:ext cx="5906927" cy="307777"/>
          </a:xfrm>
          <a:prstGeom prst="rect">
            <a:avLst/>
          </a:prstGeom>
          <a:noFill/>
        </p:spPr>
        <p:txBody>
          <a:bodyPr wrap="square">
            <a:spAutoFit/>
          </a:bodyPr>
          <a:lstStyle/>
          <a:p>
            <a:pPr marL="55563" marR="0" lvl="0" indent="0" algn="l" defTabSz="914400" rtl="0" eaLnBrk="1" fontAlgn="auto" latinLnBrk="0" hangingPunct="1">
              <a:lnSpc>
                <a:spcPct val="100000"/>
              </a:lnSpc>
              <a:spcBef>
                <a:spcPts val="0"/>
              </a:spcBef>
              <a:spcAft>
                <a:spcPts val="0"/>
              </a:spcAft>
              <a:buClr>
                <a:srgbClr val="000000"/>
              </a:buClr>
              <a:buSzTx/>
              <a:buFont typeface="Arial"/>
              <a:buNone/>
              <a:tabLst>
                <a:tab pos="55563" algn="l"/>
              </a:tabLst>
              <a:defRPr/>
            </a:pPr>
            <a:r>
              <a:rPr kumimoji="0" lang="es-E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¿Cómo puedo distribuirlo en ese área geográfica?</a:t>
            </a:r>
          </a:p>
        </p:txBody>
      </p:sp>
      <p:sp>
        <p:nvSpPr>
          <p:cNvPr id="20" name="TextBox 19">
            <a:extLst>
              <a:ext uri="{FF2B5EF4-FFF2-40B4-BE49-F238E27FC236}">
                <a16:creationId xmlns:a16="http://schemas.microsoft.com/office/drawing/2014/main" id="{E6E9ECEC-5A37-494B-946C-7E6B6D4C5E5A}"/>
              </a:ext>
            </a:extLst>
          </p:cNvPr>
          <p:cNvSpPr txBox="1"/>
          <p:nvPr/>
        </p:nvSpPr>
        <p:spPr>
          <a:xfrm>
            <a:off x="5189330" y="6168397"/>
            <a:ext cx="5795530" cy="2308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FFFFFF">
                    <a:lumMod val="50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a:t>
            </a:r>
            <a:r>
              <a:rPr kumimoji="0" lang="en-US" sz="900" b="0" i="1" u="none" strike="noStrike" kern="1200" cap="none" spc="0" normalizeH="0" baseline="0" noProof="0" dirty="0">
                <a:ln>
                  <a:noFill/>
                </a:ln>
                <a:solidFill>
                  <a:srgbClr val="555B5B"/>
                </a:solidFill>
                <a:effectLst/>
                <a:uLnTx/>
                <a:uFillTx/>
                <a:latin typeface="Roboto" panose="02000000000000000000" pitchFamily="2" charset="0"/>
                <a:ea typeface="Roboto" panose="02000000000000000000" pitchFamily="2" charset="0"/>
                <a:cs typeface="Roboto" panose="02000000000000000000" pitchFamily="2" charset="0"/>
                <a:sym typeface="Arial"/>
              </a:rPr>
              <a:t>Fuente: INEGI, Blog </a:t>
            </a:r>
            <a:r>
              <a:rPr kumimoji="0" lang="en-US" sz="900" b="0" i="1" u="none" strike="noStrike" kern="1200" cap="none" spc="0" normalizeH="0" baseline="0" noProof="0" dirty="0" err="1">
                <a:ln>
                  <a:noFill/>
                </a:ln>
                <a:solidFill>
                  <a:srgbClr val="555B5B"/>
                </a:solidFill>
                <a:effectLst/>
                <a:uLnTx/>
                <a:uFillTx/>
                <a:latin typeface="Roboto" panose="02000000000000000000" pitchFamily="2" charset="0"/>
                <a:ea typeface="Roboto" panose="02000000000000000000" pitchFamily="2" charset="0"/>
                <a:cs typeface="Roboto" panose="02000000000000000000" pitchFamily="2" charset="0"/>
                <a:sym typeface="Arial"/>
              </a:rPr>
              <a:t>Helpi</a:t>
            </a:r>
            <a:r>
              <a:rPr kumimoji="0" lang="en-US" sz="900" b="0" i="1" u="none" strike="noStrike" kern="1200" cap="none" spc="0" normalizeH="0" baseline="0" noProof="0" dirty="0">
                <a:ln>
                  <a:noFill/>
                </a:ln>
                <a:solidFill>
                  <a:srgbClr val="555B5B"/>
                </a:solidFill>
                <a:effectLst/>
                <a:uLnTx/>
                <a:uFillTx/>
                <a:latin typeface="Roboto" panose="02000000000000000000" pitchFamily="2" charset="0"/>
                <a:ea typeface="Roboto" panose="02000000000000000000" pitchFamily="2" charset="0"/>
                <a:cs typeface="Roboto" panose="02000000000000000000" pitchFamily="2" charset="0"/>
                <a:sym typeface="Arial"/>
              </a:rPr>
              <a:t> Coaching</a:t>
            </a:r>
          </a:p>
        </p:txBody>
      </p:sp>
      <p:sp>
        <p:nvSpPr>
          <p:cNvPr id="2" name="Google Shape;849;g30051315d2c_0_1129">
            <a:extLst>
              <a:ext uri="{FF2B5EF4-FFF2-40B4-BE49-F238E27FC236}">
                <a16:creationId xmlns:a16="http://schemas.microsoft.com/office/drawing/2014/main" id="{6556DF60-1FE3-44F0-415E-DC3AB603B82E}"/>
              </a:ext>
            </a:extLst>
          </p:cNvPr>
          <p:cNvSpPr/>
          <p:nvPr/>
        </p:nvSpPr>
        <p:spPr>
          <a:xfrm>
            <a:off x="-2660735" y="-3289092"/>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6" name="Google Shape;855;g30051315d2c_0_1129">
            <a:extLst>
              <a:ext uri="{FF2B5EF4-FFF2-40B4-BE49-F238E27FC236}">
                <a16:creationId xmlns:a16="http://schemas.microsoft.com/office/drawing/2014/main" id="{B72868FF-922F-6E42-AF90-8F1FFF0CFE52}"/>
              </a:ext>
            </a:extLst>
          </p:cNvPr>
          <p:cNvSpPr/>
          <p:nvPr/>
        </p:nvSpPr>
        <p:spPr>
          <a:xfrm>
            <a:off x="11189218" y="4122843"/>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Google Shape;856;g30051315d2c_0_1129">
            <a:extLst>
              <a:ext uri="{FF2B5EF4-FFF2-40B4-BE49-F238E27FC236}">
                <a16:creationId xmlns:a16="http://schemas.microsoft.com/office/drawing/2014/main" id="{B4CB1944-1644-26BC-AAD3-52B51CBB0A9A}"/>
              </a:ext>
            </a:extLst>
          </p:cNvPr>
          <p:cNvSpPr/>
          <p:nvPr/>
        </p:nvSpPr>
        <p:spPr>
          <a:xfrm>
            <a:off x="989922" y="767714"/>
            <a:ext cx="6501548"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rPr>
              <a:t>Importancia de la logística en las exportaciones</a:t>
            </a:r>
          </a:p>
        </p:txBody>
      </p:sp>
      <p:pic>
        <p:nvPicPr>
          <p:cNvPr id="4" name="Picture 3">
            <a:extLst>
              <a:ext uri="{FF2B5EF4-FFF2-40B4-BE49-F238E27FC236}">
                <a16:creationId xmlns:a16="http://schemas.microsoft.com/office/drawing/2014/main" id="{C83CB12C-0B70-3FC7-542B-58CABE5FD9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285576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10D915-543D-4E85-AC56-BD4943E742B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419" sz="1200" b="0" i="0" u="none" strike="noStrike" kern="0" cap="none" spc="0" normalizeH="0" baseline="0" noProof="0" smtClean="0">
                <a:ln>
                  <a:noFill/>
                </a:ln>
                <a:solidFill>
                  <a:srgbClr val="888888"/>
                </a:solidFill>
                <a:effectLst/>
                <a:uLnTx/>
                <a:uFillTx/>
                <a:latin typeface="Calibri"/>
                <a:ea typeface="+mn-ea"/>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s-419" sz="1200" b="0" i="0" u="none" strike="noStrike" kern="0" cap="none" spc="0" normalizeH="0" baseline="0" noProof="0">
              <a:ln>
                <a:noFill/>
              </a:ln>
              <a:solidFill>
                <a:srgbClr val="888888"/>
              </a:solidFill>
              <a:effectLst/>
              <a:uLnTx/>
              <a:uFillTx/>
              <a:latin typeface="Calibri"/>
              <a:ea typeface="+mn-ea"/>
              <a:cs typeface="Calibri"/>
              <a:sym typeface="Calibri"/>
            </a:endParaRPr>
          </a:p>
        </p:txBody>
      </p:sp>
      <p:sp>
        <p:nvSpPr>
          <p:cNvPr id="8" name="TextBox 7">
            <a:extLst>
              <a:ext uri="{FF2B5EF4-FFF2-40B4-BE49-F238E27FC236}">
                <a16:creationId xmlns:a16="http://schemas.microsoft.com/office/drawing/2014/main" id="{CBCDB6B4-1AF1-457B-B540-DD7525159827}"/>
              </a:ext>
            </a:extLst>
          </p:cNvPr>
          <p:cNvSpPr txBox="1"/>
          <p:nvPr/>
        </p:nvSpPr>
        <p:spPr>
          <a:xfrm>
            <a:off x="375780" y="953422"/>
            <a:ext cx="6280201"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s-419" sz="1500" b="1" i="0" u="none" strike="noStrike" kern="1200" cap="none" spc="0" normalizeH="0" baseline="0" noProof="0" dirty="0">
                <a:ln>
                  <a:noFill/>
                </a:ln>
                <a:solidFill>
                  <a:srgbClr val="000000">
                    <a:lumMod val="75000"/>
                    <a:lumOff val="25000"/>
                  </a:srgbClr>
                </a:solidFill>
                <a:effectLst/>
                <a:uLnTx/>
                <a:uFillTx/>
                <a:latin typeface="Verdana" panose="020B0604030504040204" pitchFamily="34" charset="0"/>
                <a:ea typeface="Verdana" panose="020B0604030504040204" pitchFamily="34" charset="0"/>
                <a:cs typeface="+mn-cs"/>
                <a:sym typeface="Arial"/>
              </a:rPr>
              <a:t>Proceso de exportación</a:t>
            </a:r>
            <a:endParaRPr kumimoji="0" lang="en-US" sz="1500" b="1" i="0" u="none" strike="noStrike" kern="1200" cap="none" spc="0" normalizeH="0" baseline="0" noProof="0" dirty="0">
              <a:ln>
                <a:noFill/>
              </a:ln>
              <a:solidFill>
                <a:srgbClr val="000000">
                  <a:lumMod val="75000"/>
                  <a:lumOff val="25000"/>
                </a:srgbClr>
              </a:solidFill>
              <a:effectLst/>
              <a:uLnTx/>
              <a:uFillTx/>
              <a:latin typeface="Verdana" panose="020B0604030504040204" pitchFamily="34" charset="0"/>
              <a:ea typeface="Verdana" panose="020B0604030504040204" pitchFamily="34" charset="0"/>
              <a:cs typeface="+mn-cs"/>
              <a:sym typeface="Arial"/>
            </a:endParaRPr>
          </a:p>
        </p:txBody>
      </p:sp>
      <p:pic>
        <p:nvPicPr>
          <p:cNvPr id="11" name="Picture 10">
            <a:extLst>
              <a:ext uri="{FF2B5EF4-FFF2-40B4-BE49-F238E27FC236}">
                <a16:creationId xmlns:a16="http://schemas.microsoft.com/office/drawing/2014/main" id="{063B5E73-6720-415B-9EBC-A1C90A41E817}"/>
              </a:ext>
            </a:extLst>
          </p:cNvPr>
          <p:cNvPicPr>
            <a:picLocks noChangeAspect="1"/>
          </p:cNvPicPr>
          <p:nvPr/>
        </p:nvPicPr>
        <p:blipFill rotWithShape="1">
          <a:blip r:embed="rId3"/>
          <a:srcRect b="13840"/>
          <a:stretch/>
        </p:blipFill>
        <p:spPr>
          <a:xfrm>
            <a:off x="7524625" y="4790762"/>
            <a:ext cx="3667125" cy="1116114"/>
          </a:xfrm>
          <a:prstGeom prst="rect">
            <a:avLst/>
          </a:prstGeom>
        </p:spPr>
      </p:pic>
      <p:sp>
        <p:nvSpPr>
          <p:cNvPr id="13" name="TextBox 12">
            <a:extLst>
              <a:ext uri="{FF2B5EF4-FFF2-40B4-BE49-F238E27FC236}">
                <a16:creationId xmlns:a16="http://schemas.microsoft.com/office/drawing/2014/main" id="{9D563F7C-D923-497D-A7AD-D86A55039ABA}"/>
              </a:ext>
            </a:extLst>
          </p:cNvPr>
          <p:cNvSpPr txBox="1"/>
          <p:nvPr/>
        </p:nvSpPr>
        <p:spPr>
          <a:xfrm>
            <a:off x="6138532" y="1683187"/>
            <a:ext cx="60939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FACTURA COMERCIAL</a:t>
            </a:r>
          </a:p>
        </p:txBody>
      </p:sp>
      <p:cxnSp>
        <p:nvCxnSpPr>
          <p:cNvPr id="14" name="Straight Connector 13">
            <a:extLst>
              <a:ext uri="{FF2B5EF4-FFF2-40B4-BE49-F238E27FC236}">
                <a16:creationId xmlns:a16="http://schemas.microsoft.com/office/drawing/2014/main" id="{971F9732-48A6-492B-A1A5-EEE4432663E5}"/>
              </a:ext>
            </a:extLst>
          </p:cNvPr>
          <p:cNvCxnSpPr/>
          <p:nvPr/>
        </p:nvCxnSpPr>
        <p:spPr>
          <a:xfrm>
            <a:off x="8562592" y="2199911"/>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EE935B2-FC3B-43D3-B050-44AA44CD1FB9}"/>
              </a:ext>
            </a:extLst>
          </p:cNvPr>
          <p:cNvSpPr txBox="1"/>
          <p:nvPr/>
        </p:nvSpPr>
        <p:spPr>
          <a:xfrm>
            <a:off x="6195153" y="2413052"/>
            <a:ext cx="60939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LISTA DE EMPAQUE</a:t>
            </a:r>
          </a:p>
        </p:txBody>
      </p:sp>
      <p:sp>
        <p:nvSpPr>
          <p:cNvPr id="17" name="TextBox 16">
            <a:extLst>
              <a:ext uri="{FF2B5EF4-FFF2-40B4-BE49-F238E27FC236}">
                <a16:creationId xmlns:a16="http://schemas.microsoft.com/office/drawing/2014/main" id="{DF359F5C-1678-4DFC-A2B2-884E1CCA3E71}"/>
              </a:ext>
            </a:extLst>
          </p:cNvPr>
          <p:cNvSpPr txBox="1"/>
          <p:nvPr/>
        </p:nvSpPr>
        <p:spPr>
          <a:xfrm>
            <a:off x="6149165" y="3156342"/>
            <a:ext cx="60939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GUÍA DE TRANSPORTE</a:t>
            </a:r>
          </a:p>
        </p:txBody>
      </p:sp>
      <p:sp>
        <p:nvSpPr>
          <p:cNvPr id="18" name="TextBox 17">
            <a:extLst>
              <a:ext uri="{FF2B5EF4-FFF2-40B4-BE49-F238E27FC236}">
                <a16:creationId xmlns:a16="http://schemas.microsoft.com/office/drawing/2014/main" id="{A071C4BB-2DC4-4AFA-9263-A30C3188AE3C}"/>
              </a:ext>
            </a:extLst>
          </p:cNvPr>
          <p:cNvSpPr txBox="1"/>
          <p:nvPr/>
        </p:nvSpPr>
        <p:spPr>
          <a:xfrm>
            <a:off x="6170431" y="3843337"/>
            <a:ext cx="60939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s-419"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CERTIFICADO DE ORIGEN</a:t>
            </a:r>
            <a:endParaRPr kumimoji="0" lang="en-U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19" name="TextBox 18">
            <a:extLst>
              <a:ext uri="{FF2B5EF4-FFF2-40B4-BE49-F238E27FC236}">
                <a16:creationId xmlns:a16="http://schemas.microsoft.com/office/drawing/2014/main" id="{05756035-8671-466C-926C-48E79CB29F38}"/>
              </a:ext>
            </a:extLst>
          </p:cNvPr>
          <p:cNvSpPr txBox="1"/>
          <p:nvPr/>
        </p:nvSpPr>
        <p:spPr>
          <a:xfrm>
            <a:off x="6209937" y="4521039"/>
            <a:ext cx="60939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rPr>
              <a:t>CARTA DE INSTRUCCIONES</a:t>
            </a:r>
            <a:endParaRPr kumimoji="0" lang="en-US" sz="1400" b="0"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cxnSp>
        <p:nvCxnSpPr>
          <p:cNvPr id="20" name="Straight Connector 19">
            <a:extLst>
              <a:ext uri="{FF2B5EF4-FFF2-40B4-BE49-F238E27FC236}">
                <a16:creationId xmlns:a16="http://schemas.microsoft.com/office/drawing/2014/main" id="{EA05B75F-95C0-4476-A425-4B10157CF078}"/>
              </a:ext>
            </a:extLst>
          </p:cNvPr>
          <p:cNvCxnSpPr/>
          <p:nvPr/>
        </p:nvCxnSpPr>
        <p:spPr>
          <a:xfrm>
            <a:off x="8562592" y="2908945"/>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2477DB1-9C36-4120-BC48-60B16791837D}"/>
              </a:ext>
            </a:extLst>
          </p:cNvPr>
          <p:cNvCxnSpPr/>
          <p:nvPr/>
        </p:nvCxnSpPr>
        <p:spPr>
          <a:xfrm>
            <a:off x="8605539" y="3646154"/>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5D5DAA-1BE0-435E-85CB-B7A658C51469}"/>
              </a:ext>
            </a:extLst>
          </p:cNvPr>
          <p:cNvCxnSpPr/>
          <p:nvPr/>
        </p:nvCxnSpPr>
        <p:spPr>
          <a:xfrm>
            <a:off x="8595643" y="4305168"/>
            <a:ext cx="130270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5B80C89-D9A5-49ED-B0E1-119334B6C589}"/>
              </a:ext>
            </a:extLst>
          </p:cNvPr>
          <p:cNvSpPr txBox="1"/>
          <p:nvPr/>
        </p:nvSpPr>
        <p:spPr>
          <a:xfrm>
            <a:off x="6209937" y="5187132"/>
            <a:ext cx="6093912" cy="3231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5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OTROS</a:t>
            </a:r>
            <a:endParaRPr kumimoji="0" lang="en-US" sz="15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pic>
        <p:nvPicPr>
          <p:cNvPr id="9" name="Picture 8">
            <a:extLst>
              <a:ext uri="{FF2B5EF4-FFF2-40B4-BE49-F238E27FC236}">
                <a16:creationId xmlns:a16="http://schemas.microsoft.com/office/drawing/2014/main" id="{26A74618-9AF0-4A9B-928A-538D9F133A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3136" y="1696223"/>
            <a:ext cx="6093913" cy="4062609"/>
          </a:xfrm>
          <a:prstGeom prst="rect">
            <a:avLst/>
          </a:prstGeom>
        </p:spPr>
      </p:pic>
      <p:sp>
        <p:nvSpPr>
          <p:cNvPr id="3" name="Google Shape;849;g30051315d2c_0_1129">
            <a:extLst>
              <a:ext uri="{FF2B5EF4-FFF2-40B4-BE49-F238E27FC236}">
                <a16:creationId xmlns:a16="http://schemas.microsoft.com/office/drawing/2014/main" id="{167BFC4C-06AE-FC4E-1B37-F106B916E501}"/>
              </a:ext>
            </a:extLst>
          </p:cNvPr>
          <p:cNvSpPr/>
          <p:nvPr/>
        </p:nvSpPr>
        <p:spPr>
          <a:xfrm>
            <a:off x="-2660735" y="-3289092"/>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4" name="Google Shape;855;g30051315d2c_0_1129">
            <a:extLst>
              <a:ext uri="{FF2B5EF4-FFF2-40B4-BE49-F238E27FC236}">
                <a16:creationId xmlns:a16="http://schemas.microsoft.com/office/drawing/2014/main" id="{C36A79E2-433A-A67E-A87C-D56E896D3FD4}"/>
              </a:ext>
            </a:extLst>
          </p:cNvPr>
          <p:cNvSpPr/>
          <p:nvPr/>
        </p:nvSpPr>
        <p:spPr>
          <a:xfrm>
            <a:off x="11189218" y="4122843"/>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Google Shape;856;g30051315d2c_0_1129">
            <a:extLst>
              <a:ext uri="{FF2B5EF4-FFF2-40B4-BE49-F238E27FC236}">
                <a16:creationId xmlns:a16="http://schemas.microsoft.com/office/drawing/2014/main" id="{3495C25D-2374-1801-AC73-C8C54A947D62}"/>
              </a:ext>
            </a:extLst>
          </p:cNvPr>
          <p:cNvSpPr/>
          <p:nvPr/>
        </p:nvSpPr>
        <p:spPr>
          <a:xfrm>
            <a:off x="453136" y="899860"/>
            <a:ext cx="6093913" cy="523200"/>
          </a:xfrm>
          <a:prstGeom prst="roundRect">
            <a:avLst>
              <a:gd name="adj" fmla="val 16667"/>
            </a:avLst>
          </a:prstGeom>
          <a:solidFill>
            <a:srgbClr val="03857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FFFFFF"/>
                </a:solidFill>
                <a:effectLst/>
                <a:uLnTx/>
                <a:uFillTx/>
                <a:latin typeface="Roboto"/>
                <a:ea typeface="Roboto"/>
                <a:cs typeface="Roboto"/>
              </a:rPr>
              <a:t>Importancia de la logística en las exportaciones</a:t>
            </a:r>
          </a:p>
        </p:txBody>
      </p:sp>
      <p:pic>
        <p:nvPicPr>
          <p:cNvPr id="6" name="Picture 5">
            <a:extLst>
              <a:ext uri="{FF2B5EF4-FFF2-40B4-BE49-F238E27FC236}">
                <a16:creationId xmlns:a16="http://schemas.microsoft.com/office/drawing/2014/main" id="{A4C5F95C-0F0F-3D1F-5518-B7D94EB659D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323070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99D43F-2611-1E51-A632-DC2C2EB2A7E9}"/>
              </a:ext>
            </a:extLst>
          </p:cNvPr>
          <p:cNvSpPr>
            <a:spLocks noGrp="1"/>
          </p:cNvSpPr>
          <p:nvPr>
            <p:ph type="dt" sz="half" idx="2"/>
          </p:nvPr>
        </p:nvSpPr>
        <p:spPr/>
        <p:txBody>
          <a:bodyPr/>
          <a:lstStyle/>
          <a:p>
            <a:fld id="{AD119F1B-E61C-8745-BDE8-A5401E94071A}" type="datetime4">
              <a:rPr lang="en-US" smtClean="0"/>
              <a:t>December 5, 2025</a:t>
            </a:fld>
            <a:endParaRPr lang="en-US" dirty="0"/>
          </a:p>
        </p:txBody>
      </p:sp>
      <p:sp>
        <p:nvSpPr>
          <p:cNvPr id="3" name="Slide Number Placeholder 2">
            <a:extLst>
              <a:ext uri="{FF2B5EF4-FFF2-40B4-BE49-F238E27FC236}">
                <a16:creationId xmlns:a16="http://schemas.microsoft.com/office/drawing/2014/main" id="{4E267015-D54B-B246-2B93-51EE51A7FA70}"/>
              </a:ext>
            </a:extLst>
          </p:cNvPr>
          <p:cNvSpPr>
            <a:spLocks noGrp="1"/>
          </p:cNvSpPr>
          <p:nvPr>
            <p:ph type="sldNum" sz="quarter" idx="4"/>
          </p:nvPr>
        </p:nvSpPr>
        <p:spPr/>
        <p:txBody>
          <a:bodyPr/>
          <a:lstStyle/>
          <a:p>
            <a:fld id="{4FA92F45-BA5D-4C7A-ACC7-D44B34072B97}" type="slidenum">
              <a:rPr lang="en-US" smtClean="0"/>
              <a:pPr/>
              <a:t>11</a:t>
            </a:fld>
            <a:endParaRPr lang="en-US" dirty="0"/>
          </a:p>
        </p:txBody>
      </p:sp>
      <p:pic>
        <p:nvPicPr>
          <p:cNvPr id="5" name="Picture 4" descr="A colorful text with buildings and a balloon&#10;&#10;AI-generated content may be incorrect.">
            <a:extLst>
              <a:ext uri="{FF2B5EF4-FFF2-40B4-BE49-F238E27FC236}">
                <a16:creationId xmlns:a16="http://schemas.microsoft.com/office/drawing/2014/main" id="{F9AED2BB-C62A-4060-0E30-A1854D452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406" y="3967568"/>
            <a:ext cx="3909639" cy="1681565"/>
          </a:xfrm>
          <a:prstGeom prst="rect">
            <a:avLst/>
          </a:prstGeom>
        </p:spPr>
      </p:pic>
      <p:sp>
        <p:nvSpPr>
          <p:cNvPr id="6" name="TextBox 5">
            <a:extLst>
              <a:ext uri="{FF2B5EF4-FFF2-40B4-BE49-F238E27FC236}">
                <a16:creationId xmlns:a16="http://schemas.microsoft.com/office/drawing/2014/main" id="{0731593A-5C84-A8FE-D670-4D0830CEDBFE}"/>
              </a:ext>
            </a:extLst>
          </p:cNvPr>
          <p:cNvSpPr txBox="1"/>
          <p:nvPr/>
        </p:nvSpPr>
        <p:spPr>
          <a:xfrm>
            <a:off x="385234" y="1658319"/>
            <a:ext cx="4262034" cy="2123658"/>
          </a:xfrm>
          <a:prstGeom prst="rect">
            <a:avLst/>
          </a:prstGeom>
          <a:noFill/>
        </p:spPr>
        <p:txBody>
          <a:bodyPr wrap="square" rtlCol="0">
            <a:spAutoFit/>
          </a:bodyPr>
          <a:lstStyle/>
          <a:p>
            <a:r>
              <a:rPr lang="es-CO" sz="4400" dirty="0">
                <a:solidFill>
                  <a:srgbClr val="FFBE00"/>
                </a:solidFill>
                <a:latin typeface="Roboto" panose="02000000000000000000" pitchFamily="2" charset="0"/>
                <a:ea typeface="Roboto" panose="02000000000000000000" pitchFamily="2" charset="0"/>
              </a:rPr>
              <a:t>Somos el</a:t>
            </a:r>
          </a:p>
          <a:p>
            <a:r>
              <a:rPr lang="es-CO" sz="4400" b="1" dirty="0">
                <a:solidFill>
                  <a:srgbClr val="330000"/>
                </a:solidFill>
                <a:latin typeface="Roboto" panose="02000000000000000000" pitchFamily="2" charset="0"/>
                <a:ea typeface="Roboto" panose="02000000000000000000" pitchFamily="2" charset="0"/>
              </a:rPr>
              <a:t>proveedor logístico oficial</a:t>
            </a:r>
            <a:endParaRPr lang="en-US" sz="4400" b="1" dirty="0">
              <a:solidFill>
                <a:srgbClr val="33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93750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1E136C-3943-0560-10EA-200C29D4ACDC}"/>
              </a:ext>
            </a:extLst>
          </p:cNvPr>
          <p:cNvSpPr>
            <a:spLocks noGrp="1"/>
          </p:cNvSpPr>
          <p:nvPr>
            <p:ph type="dt" sz="half" idx="10"/>
          </p:nvPr>
        </p:nvSpPr>
        <p:spPr/>
        <p:txBody>
          <a:bodyPr/>
          <a:lstStyle/>
          <a:p>
            <a:fld id="{DDC67203-A1A2-114F-B5AE-1771E558E9DE}" type="datetime4">
              <a:rPr lang="en-US" smtClean="0"/>
              <a:t>December 5, 2025</a:t>
            </a:fld>
            <a:endParaRPr lang="en-US" dirty="0"/>
          </a:p>
        </p:txBody>
      </p:sp>
      <p:sp>
        <p:nvSpPr>
          <p:cNvPr id="3" name="Slide Number Placeholder 2">
            <a:extLst>
              <a:ext uri="{FF2B5EF4-FFF2-40B4-BE49-F238E27FC236}">
                <a16:creationId xmlns:a16="http://schemas.microsoft.com/office/drawing/2014/main" id="{BD7C52B8-1FE8-E2DA-616B-1FB0946ADA91}"/>
              </a:ext>
            </a:extLst>
          </p:cNvPr>
          <p:cNvSpPr>
            <a:spLocks noGrp="1"/>
          </p:cNvSpPr>
          <p:nvPr>
            <p:ph type="sldNum" sz="quarter" idx="4"/>
          </p:nvPr>
        </p:nvSpPr>
        <p:spPr/>
        <p:txBody>
          <a:bodyPr/>
          <a:lstStyle/>
          <a:p>
            <a:fld id="{4FA92F45-BA5D-4C7A-ACC7-D44B34072B97}" type="slidenum">
              <a:rPr lang="en-US" smtClean="0"/>
              <a:pPr/>
              <a:t>12</a:t>
            </a:fld>
            <a:endParaRPr lang="en-US" dirty="0"/>
          </a:p>
        </p:txBody>
      </p:sp>
      <p:sp>
        <p:nvSpPr>
          <p:cNvPr id="4" name="Oval 3">
            <a:extLst>
              <a:ext uri="{FF2B5EF4-FFF2-40B4-BE49-F238E27FC236}">
                <a16:creationId xmlns:a16="http://schemas.microsoft.com/office/drawing/2014/main" id="{B82CB80E-050A-E3F3-B0D9-6EE8CD6A0ABC}"/>
              </a:ext>
            </a:extLst>
          </p:cNvPr>
          <p:cNvSpPr/>
          <p:nvPr/>
        </p:nvSpPr>
        <p:spPr>
          <a:xfrm>
            <a:off x="395872" y="2048933"/>
            <a:ext cx="1161992" cy="1161992"/>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accent1"/>
                </a:solidFill>
                <a:latin typeface="Roboto" panose="02000000000000000000" pitchFamily="2" charset="0"/>
                <a:ea typeface="Roboto" panose="02000000000000000000" pitchFamily="2" charset="0"/>
              </a:rPr>
              <a:t>Hoy</a:t>
            </a:r>
          </a:p>
          <a:p>
            <a:pPr algn="ctr"/>
            <a:r>
              <a:rPr lang="es-CO" dirty="0">
                <a:solidFill>
                  <a:schemeClr val="accent1"/>
                </a:solidFill>
                <a:highlight>
                  <a:srgbClr val="FFBE00"/>
                </a:highlight>
                <a:latin typeface="Roboto" panose="02000000000000000000" pitchFamily="2" charset="0"/>
                <a:ea typeface="Roboto" panose="02000000000000000000" pitchFamily="2" charset="0"/>
              </a:rPr>
              <a:t>9/1</a:t>
            </a:r>
            <a:endParaRPr lang="en-US" dirty="0">
              <a:solidFill>
                <a:schemeClr val="accent1"/>
              </a:solidFill>
              <a:highlight>
                <a:srgbClr val="FFBE00"/>
              </a:highlight>
              <a:latin typeface="Roboto" panose="02000000000000000000" pitchFamily="2" charset="0"/>
              <a:ea typeface="Roboto" panose="02000000000000000000" pitchFamily="2" charset="0"/>
            </a:endParaRPr>
          </a:p>
        </p:txBody>
      </p:sp>
      <p:sp>
        <p:nvSpPr>
          <p:cNvPr id="5" name="TextBox 4">
            <a:extLst>
              <a:ext uri="{FF2B5EF4-FFF2-40B4-BE49-F238E27FC236}">
                <a16:creationId xmlns:a16="http://schemas.microsoft.com/office/drawing/2014/main" id="{AE36712B-EDF8-6D51-5368-156B8D78C19F}"/>
              </a:ext>
            </a:extLst>
          </p:cNvPr>
          <p:cNvSpPr txBox="1"/>
          <p:nvPr/>
        </p:nvSpPr>
        <p:spPr>
          <a:xfrm>
            <a:off x="1562533" y="2260597"/>
            <a:ext cx="2400016" cy="738664"/>
          </a:xfrm>
          <a:prstGeom prst="rect">
            <a:avLst/>
          </a:prstGeom>
          <a:noFill/>
        </p:spPr>
        <p:txBody>
          <a:bodyPr wrap="none" rtlCol="0">
            <a:spAutoFit/>
          </a:bodyPr>
          <a:lstStyle/>
          <a:p>
            <a:r>
              <a:rPr lang="es-CO" sz="1400" b="1" dirty="0">
                <a:solidFill>
                  <a:schemeClr val="accent5"/>
                </a:solidFill>
                <a:latin typeface="Roboto" panose="02000000000000000000" pitchFamily="2" charset="0"/>
                <a:ea typeface="Roboto" panose="02000000000000000000" pitchFamily="2" charset="0"/>
              </a:rPr>
              <a:t>El rol de la logística</a:t>
            </a:r>
          </a:p>
          <a:p>
            <a:r>
              <a:rPr lang="es-CO" sz="1400" dirty="0">
                <a:solidFill>
                  <a:schemeClr val="tx2"/>
                </a:solidFill>
                <a:latin typeface="Roboto" panose="02000000000000000000" pitchFamily="2" charset="0"/>
                <a:ea typeface="Roboto" panose="02000000000000000000" pitchFamily="2" charset="0"/>
              </a:rPr>
              <a:t>Claves para la expansión</a:t>
            </a:r>
          </a:p>
          <a:p>
            <a:r>
              <a:rPr lang="es-CO" sz="1400" dirty="0">
                <a:solidFill>
                  <a:schemeClr val="tx2"/>
                </a:solidFill>
                <a:latin typeface="Roboto" panose="02000000000000000000" pitchFamily="2" charset="0"/>
                <a:ea typeface="Roboto" panose="02000000000000000000" pitchFamily="2" charset="0"/>
              </a:rPr>
              <a:t>de tu negocio hacia Canadá</a:t>
            </a:r>
            <a:endParaRPr lang="en-US" sz="1400" dirty="0">
              <a:solidFill>
                <a:schemeClr val="tx2"/>
              </a:solidFill>
              <a:latin typeface="Roboto" panose="02000000000000000000" pitchFamily="2" charset="0"/>
              <a:ea typeface="Roboto" panose="02000000000000000000" pitchFamily="2" charset="0"/>
            </a:endParaRPr>
          </a:p>
        </p:txBody>
      </p:sp>
      <p:sp>
        <p:nvSpPr>
          <p:cNvPr id="6" name="Arc 5">
            <a:extLst>
              <a:ext uri="{FF2B5EF4-FFF2-40B4-BE49-F238E27FC236}">
                <a16:creationId xmlns:a16="http://schemas.microsoft.com/office/drawing/2014/main" id="{20D7125F-CCD7-5506-002B-8CAB1FA4879B}"/>
              </a:ext>
            </a:extLst>
          </p:cNvPr>
          <p:cNvSpPr/>
          <p:nvPr/>
        </p:nvSpPr>
        <p:spPr>
          <a:xfrm rot="7951566" flipV="1">
            <a:off x="465861" y="3431420"/>
            <a:ext cx="2099536" cy="2099536"/>
          </a:xfrm>
          <a:prstGeom prst="arc">
            <a:avLst>
              <a:gd name="adj1" fmla="val 19005324"/>
              <a:gd name="adj2" fmla="val 1456189"/>
            </a:avLst>
          </a:prstGeom>
          <a:ln w="47625" cap="sq">
            <a:solidFill>
              <a:schemeClr val="accent3"/>
            </a:solidFill>
            <a:prstDash val="sysDash"/>
            <a:miter lim="8000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a:solidFill>
                  <a:schemeClr val="tx2"/>
                </a:solidFill>
              </a:ln>
              <a:latin typeface="Fira Sans Light" panose="020B0403050000020004" pitchFamily="34" charset="0"/>
            </a:endParaRPr>
          </a:p>
        </p:txBody>
      </p:sp>
      <p:sp>
        <p:nvSpPr>
          <p:cNvPr id="7" name="Oval 6">
            <a:extLst>
              <a:ext uri="{FF2B5EF4-FFF2-40B4-BE49-F238E27FC236}">
                <a16:creationId xmlns:a16="http://schemas.microsoft.com/office/drawing/2014/main" id="{EFFC291E-C8D5-F306-B404-24C1C0BD78B7}"/>
              </a:ext>
            </a:extLst>
          </p:cNvPr>
          <p:cNvSpPr/>
          <p:nvPr/>
        </p:nvSpPr>
        <p:spPr>
          <a:xfrm>
            <a:off x="1348867" y="4534243"/>
            <a:ext cx="1161992" cy="1161992"/>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accent1"/>
                </a:solidFill>
                <a:highlight>
                  <a:srgbClr val="FFBE00"/>
                </a:highlight>
                <a:latin typeface="Roboto" panose="02000000000000000000" pitchFamily="2" charset="0"/>
                <a:ea typeface="Roboto" panose="02000000000000000000" pitchFamily="2" charset="0"/>
              </a:rPr>
              <a:t>16/1</a:t>
            </a:r>
            <a:endParaRPr lang="en-US" dirty="0">
              <a:solidFill>
                <a:schemeClr val="accent1"/>
              </a:solidFill>
              <a:highlight>
                <a:srgbClr val="FFBE00"/>
              </a:highlight>
              <a:latin typeface="Roboto" panose="02000000000000000000" pitchFamily="2" charset="0"/>
              <a:ea typeface="Roboto" panose="02000000000000000000" pitchFamily="2" charset="0"/>
            </a:endParaRPr>
          </a:p>
        </p:txBody>
      </p:sp>
      <p:sp>
        <p:nvSpPr>
          <p:cNvPr id="8" name="TextBox 7">
            <a:extLst>
              <a:ext uri="{FF2B5EF4-FFF2-40B4-BE49-F238E27FC236}">
                <a16:creationId xmlns:a16="http://schemas.microsoft.com/office/drawing/2014/main" id="{75F4F40C-1BAA-A734-63DD-4F689E6377EF}"/>
              </a:ext>
            </a:extLst>
          </p:cNvPr>
          <p:cNvSpPr txBox="1"/>
          <p:nvPr/>
        </p:nvSpPr>
        <p:spPr>
          <a:xfrm>
            <a:off x="1348867" y="5729152"/>
            <a:ext cx="2577950" cy="738664"/>
          </a:xfrm>
          <a:prstGeom prst="rect">
            <a:avLst/>
          </a:prstGeom>
          <a:noFill/>
        </p:spPr>
        <p:txBody>
          <a:bodyPr wrap="none" rtlCol="0">
            <a:spAutoFit/>
          </a:bodyPr>
          <a:lstStyle/>
          <a:p>
            <a:r>
              <a:rPr lang="es-CO" sz="1400" b="1" dirty="0">
                <a:solidFill>
                  <a:schemeClr val="accent5"/>
                </a:solidFill>
                <a:latin typeface="Roboto" panose="02000000000000000000" pitchFamily="2" charset="0"/>
                <a:ea typeface="Roboto" panose="02000000000000000000" pitchFamily="2" charset="0"/>
              </a:rPr>
              <a:t>Requisitos y documentación</a:t>
            </a:r>
          </a:p>
          <a:p>
            <a:r>
              <a:rPr lang="es-CO" sz="1400" dirty="0">
                <a:solidFill>
                  <a:schemeClr val="tx2"/>
                </a:solidFill>
                <a:latin typeface="Roboto" panose="02000000000000000000" pitchFamily="2" charset="0"/>
                <a:ea typeface="Roboto" panose="02000000000000000000" pitchFamily="2" charset="0"/>
              </a:rPr>
              <a:t>Cómo evitar retrasos y costos</a:t>
            </a:r>
          </a:p>
          <a:p>
            <a:r>
              <a:rPr lang="es-CO" sz="1400" dirty="0">
                <a:solidFill>
                  <a:schemeClr val="tx2"/>
                </a:solidFill>
                <a:latin typeface="Roboto" panose="02000000000000000000" pitchFamily="2" charset="0"/>
                <a:ea typeface="Roboto" panose="02000000000000000000" pitchFamily="2" charset="0"/>
              </a:rPr>
              <a:t>innecesarios en aduanas.</a:t>
            </a:r>
            <a:endParaRPr lang="en-US" sz="1400" dirty="0">
              <a:solidFill>
                <a:schemeClr val="tx2"/>
              </a:solidFill>
              <a:latin typeface="Roboto" panose="02000000000000000000" pitchFamily="2" charset="0"/>
              <a:ea typeface="Roboto" panose="02000000000000000000" pitchFamily="2" charset="0"/>
            </a:endParaRPr>
          </a:p>
        </p:txBody>
      </p:sp>
      <p:sp>
        <p:nvSpPr>
          <p:cNvPr id="9" name="TextBox 8">
            <a:extLst>
              <a:ext uri="{FF2B5EF4-FFF2-40B4-BE49-F238E27FC236}">
                <a16:creationId xmlns:a16="http://schemas.microsoft.com/office/drawing/2014/main" id="{4A4C8721-E10B-CCE0-5B27-92C78793ECF8}"/>
              </a:ext>
            </a:extLst>
          </p:cNvPr>
          <p:cNvSpPr txBox="1"/>
          <p:nvPr/>
        </p:nvSpPr>
        <p:spPr>
          <a:xfrm>
            <a:off x="260408" y="297431"/>
            <a:ext cx="6112571" cy="1077218"/>
          </a:xfrm>
          <a:prstGeom prst="rect">
            <a:avLst/>
          </a:prstGeom>
          <a:noFill/>
        </p:spPr>
        <p:txBody>
          <a:bodyPr wrap="none" rtlCol="0">
            <a:spAutoFit/>
          </a:bodyPr>
          <a:lstStyle/>
          <a:p>
            <a:r>
              <a:rPr lang="es-CO" sz="3200" b="1" dirty="0">
                <a:solidFill>
                  <a:schemeClr val="accent1"/>
                </a:solidFill>
                <a:latin typeface="Roboto" panose="02000000000000000000" pitchFamily="2" charset="0"/>
                <a:ea typeface="Roboto" panose="02000000000000000000" pitchFamily="2" charset="0"/>
              </a:rPr>
              <a:t>Así podemos apoyarte a llegar a</a:t>
            </a:r>
          </a:p>
          <a:p>
            <a:r>
              <a:rPr lang="es-CO" sz="3200" dirty="0">
                <a:solidFill>
                  <a:schemeClr val="accent3"/>
                </a:solidFill>
                <a:latin typeface="Roboto" panose="02000000000000000000" pitchFamily="2" charset="0"/>
                <a:ea typeface="Roboto" panose="02000000000000000000" pitchFamily="2" charset="0"/>
              </a:rPr>
              <a:t>Expo Mujer 2026 </a:t>
            </a:r>
            <a:endParaRPr lang="en-US" sz="3200" dirty="0">
              <a:solidFill>
                <a:schemeClr val="accent3"/>
              </a:solidFill>
              <a:latin typeface="Roboto" panose="02000000000000000000" pitchFamily="2" charset="0"/>
              <a:ea typeface="Roboto" panose="02000000000000000000" pitchFamily="2" charset="0"/>
            </a:endParaRPr>
          </a:p>
        </p:txBody>
      </p:sp>
      <p:pic>
        <p:nvPicPr>
          <p:cNvPr id="10" name="Picture 9" descr="A colorful text with buildings and a balloon&#10;&#10;AI-generated content may be incorrect.">
            <a:extLst>
              <a:ext uri="{FF2B5EF4-FFF2-40B4-BE49-F238E27FC236}">
                <a16:creationId xmlns:a16="http://schemas.microsoft.com/office/drawing/2014/main" id="{6D93174E-634F-CA10-45B5-D227BB884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1059" y="5808132"/>
            <a:ext cx="2440941" cy="1049867"/>
          </a:xfrm>
          <a:prstGeom prst="rect">
            <a:avLst/>
          </a:prstGeom>
        </p:spPr>
      </p:pic>
      <p:pic>
        <p:nvPicPr>
          <p:cNvPr id="11" name="Picture 10">
            <a:extLst>
              <a:ext uri="{FF2B5EF4-FFF2-40B4-BE49-F238E27FC236}">
                <a16:creationId xmlns:a16="http://schemas.microsoft.com/office/drawing/2014/main" id="{7038178F-02DE-DDB2-ED91-9276D20313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
        <p:nvSpPr>
          <p:cNvPr id="12" name="Oval 11">
            <a:extLst>
              <a:ext uri="{FF2B5EF4-FFF2-40B4-BE49-F238E27FC236}">
                <a16:creationId xmlns:a16="http://schemas.microsoft.com/office/drawing/2014/main" id="{2544A741-6151-D1AB-42CE-797ABEBE0F2C}"/>
              </a:ext>
            </a:extLst>
          </p:cNvPr>
          <p:cNvSpPr/>
          <p:nvPr/>
        </p:nvSpPr>
        <p:spPr>
          <a:xfrm>
            <a:off x="4098989" y="2997975"/>
            <a:ext cx="1161992" cy="1161992"/>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accent1"/>
                </a:solidFill>
                <a:highlight>
                  <a:srgbClr val="FFBE00"/>
                </a:highlight>
                <a:latin typeface="Roboto" panose="02000000000000000000" pitchFamily="2" charset="0"/>
                <a:ea typeface="Roboto" panose="02000000000000000000" pitchFamily="2" charset="0"/>
              </a:rPr>
              <a:t>23/1</a:t>
            </a:r>
            <a:endParaRPr lang="en-US" dirty="0">
              <a:solidFill>
                <a:schemeClr val="accent1"/>
              </a:solidFill>
              <a:highlight>
                <a:srgbClr val="FFBE00"/>
              </a:highlight>
              <a:latin typeface="Roboto" panose="02000000000000000000" pitchFamily="2" charset="0"/>
              <a:ea typeface="Roboto" panose="02000000000000000000" pitchFamily="2" charset="0"/>
            </a:endParaRPr>
          </a:p>
        </p:txBody>
      </p:sp>
      <p:sp>
        <p:nvSpPr>
          <p:cNvPr id="13" name="TextBox 12">
            <a:extLst>
              <a:ext uri="{FF2B5EF4-FFF2-40B4-BE49-F238E27FC236}">
                <a16:creationId xmlns:a16="http://schemas.microsoft.com/office/drawing/2014/main" id="{6EE55CD3-5D0C-78FD-6F7C-70D7A32517C3}"/>
              </a:ext>
            </a:extLst>
          </p:cNvPr>
          <p:cNvSpPr txBox="1"/>
          <p:nvPr/>
        </p:nvSpPr>
        <p:spPr>
          <a:xfrm>
            <a:off x="5226948" y="3209639"/>
            <a:ext cx="2066591" cy="738664"/>
          </a:xfrm>
          <a:prstGeom prst="rect">
            <a:avLst/>
          </a:prstGeom>
          <a:noFill/>
        </p:spPr>
        <p:txBody>
          <a:bodyPr wrap="none" rtlCol="0">
            <a:spAutoFit/>
          </a:bodyPr>
          <a:lstStyle/>
          <a:p>
            <a:r>
              <a:rPr lang="es-CO" sz="1400" b="1" dirty="0">
                <a:solidFill>
                  <a:schemeClr val="accent5"/>
                </a:solidFill>
                <a:latin typeface="Roboto" panose="02000000000000000000" pitchFamily="2" charset="0"/>
                <a:ea typeface="Roboto" panose="02000000000000000000" pitchFamily="2" charset="0"/>
              </a:rPr>
              <a:t>Embalaje</a:t>
            </a:r>
          </a:p>
          <a:p>
            <a:r>
              <a:rPr lang="es-CO" sz="1400" dirty="0">
                <a:solidFill>
                  <a:schemeClr val="tx2"/>
                </a:solidFill>
                <a:latin typeface="Roboto" panose="02000000000000000000" pitchFamily="2" charset="0"/>
                <a:ea typeface="Roboto" panose="02000000000000000000" pitchFamily="2" charset="0"/>
              </a:rPr>
              <a:t>Recomendaciones para</a:t>
            </a:r>
          </a:p>
          <a:p>
            <a:r>
              <a:rPr lang="es-CO" sz="1400" dirty="0">
                <a:solidFill>
                  <a:schemeClr val="tx2"/>
                </a:solidFill>
                <a:latin typeface="Roboto" panose="02000000000000000000" pitchFamily="2" charset="0"/>
                <a:ea typeface="Roboto" panose="02000000000000000000" pitchFamily="2" charset="0"/>
              </a:rPr>
              <a:t>proteger tu envío.</a:t>
            </a:r>
            <a:endParaRPr lang="en-US" sz="1400" dirty="0">
              <a:solidFill>
                <a:schemeClr val="tx2"/>
              </a:solidFill>
              <a:latin typeface="Roboto" panose="02000000000000000000" pitchFamily="2" charset="0"/>
              <a:ea typeface="Roboto" panose="02000000000000000000" pitchFamily="2" charset="0"/>
            </a:endParaRPr>
          </a:p>
        </p:txBody>
      </p:sp>
      <p:sp>
        <p:nvSpPr>
          <p:cNvPr id="14" name="Oval 13">
            <a:extLst>
              <a:ext uri="{FF2B5EF4-FFF2-40B4-BE49-F238E27FC236}">
                <a16:creationId xmlns:a16="http://schemas.microsoft.com/office/drawing/2014/main" id="{CD3FC2A8-75C7-3C54-42C1-FBD64D0E9E2F}"/>
              </a:ext>
            </a:extLst>
          </p:cNvPr>
          <p:cNvSpPr/>
          <p:nvPr/>
        </p:nvSpPr>
        <p:spPr>
          <a:xfrm>
            <a:off x="4315293" y="4762634"/>
            <a:ext cx="1161992" cy="1161992"/>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accent1"/>
                </a:solidFill>
                <a:highlight>
                  <a:srgbClr val="FFBE00"/>
                </a:highlight>
                <a:latin typeface="Roboto" panose="02000000000000000000" pitchFamily="2" charset="0"/>
                <a:ea typeface="Roboto" panose="02000000000000000000" pitchFamily="2" charset="0"/>
              </a:rPr>
              <a:t>30/1</a:t>
            </a:r>
            <a:endParaRPr lang="en-US" dirty="0">
              <a:solidFill>
                <a:schemeClr val="accent1"/>
              </a:solidFill>
              <a:highlight>
                <a:srgbClr val="FFBE00"/>
              </a:highlight>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F7195380-C9A5-DD0E-2375-920D1093626E}"/>
              </a:ext>
            </a:extLst>
          </p:cNvPr>
          <p:cNvSpPr txBox="1"/>
          <p:nvPr/>
        </p:nvSpPr>
        <p:spPr>
          <a:xfrm>
            <a:off x="5477285" y="4974298"/>
            <a:ext cx="2388795" cy="738664"/>
          </a:xfrm>
          <a:prstGeom prst="rect">
            <a:avLst/>
          </a:prstGeom>
          <a:noFill/>
        </p:spPr>
        <p:txBody>
          <a:bodyPr wrap="none" rtlCol="0">
            <a:spAutoFit/>
          </a:bodyPr>
          <a:lstStyle/>
          <a:p>
            <a:r>
              <a:rPr lang="es-CO" sz="1400" b="1" dirty="0">
                <a:solidFill>
                  <a:schemeClr val="accent5"/>
                </a:solidFill>
                <a:latin typeface="Roboto" panose="02000000000000000000" pitchFamily="2" charset="0"/>
                <a:ea typeface="Roboto" panose="02000000000000000000" pitchFamily="2" charset="0"/>
              </a:rPr>
              <a:t>Simulación de envío</a:t>
            </a:r>
          </a:p>
          <a:p>
            <a:r>
              <a:rPr lang="es-CO" sz="1400" dirty="0">
                <a:solidFill>
                  <a:schemeClr val="tx2"/>
                </a:solidFill>
                <a:latin typeface="Roboto" panose="02000000000000000000" pitchFamily="2" charset="0"/>
                <a:ea typeface="Roboto" panose="02000000000000000000" pitchFamily="2" charset="0"/>
              </a:rPr>
              <a:t>Preparación final para</a:t>
            </a:r>
          </a:p>
          <a:p>
            <a:r>
              <a:rPr lang="es-CO" sz="1400" dirty="0">
                <a:solidFill>
                  <a:schemeClr val="tx2"/>
                </a:solidFill>
                <a:latin typeface="Roboto" panose="02000000000000000000" pitchFamily="2" charset="0"/>
                <a:ea typeface="Roboto" panose="02000000000000000000" pitchFamily="2" charset="0"/>
              </a:rPr>
              <a:t>la Expo México Mujer 2026.</a:t>
            </a:r>
            <a:endParaRPr lang="en-US" sz="1400" dirty="0">
              <a:solidFill>
                <a:schemeClr val="tx2"/>
              </a:solidFill>
              <a:latin typeface="Roboto" panose="02000000000000000000" pitchFamily="2" charset="0"/>
              <a:ea typeface="Roboto" panose="02000000000000000000" pitchFamily="2" charset="0"/>
            </a:endParaRPr>
          </a:p>
        </p:txBody>
      </p:sp>
      <p:sp>
        <p:nvSpPr>
          <p:cNvPr id="17" name="object 13">
            <a:extLst>
              <a:ext uri="{FF2B5EF4-FFF2-40B4-BE49-F238E27FC236}">
                <a16:creationId xmlns:a16="http://schemas.microsoft.com/office/drawing/2014/main" id="{0041386F-548B-A3A2-2CAF-D10B65B3EC5E}"/>
              </a:ext>
            </a:extLst>
          </p:cNvPr>
          <p:cNvSpPr txBox="1"/>
          <p:nvPr/>
        </p:nvSpPr>
        <p:spPr>
          <a:xfrm>
            <a:off x="8384183" y="2252075"/>
            <a:ext cx="3464798" cy="2353850"/>
          </a:xfrm>
          <a:prstGeom prst="rect">
            <a:avLst/>
          </a:prstGeom>
          <a:solidFill>
            <a:schemeClr val="accent4"/>
          </a:solidFill>
        </p:spPr>
        <p:txBody>
          <a:bodyPr vert="horz" wrap="square" lIns="0" tIns="19685" rIns="0" bIns="0" rtlCol="0" anchor="ctr">
            <a:spAutoFit/>
          </a:bodyPr>
          <a:lstStyle/>
          <a:p>
            <a:pPr marL="224154" marR="541020">
              <a:lnSpc>
                <a:spcPts val="1440"/>
              </a:lnSpc>
            </a:pPr>
            <a:endParaRPr lang="en-US" sz="1200" dirty="0">
              <a:solidFill>
                <a:schemeClr val="bg1"/>
              </a:solidFill>
              <a:latin typeface="Roboto" panose="02000000000000000000" pitchFamily="2" charset="0"/>
              <a:ea typeface="Roboto" panose="02000000000000000000" pitchFamily="2" charset="0"/>
              <a:cs typeface="Verdana"/>
            </a:endParaRPr>
          </a:p>
          <a:p>
            <a:pPr marL="224154" marR="541020">
              <a:lnSpc>
                <a:spcPts val="1440"/>
              </a:lnSpc>
            </a:pPr>
            <a:r>
              <a:rPr lang="en-US" b="1" dirty="0">
                <a:solidFill>
                  <a:schemeClr val="bg1"/>
                </a:solidFill>
                <a:latin typeface="Roboto" panose="02000000000000000000" pitchFamily="2" charset="0"/>
                <a:ea typeface="Roboto" panose="02000000000000000000" pitchFamily="2" charset="0"/>
                <a:cs typeface="Verdana"/>
              </a:rPr>
              <a:t>Durante </a:t>
            </a:r>
            <a:r>
              <a:rPr lang="en-US" b="1" dirty="0" err="1">
                <a:solidFill>
                  <a:schemeClr val="bg1"/>
                </a:solidFill>
                <a:latin typeface="Roboto" panose="02000000000000000000" pitchFamily="2" charset="0"/>
                <a:ea typeface="Roboto" panose="02000000000000000000" pitchFamily="2" charset="0"/>
                <a:cs typeface="Verdana"/>
              </a:rPr>
              <a:t>estas</a:t>
            </a:r>
            <a:r>
              <a:rPr lang="en-US" b="1" dirty="0">
                <a:solidFill>
                  <a:schemeClr val="bg1"/>
                </a:solidFill>
                <a:latin typeface="Roboto" panose="02000000000000000000" pitchFamily="2" charset="0"/>
                <a:ea typeface="Roboto" panose="02000000000000000000" pitchFamily="2" charset="0"/>
                <a:cs typeface="Verdana"/>
              </a:rPr>
              <a:t> </a:t>
            </a:r>
            <a:r>
              <a:rPr lang="en-US" b="1" dirty="0" err="1">
                <a:solidFill>
                  <a:schemeClr val="bg1"/>
                </a:solidFill>
                <a:latin typeface="Roboto" panose="02000000000000000000" pitchFamily="2" charset="0"/>
                <a:ea typeface="Roboto" panose="02000000000000000000" pitchFamily="2" charset="0"/>
                <a:cs typeface="Verdana"/>
              </a:rPr>
              <a:t>sesiones</a:t>
            </a:r>
            <a:r>
              <a:rPr lang="en-US" b="1" dirty="0">
                <a:solidFill>
                  <a:schemeClr val="bg1"/>
                </a:solidFill>
                <a:latin typeface="Roboto" panose="02000000000000000000" pitchFamily="2" charset="0"/>
                <a:ea typeface="Roboto" panose="02000000000000000000" pitchFamily="2" charset="0"/>
                <a:cs typeface="Verdana"/>
              </a:rPr>
              <a:t>:</a:t>
            </a:r>
            <a:r>
              <a:rPr lang="en-US" sz="1200" dirty="0">
                <a:solidFill>
                  <a:schemeClr val="bg1"/>
                </a:solidFill>
                <a:latin typeface="Roboto" panose="02000000000000000000" pitchFamily="2" charset="0"/>
                <a:ea typeface="Roboto" panose="02000000000000000000" pitchFamily="2" charset="0"/>
                <a:cs typeface="Verdana"/>
              </a:rPr>
              <a:t> </a:t>
            </a:r>
          </a:p>
          <a:p>
            <a:pPr marL="224154" marR="541020">
              <a:lnSpc>
                <a:spcPts val="1440"/>
              </a:lnSpc>
            </a:pPr>
            <a:endParaRPr lang="en-US" sz="1200" dirty="0">
              <a:solidFill>
                <a:schemeClr val="bg1"/>
              </a:solidFill>
              <a:latin typeface="Roboto" panose="02000000000000000000" pitchFamily="2" charset="0"/>
              <a:ea typeface="Roboto" panose="02000000000000000000" pitchFamily="2" charset="0"/>
              <a:cs typeface="Verdana"/>
            </a:endParaRPr>
          </a:p>
          <a:p>
            <a:pPr marL="395604" marR="541020" indent="-171450">
              <a:lnSpc>
                <a:spcPts val="1440"/>
              </a:lnSpc>
              <a:buFont typeface="Arial" panose="020B0604020202020204" pitchFamily="34" charset="0"/>
              <a:buChar char="•"/>
            </a:pPr>
            <a:r>
              <a:rPr lang="en-US" sz="1200" b="1" dirty="0" err="1">
                <a:solidFill>
                  <a:schemeClr val="bg1"/>
                </a:solidFill>
                <a:latin typeface="Roboto" panose="02000000000000000000" pitchFamily="2" charset="0"/>
                <a:ea typeface="Roboto" panose="02000000000000000000" pitchFamily="2" charset="0"/>
                <a:cs typeface="Verdana"/>
              </a:rPr>
              <a:t>Te</a:t>
            </a:r>
            <a:r>
              <a:rPr lang="en-US" sz="1200" b="1" dirty="0">
                <a:solidFill>
                  <a:schemeClr val="bg1"/>
                </a:solidFill>
                <a:latin typeface="Roboto" panose="02000000000000000000" pitchFamily="2" charset="0"/>
                <a:ea typeface="Roboto" panose="02000000000000000000" pitchFamily="2" charset="0"/>
                <a:cs typeface="Verdana"/>
              </a:rPr>
              <a:t> </a:t>
            </a:r>
            <a:r>
              <a:rPr lang="en-US" sz="1200" b="1" dirty="0" err="1">
                <a:solidFill>
                  <a:schemeClr val="bg1"/>
                </a:solidFill>
                <a:latin typeface="Roboto" panose="02000000000000000000" pitchFamily="2" charset="0"/>
                <a:ea typeface="Roboto" panose="02000000000000000000" pitchFamily="2" charset="0"/>
                <a:cs typeface="Verdana"/>
              </a:rPr>
              <a:t>brindaremos</a:t>
            </a:r>
            <a:r>
              <a:rPr lang="en-US" sz="1200" b="1"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una</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guía</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logística</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práctica</a:t>
            </a:r>
            <a:r>
              <a:rPr lang="en-US" sz="1200" dirty="0">
                <a:solidFill>
                  <a:schemeClr val="bg1"/>
                </a:solidFill>
                <a:latin typeface="Roboto" panose="02000000000000000000" pitchFamily="2" charset="0"/>
                <a:ea typeface="Roboto" panose="02000000000000000000" pitchFamily="2" charset="0"/>
                <a:cs typeface="Verdana"/>
              </a:rPr>
              <a:t> para </a:t>
            </a:r>
            <a:r>
              <a:rPr lang="en-US" sz="1200" dirty="0" err="1">
                <a:solidFill>
                  <a:schemeClr val="bg1"/>
                </a:solidFill>
                <a:latin typeface="Roboto" panose="02000000000000000000" pitchFamily="2" charset="0"/>
                <a:ea typeface="Roboto" panose="02000000000000000000" pitchFamily="2" charset="0"/>
                <a:cs typeface="Verdana"/>
              </a:rPr>
              <a:t>participar</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en</a:t>
            </a:r>
            <a:r>
              <a:rPr lang="en-US" sz="1200" dirty="0">
                <a:solidFill>
                  <a:schemeClr val="bg1"/>
                </a:solidFill>
                <a:latin typeface="Roboto" panose="02000000000000000000" pitchFamily="2" charset="0"/>
                <a:ea typeface="Roboto" panose="02000000000000000000" pitchFamily="2" charset="0"/>
                <a:cs typeface="Verdana"/>
              </a:rPr>
              <a:t> la Expo.</a:t>
            </a:r>
          </a:p>
          <a:p>
            <a:pPr marL="395604" marR="541020" indent="-171450">
              <a:lnSpc>
                <a:spcPts val="1440"/>
              </a:lnSpc>
              <a:buFont typeface="Arial" panose="020B0604020202020204" pitchFamily="34" charset="0"/>
              <a:buChar char="•"/>
            </a:pPr>
            <a:r>
              <a:rPr lang="en-US" sz="1200" b="1" dirty="0" err="1">
                <a:solidFill>
                  <a:schemeClr val="bg1"/>
                </a:solidFill>
                <a:latin typeface="Roboto" panose="02000000000000000000" pitchFamily="2" charset="0"/>
                <a:ea typeface="Roboto" panose="02000000000000000000" pitchFamily="2" charset="0"/>
                <a:cs typeface="Verdana"/>
              </a:rPr>
              <a:t>Te</a:t>
            </a:r>
            <a:r>
              <a:rPr lang="en-US" sz="1200" b="1" dirty="0">
                <a:solidFill>
                  <a:schemeClr val="bg1"/>
                </a:solidFill>
                <a:latin typeface="Roboto" panose="02000000000000000000" pitchFamily="2" charset="0"/>
                <a:ea typeface="Roboto" panose="02000000000000000000" pitchFamily="2" charset="0"/>
                <a:cs typeface="Verdana"/>
              </a:rPr>
              <a:t> </a:t>
            </a:r>
            <a:r>
              <a:rPr lang="en-US" sz="1200" b="1" dirty="0" err="1">
                <a:solidFill>
                  <a:schemeClr val="bg1"/>
                </a:solidFill>
                <a:latin typeface="Roboto" panose="02000000000000000000" pitchFamily="2" charset="0"/>
                <a:ea typeface="Roboto" panose="02000000000000000000" pitchFamily="2" charset="0"/>
                <a:cs typeface="Verdana"/>
              </a:rPr>
              <a:t>ayudaremos</a:t>
            </a:r>
            <a:r>
              <a:rPr lang="en-US" sz="1200" b="1" dirty="0">
                <a:solidFill>
                  <a:schemeClr val="bg1"/>
                </a:solidFill>
                <a:latin typeface="Roboto" panose="02000000000000000000" pitchFamily="2" charset="0"/>
                <a:ea typeface="Roboto" panose="02000000000000000000" pitchFamily="2" charset="0"/>
                <a:cs typeface="Verdana"/>
              </a:rPr>
              <a:t> </a:t>
            </a:r>
            <a:r>
              <a:rPr lang="en-US" sz="1200" dirty="0">
                <a:solidFill>
                  <a:schemeClr val="bg1"/>
                </a:solidFill>
                <a:latin typeface="Roboto" panose="02000000000000000000" pitchFamily="2" charset="0"/>
                <a:ea typeface="Roboto" panose="02000000000000000000" pitchFamily="2" charset="0"/>
                <a:cs typeface="Verdana"/>
              </a:rPr>
              <a:t>a que </a:t>
            </a:r>
            <a:r>
              <a:rPr lang="en-US" sz="1200" dirty="0" err="1">
                <a:solidFill>
                  <a:schemeClr val="bg1"/>
                </a:solidFill>
                <a:latin typeface="Roboto" panose="02000000000000000000" pitchFamily="2" charset="0"/>
                <a:ea typeface="Roboto" panose="02000000000000000000" pitchFamily="2" charset="0"/>
                <a:cs typeface="Verdana"/>
              </a:rPr>
              <a:t>tus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envíos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lleguen</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en</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tiempo</a:t>
            </a:r>
            <a:r>
              <a:rPr lang="en-US" sz="1200" dirty="0">
                <a:solidFill>
                  <a:schemeClr val="bg1"/>
                </a:solidFill>
                <a:latin typeface="Roboto" panose="02000000000000000000" pitchFamily="2" charset="0"/>
                <a:ea typeface="Roboto" panose="02000000000000000000" pitchFamily="2" charset="0"/>
                <a:cs typeface="Verdana"/>
              </a:rPr>
              <a:t> y forma y sin </a:t>
            </a:r>
            <a:r>
              <a:rPr lang="en-US" sz="1200" dirty="0" err="1">
                <a:solidFill>
                  <a:schemeClr val="bg1"/>
                </a:solidFill>
                <a:latin typeface="Roboto" panose="02000000000000000000" pitchFamily="2" charset="0"/>
                <a:ea typeface="Roboto" panose="02000000000000000000" pitchFamily="2" charset="0"/>
                <a:cs typeface="Verdana"/>
              </a:rPr>
              <a:t>contratiempos</a:t>
            </a:r>
            <a:r>
              <a:rPr lang="en-US" sz="1200" dirty="0">
                <a:solidFill>
                  <a:schemeClr val="bg1"/>
                </a:solidFill>
                <a:latin typeface="Roboto" panose="02000000000000000000" pitchFamily="2" charset="0"/>
                <a:ea typeface="Roboto" panose="02000000000000000000" pitchFamily="2" charset="0"/>
                <a:cs typeface="Verdana"/>
              </a:rPr>
              <a:t>.</a:t>
            </a:r>
          </a:p>
          <a:p>
            <a:pPr marL="395604" marR="541020" indent="-171450">
              <a:lnSpc>
                <a:spcPts val="1440"/>
              </a:lnSpc>
              <a:buFont typeface="Arial" panose="020B0604020202020204" pitchFamily="34" charset="0"/>
              <a:buChar char="•"/>
            </a:pPr>
            <a:r>
              <a:rPr lang="en-US" sz="1200" b="1" dirty="0" err="1">
                <a:solidFill>
                  <a:schemeClr val="bg1"/>
                </a:solidFill>
                <a:latin typeface="Roboto" panose="02000000000000000000" pitchFamily="2" charset="0"/>
                <a:ea typeface="Roboto" panose="02000000000000000000" pitchFamily="2" charset="0"/>
                <a:cs typeface="Verdana"/>
              </a:rPr>
              <a:t>Conocerás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fechas</a:t>
            </a:r>
            <a:r>
              <a:rPr lang="en-US" sz="1200" dirty="0">
                <a:solidFill>
                  <a:schemeClr val="bg1"/>
                </a:solidFill>
                <a:latin typeface="Roboto" panose="02000000000000000000" pitchFamily="2" charset="0"/>
                <a:ea typeface="Roboto" panose="02000000000000000000" pitchFamily="2" charset="0"/>
                <a:cs typeface="Verdana"/>
              </a:rPr>
              <a:t> clave que </a:t>
            </a:r>
            <a:r>
              <a:rPr lang="en-US" sz="1200" dirty="0" err="1">
                <a:solidFill>
                  <a:schemeClr val="bg1"/>
                </a:solidFill>
                <a:latin typeface="Roboto" panose="02000000000000000000" pitchFamily="2" charset="0"/>
                <a:ea typeface="Roboto" panose="02000000000000000000" pitchFamily="2" charset="0"/>
                <a:cs typeface="Verdana"/>
              </a:rPr>
              <a:t>debes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considerar</a:t>
            </a:r>
            <a:r>
              <a:rPr lang="en-US" sz="1200" dirty="0">
                <a:solidFill>
                  <a:schemeClr val="bg1"/>
                </a:solidFill>
                <a:latin typeface="Roboto" panose="02000000000000000000" pitchFamily="2" charset="0"/>
                <a:ea typeface="Roboto" panose="02000000000000000000" pitchFamily="2" charset="0"/>
                <a:cs typeface="Verdana"/>
              </a:rPr>
              <a:t> para </a:t>
            </a:r>
            <a:r>
              <a:rPr lang="en-US" sz="1200" dirty="0" err="1">
                <a:solidFill>
                  <a:schemeClr val="bg1"/>
                </a:solidFill>
                <a:latin typeface="Roboto" panose="02000000000000000000" pitchFamily="2" charset="0"/>
                <a:ea typeface="Roboto" panose="02000000000000000000" pitchFamily="2" charset="0"/>
                <a:cs typeface="Verdana"/>
              </a:rPr>
              <a:t>tus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envíos</a:t>
            </a:r>
            <a:r>
              <a:rPr lang="en-US" sz="1200" dirty="0">
                <a:solidFill>
                  <a:schemeClr val="bg1"/>
                </a:solidFill>
                <a:latin typeface="Roboto" panose="02000000000000000000" pitchFamily="2" charset="0"/>
                <a:ea typeface="Roboto" panose="02000000000000000000" pitchFamily="2" charset="0"/>
                <a:cs typeface="Verdana"/>
              </a:rPr>
              <a:t>.</a:t>
            </a:r>
          </a:p>
          <a:p>
            <a:pPr marL="395604" marR="541020" indent="-171450">
              <a:lnSpc>
                <a:spcPts val="1440"/>
              </a:lnSpc>
              <a:buFont typeface="Arial" panose="020B0604020202020204" pitchFamily="34" charset="0"/>
              <a:buChar char="•"/>
            </a:pPr>
            <a:r>
              <a:rPr lang="en-US" sz="1200" b="1" dirty="0" err="1">
                <a:solidFill>
                  <a:schemeClr val="bg1"/>
                </a:solidFill>
                <a:latin typeface="Roboto" panose="02000000000000000000" pitchFamily="2" charset="0"/>
                <a:ea typeface="Roboto" panose="02000000000000000000" pitchFamily="2" charset="0"/>
                <a:cs typeface="Verdana"/>
              </a:rPr>
              <a:t>Sabrás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los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requerimientos</a:t>
            </a:r>
            <a:r>
              <a:rPr lang="en-US" sz="1200" dirty="0">
                <a:solidFill>
                  <a:schemeClr val="bg1"/>
                </a:solidFill>
                <a:latin typeface="Roboto" panose="02000000000000000000" pitchFamily="2" charset="0"/>
                <a:ea typeface="Roboto" panose="02000000000000000000" pitchFamily="2" charset="0"/>
                <a:cs typeface="Verdana"/>
              </a:rPr>
              <a:t> clave para que </a:t>
            </a:r>
            <a:r>
              <a:rPr lang="en-US" sz="1200" dirty="0" err="1">
                <a:solidFill>
                  <a:schemeClr val="bg1"/>
                </a:solidFill>
                <a:latin typeface="Roboto" panose="02000000000000000000" pitchFamily="2" charset="0"/>
                <a:ea typeface="Roboto" panose="02000000000000000000" pitchFamily="2" charset="0"/>
                <a:cs typeface="Verdana"/>
              </a:rPr>
              <a:t>puedas</a:t>
            </a:r>
            <a:r>
              <a:rPr lang="en-US" sz="1200" dirty="0">
                <a:solidFill>
                  <a:schemeClr val="bg1"/>
                </a:solidFill>
                <a:latin typeface="Roboto" panose="02000000000000000000" pitchFamily="2" charset="0"/>
                <a:ea typeface="Roboto" panose="02000000000000000000" pitchFamily="2" charset="0"/>
                <a:cs typeface="Verdana"/>
              </a:rPr>
              <a:t> </a:t>
            </a:r>
            <a:r>
              <a:rPr lang="en-US" sz="1200" dirty="0" err="1">
                <a:solidFill>
                  <a:schemeClr val="bg1"/>
                </a:solidFill>
                <a:latin typeface="Roboto" panose="02000000000000000000" pitchFamily="2" charset="0"/>
                <a:ea typeface="Roboto" panose="02000000000000000000" pitchFamily="2" charset="0"/>
                <a:cs typeface="Verdana"/>
              </a:rPr>
              <a:t>prepararte</a:t>
            </a:r>
            <a:r>
              <a:rPr lang="en-US" sz="1200" dirty="0">
                <a:solidFill>
                  <a:schemeClr val="bg1"/>
                </a:solidFill>
                <a:latin typeface="Roboto" panose="02000000000000000000" pitchFamily="2" charset="0"/>
                <a:ea typeface="Roboto" panose="02000000000000000000" pitchFamily="2" charset="0"/>
                <a:cs typeface="Verdana"/>
              </a:rPr>
              <a:t> con </a:t>
            </a:r>
            <a:r>
              <a:rPr lang="en-US" sz="1200" dirty="0" err="1">
                <a:solidFill>
                  <a:schemeClr val="bg1"/>
                </a:solidFill>
                <a:latin typeface="Roboto" panose="02000000000000000000" pitchFamily="2" charset="0"/>
                <a:ea typeface="Roboto" panose="02000000000000000000" pitchFamily="2" charset="0"/>
                <a:cs typeface="Verdana"/>
              </a:rPr>
              <a:t>tiempo</a:t>
            </a:r>
            <a:r>
              <a:rPr lang="en-US" sz="1200" dirty="0">
                <a:solidFill>
                  <a:schemeClr val="bg1"/>
                </a:solidFill>
                <a:latin typeface="Roboto" panose="02000000000000000000" pitchFamily="2" charset="0"/>
                <a:ea typeface="Roboto" panose="02000000000000000000" pitchFamily="2" charset="0"/>
                <a:cs typeface="Verdana"/>
              </a:rPr>
              <a:t>.</a:t>
            </a:r>
            <a:endParaRPr lang="en-US" sz="1200" dirty="0">
              <a:solidFill>
                <a:schemeClr val="bg1"/>
              </a:solidFill>
              <a:latin typeface="Verdana"/>
              <a:ea typeface="Roboto" panose="02000000000000000000" pitchFamily="2" charset="0"/>
              <a:cs typeface="Verdana"/>
            </a:endParaRPr>
          </a:p>
          <a:p>
            <a:pPr marL="224154" marR="541020">
              <a:lnSpc>
                <a:spcPts val="1440"/>
              </a:lnSpc>
            </a:pPr>
            <a:endParaRPr lang="en-US" sz="1200" dirty="0">
              <a:solidFill>
                <a:schemeClr val="bg1"/>
              </a:solidFill>
              <a:latin typeface="Roboto" panose="02000000000000000000" pitchFamily="2" charset="0"/>
              <a:ea typeface="Roboto" panose="02000000000000000000" pitchFamily="2" charset="0"/>
              <a:cs typeface="Verdana"/>
            </a:endParaRPr>
          </a:p>
        </p:txBody>
      </p:sp>
    </p:spTree>
    <p:extLst>
      <p:ext uri="{BB962C8B-B14F-4D97-AF65-F5344CB8AC3E}">
        <p14:creationId xmlns:p14="http://schemas.microsoft.com/office/powerpoint/2010/main" val="43802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73DB1-1EF0-DA28-E7D4-1215999F1C8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108577F-5F61-230D-1F8E-770DC9214A23}"/>
              </a:ext>
            </a:extLst>
          </p:cNvPr>
          <p:cNvSpPr>
            <a:spLocks noGrp="1"/>
          </p:cNvSpPr>
          <p:nvPr>
            <p:ph type="dt" sz="half" idx="10"/>
          </p:nvPr>
        </p:nvSpPr>
        <p:spPr/>
        <p:txBody>
          <a:bodyPr/>
          <a:lstStyle/>
          <a:p>
            <a:fld id="{5012EBA1-201C-1042-AEEF-E1ED6480FC67}" type="datetime4">
              <a:rPr lang="en-US" smtClean="0"/>
              <a:t>December 5, 2025</a:t>
            </a:fld>
            <a:endParaRPr lang="en-US" dirty="0"/>
          </a:p>
        </p:txBody>
      </p:sp>
      <p:sp>
        <p:nvSpPr>
          <p:cNvPr id="5" name="Slide Number Placeholder 4">
            <a:extLst>
              <a:ext uri="{FF2B5EF4-FFF2-40B4-BE49-F238E27FC236}">
                <a16:creationId xmlns:a16="http://schemas.microsoft.com/office/drawing/2014/main" id="{EED70BDB-6912-F4F8-CEAF-D3B7107F545F}"/>
              </a:ext>
            </a:extLst>
          </p:cNvPr>
          <p:cNvSpPr>
            <a:spLocks noGrp="1"/>
          </p:cNvSpPr>
          <p:nvPr>
            <p:ph type="sldNum" sz="quarter" idx="4"/>
          </p:nvPr>
        </p:nvSpPr>
        <p:spPr>
          <a:prstGeom prst="rect">
            <a:avLst/>
          </a:prstGeom>
        </p:spPr>
        <p:txBody>
          <a:bodyPr/>
          <a:lstStyle/>
          <a:p>
            <a:pPr marL="94615">
              <a:lnSpc>
                <a:spcPct val="100000"/>
              </a:lnSpc>
              <a:spcBef>
                <a:spcPts val="100"/>
              </a:spcBef>
            </a:pPr>
            <a:fld id="{81D60167-4931-47E6-BA6A-407CBD079E47}" type="slidenum">
              <a:rPr lang="en-US" spc="-50" smtClean="0"/>
              <a:t>13</a:t>
            </a:fld>
            <a:endParaRPr lang="en-US" spc="-50" dirty="0"/>
          </a:p>
        </p:txBody>
      </p:sp>
      <p:sp>
        <p:nvSpPr>
          <p:cNvPr id="37" name="Text Placeholder 2">
            <a:extLst>
              <a:ext uri="{FF2B5EF4-FFF2-40B4-BE49-F238E27FC236}">
                <a16:creationId xmlns:a16="http://schemas.microsoft.com/office/drawing/2014/main" id="{16C2150F-D7CB-6E65-6078-6D5F2DCE1278}"/>
              </a:ext>
            </a:extLst>
          </p:cNvPr>
          <p:cNvSpPr>
            <a:spLocks noGrp="1"/>
          </p:cNvSpPr>
          <p:nvPr>
            <p:ph type="body" idx="4294967295"/>
          </p:nvPr>
        </p:nvSpPr>
        <p:spPr>
          <a:xfrm>
            <a:off x="635000" y="3742291"/>
            <a:ext cx="1322388" cy="973248"/>
          </a:xfrm>
        </p:spPr>
        <p:txBody>
          <a:bodyPr/>
          <a:lstStyle/>
          <a:p>
            <a:r>
              <a:rPr lang="en-US" sz="1400" b="1" dirty="0" err="1">
                <a:solidFill>
                  <a:schemeClr val="accent5"/>
                </a:solidFill>
                <a:latin typeface="Roboto" panose="02000000000000000000" pitchFamily="2" charset="0"/>
                <a:ea typeface="Roboto" panose="02000000000000000000" pitchFamily="2" charset="0"/>
              </a:rPr>
              <a:t>Asesoría</a:t>
            </a:r>
            <a:endParaRPr lang="en-US" sz="1400" b="1" dirty="0">
              <a:solidFill>
                <a:schemeClr val="accent5"/>
              </a:solidFill>
              <a:latin typeface="Roboto" panose="02000000000000000000" pitchFamily="2" charset="0"/>
              <a:ea typeface="Roboto" panose="02000000000000000000" pitchFamily="2" charset="0"/>
            </a:endParaRPr>
          </a:p>
          <a:p>
            <a:r>
              <a:rPr lang="en-US" sz="1050" dirty="0">
                <a:latin typeface="Roboto" panose="02000000000000000000" pitchFamily="2" charset="0"/>
                <a:ea typeface="Roboto" panose="02000000000000000000" pitchFamily="2" charset="0"/>
              </a:rPr>
              <a:t>Acceso a </a:t>
            </a:r>
            <a:r>
              <a:rPr lang="en-US" sz="1050" dirty="0" err="1">
                <a:latin typeface="Roboto" panose="02000000000000000000" pitchFamily="2" charset="0"/>
                <a:ea typeface="Roboto" panose="02000000000000000000" pitchFamily="2" charset="0"/>
              </a:rPr>
              <a:t>consultas</a:t>
            </a:r>
            <a:r>
              <a:rPr lang="en-US" sz="1050" dirty="0">
                <a:latin typeface="Roboto" panose="02000000000000000000" pitchFamily="2" charset="0"/>
                <a:ea typeface="Roboto" panose="02000000000000000000" pitchFamily="2" charset="0"/>
              </a:rPr>
              <a:t> 1:1 con </a:t>
            </a:r>
            <a:r>
              <a:rPr lang="en-US" sz="1050" dirty="0" err="1">
                <a:latin typeface="Roboto" panose="02000000000000000000" pitchFamily="2" charset="0"/>
                <a:ea typeface="Roboto" panose="02000000000000000000" pitchFamily="2" charset="0"/>
              </a:rPr>
              <a:t>expertos</a:t>
            </a:r>
            <a:r>
              <a:rPr lang="en-US" sz="1050" dirty="0">
                <a:latin typeface="Roboto" panose="02000000000000000000" pitchFamily="2" charset="0"/>
                <a:ea typeface="Roboto" panose="02000000000000000000" pitchFamily="2" charset="0"/>
              </a:rPr>
              <a:t> para </a:t>
            </a:r>
            <a:r>
              <a:rPr lang="en-US" sz="1050" dirty="0" err="1">
                <a:latin typeface="Roboto" panose="02000000000000000000" pitchFamily="2" charset="0"/>
                <a:ea typeface="Roboto" panose="02000000000000000000" pitchFamily="2" charset="0"/>
              </a:rPr>
              <a:t>dudas</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logísticas</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específicas</a:t>
            </a:r>
            <a:r>
              <a:rPr lang="en-US" sz="1050" dirty="0">
                <a:latin typeface="Roboto" panose="02000000000000000000" pitchFamily="2" charset="0"/>
                <a:ea typeface="Roboto" panose="02000000000000000000" pitchFamily="2" charset="0"/>
              </a:rPr>
              <a:t>.</a:t>
            </a:r>
            <a:endParaRPr lang="en-US" sz="1200" dirty="0">
              <a:latin typeface="Roboto" panose="02000000000000000000" pitchFamily="2" charset="0"/>
              <a:ea typeface="Roboto" panose="02000000000000000000" pitchFamily="2" charset="0"/>
            </a:endParaRPr>
          </a:p>
        </p:txBody>
      </p:sp>
      <p:sp>
        <p:nvSpPr>
          <p:cNvPr id="12" name="TextBox 11">
            <a:extLst>
              <a:ext uri="{FF2B5EF4-FFF2-40B4-BE49-F238E27FC236}">
                <a16:creationId xmlns:a16="http://schemas.microsoft.com/office/drawing/2014/main" id="{5E8E38AE-4FD2-6899-FA4E-2A28D1C6B71B}"/>
              </a:ext>
            </a:extLst>
          </p:cNvPr>
          <p:cNvSpPr txBox="1"/>
          <p:nvPr/>
        </p:nvSpPr>
        <p:spPr>
          <a:xfrm>
            <a:off x="260408" y="297431"/>
            <a:ext cx="6112571" cy="1077218"/>
          </a:xfrm>
          <a:prstGeom prst="rect">
            <a:avLst/>
          </a:prstGeom>
          <a:noFill/>
        </p:spPr>
        <p:txBody>
          <a:bodyPr wrap="none" rtlCol="0">
            <a:spAutoFit/>
          </a:bodyPr>
          <a:lstStyle/>
          <a:p>
            <a:r>
              <a:rPr lang="es-CO" sz="3200" b="1" dirty="0">
                <a:solidFill>
                  <a:schemeClr val="accent1"/>
                </a:solidFill>
                <a:latin typeface="Roboto" panose="02000000000000000000" pitchFamily="2" charset="0"/>
                <a:ea typeface="Roboto" panose="02000000000000000000" pitchFamily="2" charset="0"/>
              </a:rPr>
              <a:t>Así podemos apoyarte a llegar a</a:t>
            </a:r>
          </a:p>
          <a:p>
            <a:r>
              <a:rPr lang="es-CO" sz="3200" dirty="0">
                <a:solidFill>
                  <a:schemeClr val="accent3"/>
                </a:solidFill>
                <a:latin typeface="Roboto" panose="02000000000000000000" pitchFamily="2" charset="0"/>
                <a:ea typeface="Roboto" panose="02000000000000000000" pitchFamily="2" charset="0"/>
              </a:rPr>
              <a:t>Expo Mujer 2026 </a:t>
            </a:r>
            <a:endParaRPr lang="en-US" sz="3200" dirty="0">
              <a:solidFill>
                <a:schemeClr val="accent3"/>
              </a:solidFill>
              <a:latin typeface="Roboto" panose="02000000000000000000" pitchFamily="2" charset="0"/>
              <a:ea typeface="Roboto" panose="02000000000000000000" pitchFamily="2" charset="0"/>
            </a:endParaRPr>
          </a:p>
        </p:txBody>
      </p:sp>
      <p:grpSp>
        <p:nvGrpSpPr>
          <p:cNvPr id="15" name="Group 14">
            <a:extLst>
              <a:ext uri="{FF2B5EF4-FFF2-40B4-BE49-F238E27FC236}">
                <a16:creationId xmlns:a16="http://schemas.microsoft.com/office/drawing/2014/main" id="{1B17246E-32AF-CF24-653A-A7B544D03ABB}"/>
              </a:ext>
            </a:extLst>
          </p:cNvPr>
          <p:cNvGrpSpPr/>
          <p:nvPr/>
        </p:nvGrpSpPr>
        <p:grpSpPr>
          <a:xfrm>
            <a:off x="635000" y="2258894"/>
            <a:ext cx="1170106" cy="1170106"/>
            <a:chOff x="635000" y="2258894"/>
            <a:chExt cx="1170106" cy="1170106"/>
          </a:xfrm>
        </p:grpSpPr>
        <p:sp>
          <p:nvSpPr>
            <p:cNvPr id="2" name="Oval 1">
              <a:extLst>
                <a:ext uri="{FF2B5EF4-FFF2-40B4-BE49-F238E27FC236}">
                  <a16:creationId xmlns:a16="http://schemas.microsoft.com/office/drawing/2014/main" id="{DA684705-29C4-3A86-5EF1-1E7FDB771C19}"/>
                </a:ext>
              </a:extLst>
            </p:cNvPr>
            <p:cNvSpPr/>
            <p:nvPr/>
          </p:nvSpPr>
          <p:spPr>
            <a:xfrm>
              <a:off x="635000" y="2258894"/>
              <a:ext cx="1170106" cy="117010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2FD56A2-6928-E5DE-8CDA-4915F3930152}"/>
                </a:ext>
              </a:extLst>
            </p:cNvPr>
            <p:cNvPicPr>
              <a:picLocks noChangeAspect="1"/>
            </p:cNvPicPr>
            <p:nvPr/>
          </p:nvPicPr>
          <p:blipFill>
            <a:blip r:embed="rId2"/>
            <a:stretch>
              <a:fillRect/>
            </a:stretch>
          </p:blipFill>
          <p:spPr>
            <a:xfrm>
              <a:off x="855398" y="2491306"/>
              <a:ext cx="729310" cy="729310"/>
            </a:xfrm>
            <a:prstGeom prst="rect">
              <a:avLst/>
            </a:prstGeom>
          </p:spPr>
        </p:pic>
      </p:grpSp>
      <p:sp>
        <p:nvSpPr>
          <p:cNvPr id="16" name="Text Placeholder 2">
            <a:extLst>
              <a:ext uri="{FF2B5EF4-FFF2-40B4-BE49-F238E27FC236}">
                <a16:creationId xmlns:a16="http://schemas.microsoft.com/office/drawing/2014/main" id="{E4F8FB82-9577-9143-85CB-F99E17C1869B}"/>
              </a:ext>
            </a:extLst>
          </p:cNvPr>
          <p:cNvSpPr txBox="1">
            <a:spLocks/>
          </p:cNvSpPr>
          <p:nvPr/>
        </p:nvSpPr>
        <p:spPr>
          <a:xfrm>
            <a:off x="2990439" y="3742291"/>
            <a:ext cx="1322388" cy="973248"/>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1400" b="1" dirty="0" err="1">
                <a:solidFill>
                  <a:schemeClr val="accent5"/>
                </a:solidFill>
                <a:latin typeface="Roboto" panose="02000000000000000000" pitchFamily="2" charset="0"/>
                <a:ea typeface="Roboto" panose="02000000000000000000" pitchFamily="2" charset="0"/>
              </a:rPr>
              <a:t>Tarifas</a:t>
            </a:r>
            <a:r>
              <a:rPr lang="en-US" sz="1400" b="1" dirty="0">
                <a:solidFill>
                  <a:schemeClr val="accent5"/>
                </a:solidFill>
                <a:latin typeface="Roboto" panose="02000000000000000000" pitchFamily="2" charset="0"/>
                <a:ea typeface="Roboto" panose="02000000000000000000" pitchFamily="2" charset="0"/>
              </a:rPr>
              <a:t> </a:t>
            </a:r>
            <a:r>
              <a:rPr lang="en-US" sz="1400" b="1" dirty="0" err="1">
                <a:solidFill>
                  <a:schemeClr val="accent5"/>
                </a:solidFill>
                <a:latin typeface="Roboto" panose="02000000000000000000" pitchFamily="2" charset="0"/>
                <a:ea typeface="Roboto" panose="02000000000000000000" pitchFamily="2" charset="0"/>
              </a:rPr>
              <a:t>preferenciales</a:t>
            </a:r>
            <a:endParaRPr lang="en-US" sz="1400" b="1" dirty="0">
              <a:solidFill>
                <a:schemeClr val="accent5"/>
              </a:solidFill>
              <a:latin typeface="Roboto" panose="02000000000000000000" pitchFamily="2" charset="0"/>
              <a:ea typeface="Roboto" panose="02000000000000000000" pitchFamily="2" charset="0"/>
            </a:endParaRPr>
          </a:p>
          <a:p>
            <a:r>
              <a:rPr lang="en-US" sz="1050" dirty="0" err="1">
                <a:latin typeface="Roboto" panose="02000000000000000000" pitchFamily="2" charset="0"/>
                <a:ea typeface="Roboto" panose="02000000000000000000" pitchFamily="2" charset="0"/>
              </a:rPr>
              <a:t>Contarás</a:t>
            </a:r>
            <a:r>
              <a:rPr lang="en-US" sz="1050" dirty="0">
                <a:latin typeface="Roboto" panose="02000000000000000000" pitchFamily="2" charset="0"/>
                <a:ea typeface="Roboto" panose="02000000000000000000" pitchFamily="2" charset="0"/>
              </a:rPr>
              <a:t> con </a:t>
            </a:r>
            <a:r>
              <a:rPr lang="en-US" sz="1050" dirty="0" err="1">
                <a:latin typeface="Roboto" panose="02000000000000000000" pitchFamily="2" charset="0"/>
                <a:ea typeface="Roboto" panose="02000000000000000000" pitchFamily="2" charset="0"/>
              </a:rPr>
              <a:t>acceso</a:t>
            </a:r>
            <a:r>
              <a:rPr lang="en-US" sz="1050" dirty="0">
                <a:latin typeface="Roboto" panose="02000000000000000000" pitchFamily="2" charset="0"/>
                <a:ea typeface="Roboto" panose="02000000000000000000" pitchFamily="2" charset="0"/>
              </a:rPr>
              <a:t> a </a:t>
            </a:r>
            <a:r>
              <a:rPr lang="en-US" sz="1050" dirty="0" err="1">
                <a:latin typeface="Roboto" panose="02000000000000000000" pitchFamily="2" charset="0"/>
                <a:ea typeface="Roboto" panose="02000000000000000000" pitchFamily="2" charset="0"/>
              </a:rPr>
              <a:t>descuentos</a:t>
            </a:r>
            <a:r>
              <a:rPr lang="en-US" sz="1050" dirty="0">
                <a:latin typeface="Roboto" panose="02000000000000000000" pitchFamily="2" charset="0"/>
                <a:ea typeface="Roboto" panose="02000000000000000000" pitchFamily="2" charset="0"/>
              </a:rPr>
              <a:t> y </a:t>
            </a:r>
            <a:r>
              <a:rPr lang="en-US" sz="1050" dirty="0" err="1">
                <a:latin typeface="Roboto" panose="02000000000000000000" pitchFamily="2" charset="0"/>
                <a:ea typeface="Roboto" panose="02000000000000000000" pitchFamily="2" charset="0"/>
              </a:rPr>
              <a:t>promociones</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exclusivos</a:t>
            </a:r>
            <a:r>
              <a:rPr lang="en-US" sz="1050" dirty="0">
                <a:latin typeface="Roboto" panose="02000000000000000000" pitchFamily="2" charset="0"/>
                <a:ea typeface="Roboto" panose="02000000000000000000" pitchFamily="2" charset="0"/>
              </a:rPr>
              <a:t> de UPS para </a:t>
            </a:r>
            <a:r>
              <a:rPr lang="en-US" sz="1050" dirty="0" err="1">
                <a:latin typeface="Roboto" panose="02000000000000000000" pitchFamily="2" charset="0"/>
                <a:ea typeface="Roboto" panose="02000000000000000000" pitchFamily="2" charset="0"/>
              </a:rPr>
              <a:t>participantes</a:t>
            </a:r>
            <a:r>
              <a:rPr lang="en-US" sz="1050" dirty="0">
                <a:latin typeface="Roboto" panose="02000000000000000000" pitchFamily="2" charset="0"/>
                <a:ea typeface="Roboto" panose="02000000000000000000" pitchFamily="2" charset="0"/>
              </a:rPr>
              <a:t> de la Expo.</a:t>
            </a:r>
            <a:endParaRPr lang="en-US" sz="1200" dirty="0">
              <a:latin typeface="Roboto" panose="02000000000000000000" pitchFamily="2" charset="0"/>
              <a:ea typeface="Roboto" panose="02000000000000000000" pitchFamily="2" charset="0"/>
            </a:endParaRPr>
          </a:p>
        </p:txBody>
      </p:sp>
      <p:sp>
        <p:nvSpPr>
          <p:cNvPr id="17" name="Text Placeholder 2">
            <a:extLst>
              <a:ext uri="{FF2B5EF4-FFF2-40B4-BE49-F238E27FC236}">
                <a16:creationId xmlns:a16="http://schemas.microsoft.com/office/drawing/2014/main" id="{DCD9F6EF-A4C2-A242-4184-F041A8755FC1}"/>
              </a:ext>
            </a:extLst>
          </p:cNvPr>
          <p:cNvSpPr txBox="1">
            <a:spLocks/>
          </p:cNvSpPr>
          <p:nvPr/>
        </p:nvSpPr>
        <p:spPr>
          <a:xfrm>
            <a:off x="5434806" y="3742291"/>
            <a:ext cx="1322388" cy="973248"/>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1400" b="1" dirty="0" err="1">
                <a:solidFill>
                  <a:schemeClr val="accent5"/>
                </a:solidFill>
                <a:latin typeface="Roboto" panose="02000000000000000000" pitchFamily="2" charset="0"/>
                <a:ea typeface="Roboto" panose="02000000000000000000" pitchFamily="2" charset="0"/>
              </a:rPr>
              <a:t>Soporte</a:t>
            </a:r>
            <a:endParaRPr lang="en-US" sz="1400" b="1" dirty="0">
              <a:solidFill>
                <a:schemeClr val="accent5"/>
              </a:solidFill>
              <a:latin typeface="Roboto" panose="02000000000000000000" pitchFamily="2" charset="0"/>
              <a:ea typeface="Roboto" panose="02000000000000000000" pitchFamily="2" charset="0"/>
            </a:endParaRPr>
          </a:p>
          <a:p>
            <a:r>
              <a:rPr lang="en-US" sz="1050" dirty="0">
                <a:latin typeface="Roboto" panose="02000000000000000000" pitchFamily="2" charset="0"/>
                <a:ea typeface="Roboto" panose="02000000000000000000" pitchFamily="2" charset="0"/>
              </a:rPr>
              <a:t>Canal </a:t>
            </a:r>
            <a:r>
              <a:rPr lang="en-US" sz="1050" dirty="0" err="1">
                <a:latin typeface="Roboto" panose="02000000000000000000" pitchFamily="2" charset="0"/>
                <a:ea typeface="Roboto" panose="02000000000000000000" pitchFamily="2" charset="0"/>
              </a:rPr>
              <a:t>directo</a:t>
            </a:r>
            <a:r>
              <a:rPr lang="en-US" sz="1050" dirty="0">
                <a:latin typeface="Roboto" panose="02000000000000000000" pitchFamily="2" charset="0"/>
                <a:ea typeface="Roboto" panose="02000000000000000000" pitchFamily="2" charset="0"/>
              </a:rPr>
              <a:t> de </a:t>
            </a:r>
            <a:r>
              <a:rPr lang="en-US" sz="1050" dirty="0" err="1">
                <a:latin typeface="Roboto" panose="02000000000000000000" pitchFamily="2" charset="0"/>
                <a:ea typeface="Roboto" panose="02000000000000000000" pitchFamily="2" charset="0"/>
              </a:rPr>
              <a:t>apoyo</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vía</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correo</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electrónico</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exclusivo</a:t>
            </a:r>
            <a:r>
              <a:rPr lang="en-US" sz="1050" dirty="0">
                <a:latin typeface="Roboto" panose="02000000000000000000" pitchFamily="2" charset="0"/>
                <a:ea typeface="Roboto" panose="02000000000000000000" pitchFamily="2" charset="0"/>
              </a:rPr>
              <a:t>.</a:t>
            </a:r>
            <a:endParaRPr lang="en-US" sz="1200" dirty="0">
              <a:latin typeface="Roboto" panose="02000000000000000000" pitchFamily="2" charset="0"/>
              <a:ea typeface="Roboto" panose="02000000000000000000" pitchFamily="2" charset="0"/>
            </a:endParaRPr>
          </a:p>
        </p:txBody>
      </p:sp>
      <p:sp>
        <p:nvSpPr>
          <p:cNvPr id="18" name="Text Placeholder 2">
            <a:extLst>
              <a:ext uri="{FF2B5EF4-FFF2-40B4-BE49-F238E27FC236}">
                <a16:creationId xmlns:a16="http://schemas.microsoft.com/office/drawing/2014/main" id="{F2BCABEF-793C-5DC4-DC81-0C082A27AAAC}"/>
              </a:ext>
            </a:extLst>
          </p:cNvPr>
          <p:cNvSpPr txBox="1">
            <a:spLocks/>
          </p:cNvSpPr>
          <p:nvPr/>
        </p:nvSpPr>
        <p:spPr>
          <a:xfrm>
            <a:off x="7745781" y="3742291"/>
            <a:ext cx="1322388" cy="973248"/>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1400" b="1" dirty="0" err="1">
                <a:solidFill>
                  <a:schemeClr val="accent5"/>
                </a:solidFill>
                <a:latin typeface="Roboto" panose="02000000000000000000" pitchFamily="2" charset="0"/>
                <a:ea typeface="Roboto" panose="02000000000000000000" pitchFamily="2" charset="0"/>
              </a:rPr>
              <a:t>Orientación</a:t>
            </a:r>
            <a:endParaRPr lang="en-US" sz="1400" b="1" dirty="0">
              <a:solidFill>
                <a:schemeClr val="accent5"/>
              </a:solidFill>
              <a:latin typeface="Roboto" panose="02000000000000000000" pitchFamily="2" charset="0"/>
              <a:ea typeface="Roboto" panose="02000000000000000000" pitchFamily="2" charset="0"/>
            </a:endParaRPr>
          </a:p>
          <a:p>
            <a:r>
              <a:rPr lang="en-US" sz="1050" dirty="0" err="1">
                <a:latin typeface="Roboto" panose="02000000000000000000" pitchFamily="2" charset="0"/>
                <a:ea typeface="Roboto" panose="02000000000000000000" pitchFamily="2" charset="0"/>
              </a:rPr>
              <a:t>Información</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personalizada</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en</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nuestros</a:t>
            </a:r>
            <a:r>
              <a:rPr lang="en-US" sz="1050" dirty="0">
                <a:latin typeface="Roboto" panose="02000000000000000000" pitchFamily="2" charset="0"/>
                <a:ea typeface="Roboto" panose="02000000000000000000" pitchFamily="2" charset="0"/>
              </a:rPr>
              <a:t> Centros de </a:t>
            </a:r>
            <a:r>
              <a:rPr lang="en-US" sz="1050" dirty="0" err="1">
                <a:latin typeface="Roboto" panose="02000000000000000000" pitchFamily="2" charset="0"/>
                <a:ea typeface="Roboto" panose="02000000000000000000" pitchFamily="2" charset="0"/>
              </a:rPr>
              <a:t>Envío</a:t>
            </a:r>
            <a:r>
              <a:rPr lang="en-US" sz="1050" dirty="0">
                <a:latin typeface="Roboto" panose="02000000000000000000" pitchFamily="2" charset="0"/>
                <a:ea typeface="Roboto" panose="02000000000000000000" pitchFamily="2" charset="0"/>
              </a:rPr>
              <a:t> UPS.</a:t>
            </a:r>
            <a:endParaRPr lang="en-US" sz="1200" dirty="0">
              <a:latin typeface="Roboto" panose="02000000000000000000" pitchFamily="2" charset="0"/>
              <a:ea typeface="Roboto" panose="02000000000000000000" pitchFamily="2" charset="0"/>
            </a:endParaRPr>
          </a:p>
        </p:txBody>
      </p:sp>
      <p:sp>
        <p:nvSpPr>
          <p:cNvPr id="19" name="Text Placeholder 2">
            <a:extLst>
              <a:ext uri="{FF2B5EF4-FFF2-40B4-BE49-F238E27FC236}">
                <a16:creationId xmlns:a16="http://schemas.microsoft.com/office/drawing/2014/main" id="{49E3C1EF-3AB8-BCB5-4FF8-6AB6CDD0E819}"/>
              </a:ext>
            </a:extLst>
          </p:cNvPr>
          <p:cNvSpPr txBox="1">
            <a:spLocks/>
          </p:cNvSpPr>
          <p:nvPr/>
        </p:nvSpPr>
        <p:spPr>
          <a:xfrm>
            <a:off x="10130066" y="3742291"/>
            <a:ext cx="1426528" cy="973248"/>
          </a:xfrm>
          <a:prstGeom prst="rect">
            <a:avLst/>
          </a:prstGeom>
        </p:spPr>
        <p:txBody>
          <a:bodyPr vert="horz" lIns="0" tIns="0" rIns="0" bIns="0" rtlCol="0">
            <a:noAutofit/>
          </a:bodyPr>
          <a:lstStyle>
            <a:lvl1pPr marL="0" indent="0" algn="l" defTabSz="685800" rtl="0" eaLnBrk="1" latinLnBrk="0" hangingPunct="1">
              <a:lnSpc>
                <a:spcPct val="100000"/>
              </a:lnSpc>
              <a:spcBef>
                <a:spcPts val="1000"/>
              </a:spcBef>
              <a:buFont typeface="Arial"/>
              <a:buNone/>
              <a:defRPr sz="1800" kern="1200" cap="none"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203597" indent="-203597" algn="l" defTabSz="685800" rtl="0" eaLnBrk="1" latinLnBrk="0" hangingPunct="1">
              <a:lnSpc>
                <a:spcPct val="100000"/>
              </a:lnSpc>
              <a:spcBef>
                <a:spcPts val="1000"/>
              </a:spcBef>
              <a:buClr>
                <a:schemeClr val="tx2"/>
              </a:buClr>
              <a:buFont typeface="Arial" panose="020B0604020202020204" pitchFamily="34" charset="0"/>
              <a:buChar char="•"/>
              <a:tabLst/>
              <a:defRPr sz="16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429816" indent="-215504" algn="l" defTabSz="685800" rtl="0" eaLnBrk="1" latinLnBrk="0" hangingPunct="1">
              <a:lnSpc>
                <a:spcPct val="100000"/>
              </a:lnSpc>
              <a:spcBef>
                <a:spcPts val="1000"/>
              </a:spcBef>
              <a:buClr>
                <a:schemeClr val="tx2"/>
              </a:buClr>
              <a:buFont typeface="Courier New" panose="02070309020205020404" pitchFamily="49" charset="0"/>
              <a:buChar char="o"/>
              <a:tabLst/>
              <a:defRPr sz="14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645319" indent="-215504" algn="l" defTabSz="685800" rtl="0" eaLnBrk="1" latinLnBrk="0" hangingPunct="1">
              <a:lnSpc>
                <a:spcPct val="100000"/>
              </a:lnSpc>
              <a:spcBef>
                <a:spcPts val="1000"/>
              </a:spcBef>
              <a:buClr>
                <a:schemeClr val="tx2"/>
              </a:buClr>
              <a:buFont typeface="Wingdings" charset="2"/>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860822" indent="-220266" algn="l" defTabSz="685800" rtl="0" eaLnBrk="1" latinLnBrk="0" hangingPunct="1">
              <a:lnSpc>
                <a:spcPct val="100000"/>
              </a:lnSpc>
              <a:spcBef>
                <a:spcPts val="1000"/>
              </a:spcBef>
              <a:buClr>
                <a:schemeClr val="tx2"/>
              </a:buClr>
              <a:buFont typeface="Arial" panose="020B0604020202020204" pitchFamily="34" charset="0"/>
              <a:buChar char="•"/>
              <a:tabLst/>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1400" b="1" dirty="0" err="1">
                <a:solidFill>
                  <a:schemeClr val="accent5"/>
                </a:solidFill>
                <a:latin typeface="Roboto" panose="02000000000000000000" pitchFamily="2" charset="0"/>
                <a:ea typeface="Roboto" panose="02000000000000000000" pitchFamily="2" charset="0"/>
              </a:rPr>
              <a:t>Acompañamiento</a:t>
            </a:r>
            <a:endParaRPr lang="en-US" sz="1400" b="1" dirty="0">
              <a:solidFill>
                <a:schemeClr val="accent5"/>
              </a:solidFill>
              <a:latin typeface="Roboto" panose="02000000000000000000" pitchFamily="2" charset="0"/>
              <a:ea typeface="Roboto" panose="02000000000000000000" pitchFamily="2" charset="0"/>
            </a:endParaRPr>
          </a:p>
          <a:p>
            <a:r>
              <a:rPr lang="en-US" sz="1050" dirty="0" err="1">
                <a:latin typeface="Roboto" panose="02000000000000000000" pitchFamily="2" charset="0"/>
                <a:ea typeface="Roboto" panose="02000000000000000000" pitchFamily="2" charset="0"/>
              </a:rPr>
              <a:t>Te</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guiamos</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durante</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todo</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el</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proceso</a:t>
            </a:r>
            <a:r>
              <a:rPr lang="en-US" sz="1050" dirty="0">
                <a:latin typeface="Roboto" panose="02000000000000000000" pitchFamily="2" charset="0"/>
                <a:ea typeface="Roboto" panose="02000000000000000000" pitchFamily="2" charset="0"/>
              </a:rPr>
              <a:t> </a:t>
            </a:r>
            <a:r>
              <a:rPr lang="en-US" sz="1050" dirty="0" err="1">
                <a:latin typeface="Roboto" panose="02000000000000000000" pitchFamily="2" charset="0"/>
                <a:ea typeface="Roboto" panose="02000000000000000000" pitchFamily="2" charset="0"/>
              </a:rPr>
              <a:t>logístico</a:t>
            </a:r>
            <a:r>
              <a:rPr lang="en-US" sz="1050" dirty="0">
                <a:latin typeface="Roboto" panose="02000000000000000000" pitchFamily="2" charset="0"/>
                <a:ea typeface="Roboto" panose="02000000000000000000" pitchFamily="2" charset="0"/>
              </a:rPr>
              <a:t>.</a:t>
            </a:r>
            <a:endParaRPr lang="en-US" sz="1200" dirty="0">
              <a:latin typeface="Roboto" panose="02000000000000000000" pitchFamily="2" charset="0"/>
              <a:ea typeface="Roboto" panose="02000000000000000000" pitchFamily="2" charset="0"/>
            </a:endParaRPr>
          </a:p>
        </p:txBody>
      </p:sp>
      <p:grpSp>
        <p:nvGrpSpPr>
          <p:cNvPr id="25" name="Group 24">
            <a:extLst>
              <a:ext uri="{FF2B5EF4-FFF2-40B4-BE49-F238E27FC236}">
                <a16:creationId xmlns:a16="http://schemas.microsoft.com/office/drawing/2014/main" id="{F74C1AFD-70C3-5F59-6B52-1C050806D66E}"/>
              </a:ext>
            </a:extLst>
          </p:cNvPr>
          <p:cNvGrpSpPr/>
          <p:nvPr/>
        </p:nvGrpSpPr>
        <p:grpSpPr>
          <a:xfrm>
            <a:off x="2990439" y="2258894"/>
            <a:ext cx="1170106" cy="1170106"/>
            <a:chOff x="2990439" y="2258894"/>
            <a:chExt cx="1170106" cy="1170106"/>
          </a:xfrm>
        </p:grpSpPr>
        <p:sp>
          <p:nvSpPr>
            <p:cNvPr id="21" name="Oval 20">
              <a:extLst>
                <a:ext uri="{FF2B5EF4-FFF2-40B4-BE49-F238E27FC236}">
                  <a16:creationId xmlns:a16="http://schemas.microsoft.com/office/drawing/2014/main" id="{E4038195-79B0-B3D0-FBBA-75125E51AA6A}"/>
                </a:ext>
              </a:extLst>
            </p:cNvPr>
            <p:cNvSpPr/>
            <p:nvPr/>
          </p:nvSpPr>
          <p:spPr>
            <a:xfrm>
              <a:off x="2990439" y="2258894"/>
              <a:ext cx="1170106" cy="117010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47F51969-93A6-2A1D-342B-3D772BDD0D34}"/>
                </a:ext>
              </a:extLst>
            </p:cNvPr>
            <p:cNvPicPr>
              <a:picLocks noChangeAspect="1"/>
            </p:cNvPicPr>
            <p:nvPr/>
          </p:nvPicPr>
          <p:blipFill>
            <a:blip r:embed="rId3"/>
            <a:stretch>
              <a:fillRect/>
            </a:stretch>
          </p:blipFill>
          <p:spPr>
            <a:xfrm>
              <a:off x="3253194" y="2521649"/>
              <a:ext cx="644597" cy="644597"/>
            </a:xfrm>
            <a:prstGeom prst="rect">
              <a:avLst/>
            </a:prstGeom>
          </p:spPr>
        </p:pic>
      </p:grpSp>
      <p:grpSp>
        <p:nvGrpSpPr>
          <p:cNvPr id="27" name="Group 26">
            <a:extLst>
              <a:ext uri="{FF2B5EF4-FFF2-40B4-BE49-F238E27FC236}">
                <a16:creationId xmlns:a16="http://schemas.microsoft.com/office/drawing/2014/main" id="{34DBC46E-6BBB-5A6F-DF40-823E4EA8D33A}"/>
              </a:ext>
            </a:extLst>
          </p:cNvPr>
          <p:cNvGrpSpPr/>
          <p:nvPr/>
        </p:nvGrpSpPr>
        <p:grpSpPr>
          <a:xfrm>
            <a:off x="5345878" y="2258894"/>
            <a:ext cx="1170106" cy="1170106"/>
            <a:chOff x="5345878" y="2258894"/>
            <a:chExt cx="1170106" cy="1170106"/>
          </a:xfrm>
        </p:grpSpPr>
        <p:sp>
          <p:nvSpPr>
            <p:cNvPr id="22" name="Oval 21">
              <a:extLst>
                <a:ext uri="{FF2B5EF4-FFF2-40B4-BE49-F238E27FC236}">
                  <a16:creationId xmlns:a16="http://schemas.microsoft.com/office/drawing/2014/main" id="{2A7EEDA8-1AB9-37BE-0D61-05F68CD6B2FD}"/>
                </a:ext>
              </a:extLst>
            </p:cNvPr>
            <p:cNvSpPr/>
            <p:nvPr/>
          </p:nvSpPr>
          <p:spPr>
            <a:xfrm>
              <a:off x="5345878" y="2258894"/>
              <a:ext cx="1170106" cy="117010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5AF5AC66-2FA8-00E1-891A-C30390ED4DAC}"/>
                </a:ext>
              </a:extLst>
            </p:cNvPr>
            <p:cNvPicPr>
              <a:picLocks noChangeAspect="1"/>
            </p:cNvPicPr>
            <p:nvPr/>
          </p:nvPicPr>
          <p:blipFill>
            <a:blip r:embed="rId4"/>
            <a:stretch>
              <a:fillRect/>
            </a:stretch>
          </p:blipFill>
          <p:spPr>
            <a:xfrm>
              <a:off x="5736923" y="2603396"/>
              <a:ext cx="388016" cy="505129"/>
            </a:xfrm>
            <a:prstGeom prst="rect">
              <a:avLst/>
            </a:prstGeom>
          </p:spPr>
        </p:pic>
      </p:grpSp>
      <p:grpSp>
        <p:nvGrpSpPr>
          <p:cNvPr id="29" name="Group 28">
            <a:extLst>
              <a:ext uri="{FF2B5EF4-FFF2-40B4-BE49-F238E27FC236}">
                <a16:creationId xmlns:a16="http://schemas.microsoft.com/office/drawing/2014/main" id="{0EBAAE1C-A0C5-11A7-A5C4-A79D12F2502E}"/>
              </a:ext>
            </a:extLst>
          </p:cNvPr>
          <p:cNvGrpSpPr/>
          <p:nvPr/>
        </p:nvGrpSpPr>
        <p:grpSpPr>
          <a:xfrm>
            <a:off x="7701317" y="2258894"/>
            <a:ext cx="1170106" cy="1170106"/>
            <a:chOff x="7701317" y="2258894"/>
            <a:chExt cx="1170106" cy="1170106"/>
          </a:xfrm>
        </p:grpSpPr>
        <p:sp>
          <p:nvSpPr>
            <p:cNvPr id="24" name="Oval 23">
              <a:extLst>
                <a:ext uri="{FF2B5EF4-FFF2-40B4-BE49-F238E27FC236}">
                  <a16:creationId xmlns:a16="http://schemas.microsoft.com/office/drawing/2014/main" id="{448C3261-D9C6-C933-59CB-C16EAE758AFE}"/>
                </a:ext>
              </a:extLst>
            </p:cNvPr>
            <p:cNvSpPr/>
            <p:nvPr/>
          </p:nvSpPr>
          <p:spPr>
            <a:xfrm>
              <a:off x="7701317" y="2258894"/>
              <a:ext cx="1170106" cy="117010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D76AC54B-1EB0-AABB-FDBC-44DD6EC96AC2}"/>
                </a:ext>
              </a:extLst>
            </p:cNvPr>
            <p:cNvPicPr>
              <a:picLocks noChangeAspect="1"/>
            </p:cNvPicPr>
            <p:nvPr/>
          </p:nvPicPr>
          <p:blipFill>
            <a:blip r:embed="rId5"/>
            <a:stretch>
              <a:fillRect/>
            </a:stretch>
          </p:blipFill>
          <p:spPr>
            <a:xfrm>
              <a:off x="8012415" y="2590842"/>
              <a:ext cx="547911" cy="530236"/>
            </a:xfrm>
            <a:prstGeom prst="rect">
              <a:avLst/>
            </a:prstGeom>
          </p:spPr>
        </p:pic>
      </p:grpSp>
      <p:grpSp>
        <p:nvGrpSpPr>
          <p:cNvPr id="35" name="Group 34">
            <a:extLst>
              <a:ext uri="{FF2B5EF4-FFF2-40B4-BE49-F238E27FC236}">
                <a16:creationId xmlns:a16="http://schemas.microsoft.com/office/drawing/2014/main" id="{65549441-952F-239C-522B-BACE9A1ABCC5}"/>
              </a:ext>
            </a:extLst>
          </p:cNvPr>
          <p:cNvGrpSpPr/>
          <p:nvPr/>
        </p:nvGrpSpPr>
        <p:grpSpPr>
          <a:xfrm>
            <a:off x="10056757" y="2270908"/>
            <a:ext cx="1170106" cy="1170106"/>
            <a:chOff x="10056757" y="2270908"/>
            <a:chExt cx="1170106" cy="1170106"/>
          </a:xfrm>
        </p:grpSpPr>
        <p:sp>
          <p:nvSpPr>
            <p:cNvPr id="13" name="Oval 12">
              <a:extLst>
                <a:ext uri="{FF2B5EF4-FFF2-40B4-BE49-F238E27FC236}">
                  <a16:creationId xmlns:a16="http://schemas.microsoft.com/office/drawing/2014/main" id="{2C6C59D2-B479-DF36-93A9-066A6B2F8FA9}"/>
                </a:ext>
              </a:extLst>
            </p:cNvPr>
            <p:cNvSpPr/>
            <p:nvPr/>
          </p:nvSpPr>
          <p:spPr>
            <a:xfrm>
              <a:off x="10056757" y="2270908"/>
              <a:ext cx="1170106" cy="1170106"/>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4F7D0B47-9762-0177-A73A-7872BE9ACEAF}"/>
                </a:ext>
              </a:extLst>
            </p:cNvPr>
            <p:cNvPicPr>
              <a:picLocks noChangeAspect="1"/>
            </p:cNvPicPr>
            <p:nvPr/>
          </p:nvPicPr>
          <p:blipFill>
            <a:blip r:embed="rId6"/>
            <a:stretch>
              <a:fillRect/>
            </a:stretch>
          </p:blipFill>
          <p:spPr>
            <a:xfrm>
              <a:off x="10342916" y="2491306"/>
              <a:ext cx="597788" cy="612733"/>
            </a:xfrm>
            <a:prstGeom prst="rect">
              <a:avLst/>
            </a:prstGeom>
          </p:spPr>
        </p:pic>
      </p:grpSp>
      <p:pic>
        <p:nvPicPr>
          <p:cNvPr id="36" name="Picture 35" descr="A colorful text with buildings and a balloon&#10;&#10;AI-generated content may be incorrect.">
            <a:extLst>
              <a:ext uri="{FF2B5EF4-FFF2-40B4-BE49-F238E27FC236}">
                <a16:creationId xmlns:a16="http://schemas.microsoft.com/office/drawing/2014/main" id="{CECA30B1-205F-01A3-9DE6-92452BF07F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51059" y="5808132"/>
            <a:ext cx="2440941" cy="1049867"/>
          </a:xfrm>
          <a:prstGeom prst="rect">
            <a:avLst/>
          </a:prstGeom>
        </p:spPr>
      </p:pic>
      <p:pic>
        <p:nvPicPr>
          <p:cNvPr id="38" name="Picture 37">
            <a:extLst>
              <a:ext uri="{FF2B5EF4-FFF2-40B4-BE49-F238E27FC236}">
                <a16:creationId xmlns:a16="http://schemas.microsoft.com/office/drawing/2014/main" id="{C23A6230-5256-B9AE-B1DC-0603DF4E143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116889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686A97-5F1D-8CDA-F970-C2A940C558B2}"/>
              </a:ext>
            </a:extLst>
          </p:cNvPr>
          <p:cNvSpPr>
            <a:spLocks noGrp="1"/>
          </p:cNvSpPr>
          <p:nvPr>
            <p:ph type="dt" sz="half" idx="10"/>
          </p:nvPr>
        </p:nvSpPr>
        <p:spPr/>
        <p:txBody>
          <a:bodyPr/>
          <a:lstStyle/>
          <a:p>
            <a:fld id="{DDC67203-A1A2-114F-B5AE-1771E558E9DE}" type="datetime4">
              <a:rPr lang="en-US" smtClean="0"/>
              <a:t>December 5, 2025</a:t>
            </a:fld>
            <a:endParaRPr lang="en-US" dirty="0"/>
          </a:p>
        </p:txBody>
      </p:sp>
      <p:sp>
        <p:nvSpPr>
          <p:cNvPr id="3" name="Slide Number Placeholder 2">
            <a:extLst>
              <a:ext uri="{FF2B5EF4-FFF2-40B4-BE49-F238E27FC236}">
                <a16:creationId xmlns:a16="http://schemas.microsoft.com/office/drawing/2014/main" id="{EDA9078B-1824-BECF-86D8-C70BD141FB19}"/>
              </a:ext>
            </a:extLst>
          </p:cNvPr>
          <p:cNvSpPr>
            <a:spLocks noGrp="1"/>
          </p:cNvSpPr>
          <p:nvPr>
            <p:ph type="sldNum" sz="quarter" idx="4"/>
          </p:nvPr>
        </p:nvSpPr>
        <p:spPr/>
        <p:txBody>
          <a:bodyPr/>
          <a:lstStyle/>
          <a:p>
            <a:fld id="{4FA92F45-BA5D-4C7A-ACC7-D44B34072B97}" type="slidenum">
              <a:rPr lang="en-US" smtClean="0"/>
              <a:pPr/>
              <a:t>14</a:t>
            </a:fld>
            <a:endParaRPr lang="en-US" dirty="0"/>
          </a:p>
        </p:txBody>
      </p:sp>
      <p:sp>
        <p:nvSpPr>
          <p:cNvPr id="4" name="Google Shape;241;g37b80157a47_1_402">
            <a:extLst>
              <a:ext uri="{FF2B5EF4-FFF2-40B4-BE49-F238E27FC236}">
                <a16:creationId xmlns:a16="http://schemas.microsoft.com/office/drawing/2014/main" id="{E82353FA-42EB-F1E4-DBC4-2CE2C01C5212}"/>
              </a:ext>
            </a:extLst>
          </p:cNvPr>
          <p:cNvSpPr/>
          <p:nvPr/>
        </p:nvSpPr>
        <p:spPr>
          <a:xfrm rot="10800000">
            <a:off x="-75" y="0"/>
            <a:ext cx="253528" cy="6858000"/>
          </a:xfrm>
          <a:prstGeom prst="rect">
            <a:avLst/>
          </a:prstGeom>
          <a:solidFill>
            <a:srgbClr val="FFC403"/>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p>
        </p:txBody>
      </p:sp>
      <p:graphicFrame>
        <p:nvGraphicFramePr>
          <p:cNvPr id="6" name="Table 5">
            <a:extLst>
              <a:ext uri="{FF2B5EF4-FFF2-40B4-BE49-F238E27FC236}">
                <a16:creationId xmlns:a16="http://schemas.microsoft.com/office/drawing/2014/main" id="{319095F5-705E-A229-D83F-BF6908E5A399}"/>
              </a:ext>
            </a:extLst>
          </p:cNvPr>
          <p:cNvGraphicFramePr>
            <a:graphicFrameLocks noGrp="1"/>
          </p:cNvGraphicFramePr>
          <p:nvPr>
            <p:extLst>
              <p:ext uri="{D42A27DB-BD31-4B8C-83A1-F6EECF244321}">
                <p14:modId xmlns:p14="http://schemas.microsoft.com/office/powerpoint/2010/main" val="2236648327"/>
              </p:ext>
            </p:extLst>
          </p:nvPr>
        </p:nvGraphicFramePr>
        <p:xfrm>
          <a:off x="611287" y="2686684"/>
          <a:ext cx="6017184" cy="2748280"/>
        </p:xfrm>
        <a:graphic>
          <a:graphicData uri="http://schemas.openxmlformats.org/drawingml/2006/table">
            <a:tbl>
              <a:tblPr firstRow="1" bandRow="1">
                <a:tableStyleId>{5C22544A-7EE6-4342-B048-85BDC9FD1C3A}</a:tableStyleId>
              </a:tblPr>
              <a:tblGrid>
                <a:gridCol w="689864">
                  <a:extLst>
                    <a:ext uri="{9D8B030D-6E8A-4147-A177-3AD203B41FA5}">
                      <a16:colId xmlns:a16="http://schemas.microsoft.com/office/drawing/2014/main" val="1514353601"/>
                    </a:ext>
                  </a:extLst>
                </a:gridCol>
                <a:gridCol w="1303826">
                  <a:extLst>
                    <a:ext uri="{9D8B030D-6E8A-4147-A177-3AD203B41FA5}">
                      <a16:colId xmlns:a16="http://schemas.microsoft.com/office/drawing/2014/main" val="3471989499"/>
                    </a:ext>
                  </a:extLst>
                </a:gridCol>
                <a:gridCol w="1531088">
                  <a:extLst>
                    <a:ext uri="{9D8B030D-6E8A-4147-A177-3AD203B41FA5}">
                      <a16:colId xmlns:a16="http://schemas.microsoft.com/office/drawing/2014/main" val="3183817945"/>
                    </a:ext>
                  </a:extLst>
                </a:gridCol>
                <a:gridCol w="742632">
                  <a:extLst>
                    <a:ext uri="{9D8B030D-6E8A-4147-A177-3AD203B41FA5}">
                      <a16:colId xmlns:a16="http://schemas.microsoft.com/office/drawing/2014/main" val="3749911400"/>
                    </a:ext>
                  </a:extLst>
                </a:gridCol>
                <a:gridCol w="813118">
                  <a:extLst>
                    <a:ext uri="{9D8B030D-6E8A-4147-A177-3AD203B41FA5}">
                      <a16:colId xmlns:a16="http://schemas.microsoft.com/office/drawing/2014/main" val="1245167663"/>
                    </a:ext>
                  </a:extLst>
                </a:gridCol>
                <a:gridCol w="936656">
                  <a:extLst>
                    <a:ext uri="{9D8B030D-6E8A-4147-A177-3AD203B41FA5}">
                      <a16:colId xmlns:a16="http://schemas.microsoft.com/office/drawing/2014/main" val="1339068420"/>
                    </a:ext>
                  </a:extLst>
                </a:gridCol>
              </a:tblGrid>
              <a:tr h="370840">
                <a:tc gridSpan="6">
                  <a:txBody>
                    <a:bodyPr/>
                    <a:lstStyle/>
                    <a:p>
                      <a:pPr algn="ctr"/>
                      <a:r>
                        <a:rPr lang="es-CO" dirty="0"/>
                        <a:t>MAYO 2026</a:t>
                      </a: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455813206"/>
                  </a:ext>
                </a:extLst>
              </a:tr>
              <a:tr h="370840">
                <a:tc>
                  <a:txBody>
                    <a:bodyPr/>
                    <a:lstStyle/>
                    <a:p>
                      <a:pPr algn="ctr"/>
                      <a:r>
                        <a:rPr lang="es-CO" b="1" dirty="0"/>
                        <a:t>Lunes</a:t>
                      </a:r>
                      <a:endParaRPr lang="en-US" b="1" dirty="0"/>
                    </a:p>
                  </a:txBody>
                  <a:tcPr/>
                </a:tc>
                <a:tc>
                  <a:txBody>
                    <a:bodyPr/>
                    <a:lstStyle/>
                    <a:p>
                      <a:pPr algn="ctr"/>
                      <a:r>
                        <a:rPr lang="es-CO" b="1" dirty="0"/>
                        <a:t>Martes</a:t>
                      </a:r>
                      <a:endParaRPr lang="en-US" b="1" dirty="0"/>
                    </a:p>
                  </a:txBody>
                  <a:tcPr/>
                </a:tc>
                <a:tc>
                  <a:txBody>
                    <a:bodyPr/>
                    <a:lstStyle/>
                    <a:p>
                      <a:pPr algn="ctr"/>
                      <a:r>
                        <a:rPr lang="es-CO" b="1" dirty="0"/>
                        <a:t>Miércoles</a:t>
                      </a:r>
                      <a:endParaRPr lang="en-US" b="1" dirty="0"/>
                    </a:p>
                  </a:txBody>
                  <a:tcPr/>
                </a:tc>
                <a:tc>
                  <a:txBody>
                    <a:bodyPr/>
                    <a:lstStyle/>
                    <a:p>
                      <a:pPr algn="ctr"/>
                      <a:r>
                        <a:rPr lang="es-CO" b="1" dirty="0"/>
                        <a:t>Jueves</a:t>
                      </a:r>
                      <a:endParaRPr lang="en-US" b="1" dirty="0"/>
                    </a:p>
                  </a:txBody>
                  <a:tcPr/>
                </a:tc>
                <a:tc>
                  <a:txBody>
                    <a:bodyPr/>
                    <a:lstStyle/>
                    <a:p>
                      <a:pPr algn="ctr"/>
                      <a:r>
                        <a:rPr lang="es-CO" b="1" dirty="0"/>
                        <a:t>Viernes</a:t>
                      </a:r>
                      <a:endParaRPr lang="en-US" b="1" dirty="0"/>
                    </a:p>
                  </a:txBody>
                  <a:tcPr/>
                </a:tc>
                <a:tc>
                  <a:txBody>
                    <a:bodyPr/>
                    <a:lstStyle/>
                    <a:p>
                      <a:pPr algn="ctr"/>
                      <a:r>
                        <a:rPr lang="es-CO" b="1" dirty="0"/>
                        <a:t>Sábado</a:t>
                      </a:r>
                      <a:endParaRPr lang="en-US" b="1" dirty="0"/>
                    </a:p>
                  </a:txBody>
                  <a:tcPr/>
                </a:tc>
                <a:extLst>
                  <a:ext uri="{0D108BD9-81ED-4DB2-BD59-A6C34878D82A}">
                    <a16:rowId xmlns:a16="http://schemas.microsoft.com/office/drawing/2014/main" val="2394751211"/>
                  </a:ext>
                </a:extLst>
              </a:tr>
              <a:tr h="370840">
                <a:tc>
                  <a:txBody>
                    <a:bodyPr/>
                    <a:lstStyle/>
                    <a:p>
                      <a:r>
                        <a:rPr lang="es-CO" b="0" dirty="0"/>
                        <a:t>4</a:t>
                      </a:r>
                    </a:p>
                  </a:txBody>
                  <a:tcPr/>
                </a:tc>
                <a:tc>
                  <a:txBody>
                    <a:bodyPr/>
                    <a:lstStyle/>
                    <a:p>
                      <a:r>
                        <a:rPr lang="es-CO" b="1" dirty="0">
                          <a:solidFill>
                            <a:schemeClr val="accent1">
                              <a:lumMod val="50000"/>
                              <a:lumOff val="50000"/>
                            </a:schemeClr>
                          </a:solidFill>
                        </a:rPr>
                        <a:t>5</a:t>
                      </a:r>
                    </a:p>
                    <a:p>
                      <a:r>
                        <a:rPr lang="es-CO" sz="1100" b="0" dirty="0"/>
                        <a:t>Ej. Primer Día para hacer tu envío</a:t>
                      </a:r>
                      <a:endParaRPr lang="en-US" sz="1100" b="0" dirty="0"/>
                    </a:p>
                  </a:txBody>
                  <a:tcPr/>
                </a:tc>
                <a:tc>
                  <a:txBody>
                    <a:bodyPr/>
                    <a:lstStyle/>
                    <a:p>
                      <a:r>
                        <a:rPr lang="es-CO" b="0" dirty="0"/>
                        <a:t>6</a:t>
                      </a:r>
                    </a:p>
                  </a:txBody>
                  <a:tcPr/>
                </a:tc>
                <a:tc>
                  <a:txBody>
                    <a:bodyPr/>
                    <a:lstStyle/>
                    <a:p>
                      <a:r>
                        <a:rPr lang="es-CO" b="0" dirty="0"/>
                        <a:t>7</a:t>
                      </a:r>
                      <a:endParaRPr lang="en-US" b="0" dirty="0"/>
                    </a:p>
                  </a:txBody>
                  <a:tcPr/>
                </a:tc>
                <a:tc>
                  <a:txBody>
                    <a:bodyPr/>
                    <a:lstStyle/>
                    <a:p>
                      <a:r>
                        <a:rPr lang="es-CO" b="0" dirty="0"/>
                        <a:t>8</a:t>
                      </a:r>
                      <a:endParaRPr lang="en-US" b="0" dirty="0"/>
                    </a:p>
                  </a:txBody>
                  <a:tcPr/>
                </a:tc>
                <a:tc>
                  <a:txBody>
                    <a:bodyPr/>
                    <a:lstStyle/>
                    <a:p>
                      <a:r>
                        <a:rPr lang="es-CO" b="0" dirty="0"/>
                        <a:t>9</a:t>
                      </a:r>
                      <a:endParaRPr lang="en-US" b="0" dirty="0"/>
                    </a:p>
                  </a:txBody>
                  <a:tcPr/>
                </a:tc>
                <a:extLst>
                  <a:ext uri="{0D108BD9-81ED-4DB2-BD59-A6C34878D82A}">
                    <a16:rowId xmlns:a16="http://schemas.microsoft.com/office/drawing/2014/main" val="3202249941"/>
                  </a:ext>
                </a:extLst>
              </a:tr>
              <a:tr h="370840">
                <a:tc>
                  <a:txBody>
                    <a:bodyPr/>
                    <a:lstStyle/>
                    <a:p>
                      <a:r>
                        <a:rPr lang="es-CO" dirty="0"/>
                        <a:t>11</a:t>
                      </a:r>
                      <a:endParaRPr lang="en-US" dirty="0"/>
                    </a:p>
                  </a:txBody>
                  <a:tcPr/>
                </a:tc>
                <a:tc>
                  <a:txBody>
                    <a:bodyPr/>
                    <a:lstStyle/>
                    <a:p>
                      <a:r>
                        <a:rPr lang="es-CO" dirty="0"/>
                        <a:t>12</a:t>
                      </a:r>
                      <a:endParaRPr lang="en-US" dirty="0"/>
                    </a:p>
                  </a:txBody>
                  <a:tcPr/>
                </a:tc>
                <a:tc>
                  <a:txBody>
                    <a:bodyPr/>
                    <a:lstStyle/>
                    <a:p>
                      <a:r>
                        <a:rPr lang="es-CO" b="1" dirty="0">
                          <a:solidFill>
                            <a:schemeClr val="accent1">
                              <a:lumMod val="50000"/>
                              <a:lumOff val="50000"/>
                            </a:schemeClr>
                          </a:solidFill>
                        </a:rPr>
                        <a:t>13</a:t>
                      </a:r>
                    </a:p>
                    <a:p>
                      <a:r>
                        <a:rPr lang="es-CO" sz="1100" dirty="0"/>
                        <a:t>Ej. Fecha límite para hacer tu envío</a:t>
                      </a:r>
                      <a:endParaRPr lang="en-US" sz="1100" dirty="0"/>
                    </a:p>
                  </a:txBody>
                  <a:tcPr/>
                </a:tc>
                <a:tc>
                  <a:txBody>
                    <a:bodyPr/>
                    <a:lstStyle/>
                    <a:p>
                      <a:r>
                        <a:rPr lang="es-CO" dirty="0"/>
                        <a:t>14</a:t>
                      </a:r>
                      <a:endParaRPr lang="en-US" dirty="0"/>
                    </a:p>
                  </a:txBody>
                  <a:tcPr/>
                </a:tc>
                <a:tc>
                  <a:txBody>
                    <a:bodyPr/>
                    <a:lstStyle/>
                    <a:p>
                      <a:r>
                        <a:rPr lang="es-CO" dirty="0"/>
                        <a:t>15</a:t>
                      </a:r>
                      <a:endParaRPr lang="en-US" dirty="0"/>
                    </a:p>
                  </a:txBody>
                  <a:tcPr/>
                </a:tc>
                <a:tc>
                  <a:txBody>
                    <a:bodyPr/>
                    <a:lstStyle/>
                    <a:p>
                      <a:r>
                        <a:rPr lang="es-CO" dirty="0"/>
                        <a:t>16</a:t>
                      </a:r>
                      <a:endParaRPr lang="en-US" dirty="0"/>
                    </a:p>
                  </a:txBody>
                  <a:tcPr/>
                </a:tc>
                <a:extLst>
                  <a:ext uri="{0D108BD9-81ED-4DB2-BD59-A6C34878D82A}">
                    <a16:rowId xmlns:a16="http://schemas.microsoft.com/office/drawing/2014/main" val="3880466416"/>
                  </a:ext>
                </a:extLst>
              </a:tr>
              <a:tr h="370840">
                <a:tc>
                  <a:txBody>
                    <a:bodyPr/>
                    <a:lstStyle/>
                    <a:p>
                      <a:r>
                        <a:rPr lang="es-CO" dirty="0"/>
                        <a:t>18</a:t>
                      </a:r>
                      <a:endParaRPr lang="en-US" dirty="0"/>
                    </a:p>
                  </a:txBody>
                  <a:tcPr/>
                </a:tc>
                <a:tc>
                  <a:txBody>
                    <a:bodyPr/>
                    <a:lstStyle/>
                    <a:p>
                      <a:r>
                        <a:rPr lang="es-CO" dirty="0"/>
                        <a:t>19</a:t>
                      </a:r>
                      <a:endParaRPr lang="en-US" dirty="0"/>
                    </a:p>
                  </a:txBody>
                  <a:tcPr/>
                </a:tc>
                <a:tc>
                  <a:txBody>
                    <a:bodyPr/>
                    <a:lstStyle/>
                    <a:p>
                      <a:r>
                        <a:rPr lang="es-CO" dirty="0"/>
                        <a:t>20</a:t>
                      </a:r>
                      <a:endParaRPr lang="en-US" dirty="0"/>
                    </a:p>
                  </a:txBody>
                  <a:tcPr/>
                </a:tc>
                <a:tc>
                  <a:txBody>
                    <a:bodyPr/>
                    <a:lstStyle/>
                    <a:p>
                      <a:r>
                        <a:rPr lang="es-CO" dirty="0"/>
                        <a:t>21</a:t>
                      </a:r>
                      <a:endParaRPr lang="en-US" dirty="0"/>
                    </a:p>
                  </a:txBody>
                  <a:tcPr/>
                </a:tc>
                <a:tc>
                  <a:txBody>
                    <a:bodyPr/>
                    <a:lstStyle/>
                    <a:p>
                      <a:r>
                        <a:rPr lang="es-CO" dirty="0"/>
                        <a:t>22</a:t>
                      </a:r>
                      <a:endParaRPr lang="en-US" dirty="0"/>
                    </a:p>
                  </a:txBody>
                  <a:tcPr/>
                </a:tc>
                <a:tc>
                  <a:txBody>
                    <a:bodyPr/>
                    <a:lstStyle/>
                    <a:p>
                      <a:r>
                        <a:rPr lang="es-CO" dirty="0"/>
                        <a:t>23</a:t>
                      </a:r>
                      <a:endParaRPr lang="en-US" dirty="0"/>
                    </a:p>
                  </a:txBody>
                  <a:tcPr/>
                </a:tc>
                <a:extLst>
                  <a:ext uri="{0D108BD9-81ED-4DB2-BD59-A6C34878D82A}">
                    <a16:rowId xmlns:a16="http://schemas.microsoft.com/office/drawing/2014/main" val="3192674747"/>
                  </a:ext>
                </a:extLst>
              </a:tr>
              <a:tr h="370840">
                <a:tc>
                  <a:txBody>
                    <a:bodyPr/>
                    <a:lstStyle/>
                    <a:p>
                      <a:r>
                        <a:rPr lang="es-CO" dirty="0"/>
                        <a:t>25</a:t>
                      </a:r>
                      <a:endParaRPr lang="en-US" dirty="0"/>
                    </a:p>
                  </a:txBody>
                  <a:tcPr/>
                </a:tc>
                <a:tc>
                  <a:txBody>
                    <a:bodyPr/>
                    <a:lstStyle/>
                    <a:p>
                      <a:r>
                        <a:rPr lang="es-CO" dirty="0"/>
                        <a:t>26</a:t>
                      </a:r>
                      <a:endParaRPr lang="en-US" dirty="0"/>
                    </a:p>
                  </a:txBody>
                  <a:tcPr/>
                </a:tc>
                <a:tc>
                  <a:txBody>
                    <a:bodyPr/>
                    <a:lstStyle/>
                    <a:p>
                      <a:r>
                        <a:rPr lang="es-CO" dirty="0"/>
                        <a:t>27</a:t>
                      </a:r>
                      <a:endParaRPr lang="en-US" dirty="0"/>
                    </a:p>
                  </a:txBody>
                  <a:tcPr/>
                </a:tc>
                <a:tc>
                  <a:txBody>
                    <a:bodyPr/>
                    <a:lstStyle/>
                    <a:p>
                      <a:r>
                        <a:rPr lang="es-CO" dirty="0"/>
                        <a:t>28</a:t>
                      </a:r>
                      <a:endParaRPr lang="en-US" dirty="0"/>
                    </a:p>
                  </a:txBody>
                  <a:tcPr/>
                </a:tc>
                <a:tc>
                  <a:txBody>
                    <a:bodyPr/>
                    <a:lstStyle/>
                    <a:p>
                      <a:r>
                        <a:rPr lang="es-CO" dirty="0"/>
                        <a:t>29</a:t>
                      </a:r>
                      <a:endParaRPr lang="en-US" dirty="0"/>
                    </a:p>
                  </a:txBody>
                  <a:tcPr/>
                </a:tc>
                <a:tc>
                  <a:txBody>
                    <a:bodyPr/>
                    <a:lstStyle/>
                    <a:p>
                      <a:endParaRPr lang="en-US" dirty="0"/>
                    </a:p>
                  </a:txBody>
                  <a:tcPr/>
                </a:tc>
                <a:extLst>
                  <a:ext uri="{0D108BD9-81ED-4DB2-BD59-A6C34878D82A}">
                    <a16:rowId xmlns:a16="http://schemas.microsoft.com/office/drawing/2014/main" val="352362518"/>
                  </a:ext>
                </a:extLst>
              </a:tr>
            </a:tbl>
          </a:graphicData>
        </a:graphic>
      </p:graphicFrame>
      <p:sp>
        <p:nvSpPr>
          <p:cNvPr id="7" name="TextBox 6">
            <a:extLst>
              <a:ext uri="{FF2B5EF4-FFF2-40B4-BE49-F238E27FC236}">
                <a16:creationId xmlns:a16="http://schemas.microsoft.com/office/drawing/2014/main" id="{D5EB3A38-9D77-A43B-251E-FB04DE7CDD8F}"/>
              </a:ext>
            </a:extLst>
          </p:cNvPr>
          <p:cNvSpPr txBox="1"/>
          <p:nvPr/>
        </p:nvSpPr>
        <p:spPr>
          <a:xfrm>
            <a:off x="611287" y="297431"/>
            <a:ext cx="6112571" cy="1077218"/>
          </a:xfrm>
          <a:prstGeom prst="rect">
            <a:avLst/>
          </a:prstGeom>
          <a:noFill/>
        </p:spPr>
        <p:txBody>
          <a:bodyPr wrap="none" rtlCol="0">
            <a:spAutoFit/>
          </a:bodyPr>
          <a:lstStyle/>
          <a:p>
            <a:r>
              <a:rPr lang="es-CO" sz="3200" b="1" dirty="0">
                <a:solidFill>
                  <a:schemeClr val="accent1"/>
                </a:solidFill>
                <a:latin typeface="Roboto" panose="02000000000000000000" pitchFamily="2" charset="0"/>
                <a:ea typeface="Roboto" panose="02000000000000000000" pitchFamily="2" charset="0"/>
              </a:rPr>
              <a:t>Así podemos apoyarte a llegar a</a:t>
            </a:r>
          </a:p>
          <a:p>
            <a:r>
              <a:rPr lang="es-CO" sz="3200" dirty="0">
                <a:solidFill>
                  <a:schemeClr val="accent3"/>
                </a:solidFill>
                <a:latin typeface="Roboto" panose="02000000000000000000" pitchFamily="2" charset="0"/>
                <a:ea typeface="Roboto" panose="02000000000000000000" pitchFamily="2" charset="0"/>
              </a:rPr>
              <a:t>Expo Mujer 2026 </a:t>
            </a:r>
            <a:endParaRPr lang="en-US" sz="3200" dirty="0">
              <a:solidFill>
                <a:schemeClr val="accent3"/>
              </a:solidFill>
              <a:latin typeface="Roboto" panose="02000000000000000000" pitchFamily="2" charset="0"/>
              <a:ea typeface="Roboto" panose="02000000000000000000" pitchFamily="2" charset="0"/>
            </a:endParaRPr>
          </a:p>
        </p:txBody>
      </p:sp>
      <p:sp>
        <p:nvSpPr>
          <p:cNvPr id="8" name="Rectangle 7">
            <a:extLst>
              <a:ext uri="{FF2B5EF4-FFF2-40B4-BE49-F238E27FC236}">
                <a16:creationId xmlns:a16="http://schemas.microsoft.com/office/drawing/2014/main" id="{E3BC32D2-CA78-0534-1646-C0AAC77C5B18}"/>
              </a:ext>
            </a:extLst>
          </p:cNvPr>
          <p:cNvSpPr/>
          <p:nvPr/>
        </p:nvSpPr>
        <p:spPr>
          <a:xfrm>
            <a:off x="611287" y="2349788"/>
            <a:ext cx="6017184" cy="3368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dirty="0">
                <a:latin typeface="Roboto" panose="02000000000000000000" pitchFamily="2" charset="0"/>
                <a:ea typeface="Roboto" panose="02000000000000000000" pitchFamily="2" charset="0"/>
              </a:rPr>
              <a:t>Fechas clave a tener en cuenta</a:t>
            </a:r>
            <a:endParaRPr lang="en-US" sz="1600" b="1" dirty="0">
              <a:latin typeface="Roboto" panose="02000000000000000000" pitchFamily="2" charset="0"/>
              <a:ea typeface="Roboto" panose="02000000000000000000" pitchFamily="2" charset="0"/>
            </a:endParaRPr>
          </a:p>
        </p:txBody>
      </p:sp>
      <p:sp>
        <p:nvSpPr>
          <p:cNvPr id="9" name="Rectangle 8">
            <a:extLst>
              <a:ext uri="{FF2B5EF4-FFF2-40B4-BE49-F238E27FC236}">
                <a16:creationId xmlns:a16="http://schemas.microsoft.com/office/drawing/2014/main" id="{05ED8264-3820-B5B4-B0DD-5EE9F1BEEBB1}"/>
              </a:ext>
            </a:extLst>
          </p:cNvPr>
          <p:cNvSpPr/>
          <p:nvPr/>
        </p:nvSpPr>
        <p:spPr>
          <a:xfrm>
            <a:off x="7283302" y="2349788"/>
            <a:ext cx="4635796" cy="21743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accent3"/>
                </a:solidFill>
                <a:latin typeface="Roboto" panose="02000000000000000000" pitchFamily="2" charset="0"/>
                <a:ea typeface="Roboto" panose="02000000000000000000" pitchFamily="2" charset="0"/>
              </a:rPr>
              <a:t>Requerimientos clave</a:t>
            </a:r>
          </a:p>
          <a:p>
            <a:pPr marL="342900" indent="-342900" algn="ctr">
              <a:buFont typeface="+mj-lt"/>
              <a:buAutoNum type="arabicPeriod"/>
            </a:pPr>
            <a:endParaRPr lang="es-CO" b="1" dirty="0">
              <a:latin typeface="Roboto" panose="02000000000000000000" pitchFamily="2" charset="0"/>
              <a:ea typeface="Roboto" panose="02000000000000000000" pitchFamily="2" charset="0"/>
            </a:endParaRPr>
          </a:p>
          <a:p>
            <a:pPr marL="342900" indent="-342900">
              <a:buFont typeface="+mj-lt"/>
              <a:buAutoNum type="arabicPeriod"/>
            </a:pPr>
            <a:r>
              <a:rPr lang="es-CO" dirty="0">
                <a:latin typeface="Roboto" panose="02000000000000000000" pitchFamily="2" charset="0"/>
                <a:ea typeface="Roboto" panose="02000000000000000000" pitchFamily="2" charset="0"/>
              </a:rPr>
              <a:t>Factura comercial detallada</a:t>
            </a:r>
          </a:p>
          <a:p>
            <a:pPr marL="342900" indent="-342900">
              <a:buFont typeface="+mj-lt"/>
              <a:buAutoNum type="arabicPeriod"/>
            </a:pPr>
            <a:r>
              <a:rPr lang="es-CO" dirty="0">
                <a:latin typeface="Roboto" panose="02000000000000000000" pitchFamily="2" charset="0"/>
                <a:ea typeface="Roboto" panose="02000000000000000000" pitchFamily="2" charset="0"/>
              </a:rPr>
              <a:t>Lista de empaque</a:t>
            </a:r>
          </a:p>
          <a:p>
            <a:pPr marL="342900" indent="-342900">
              <a:buFont typeface="+mj-lt"/>
              <a:buAutoNum type="arabicPeriod"/>
            </a:pPr>
            <a:r>
              <a:rPr lang="es-CO" dirty="0">
                <a:latin typeface="Roboto" panose="02000000000000000000" pitchFamily="2" charset="0"/>
                <a:ea typeface="Roboto" panose="02000000000000000000" pitchFamily="2" charset="0"/>
              </a:rPr>
              <a:t>Guía de transporte</a:t>
            </a:r>
          </a:p>
          <a:p>
            <a:pPr marL="342900" indent="-342900">
              <a:buFont typeface="+mj-lt"/>
              <a:buAutoNum type="arabicPeriod"/>
            </a:pPr>
            <a:r>
              <a:rPr lang="es-CO" dirty="0">
                <a:latin typeface="Roboto" panose="02000000000000000000" pitchFamily="2" charset="0"/>
                <a:ea typeface="Roboto" panose="02000000000000000000" pitchFamily="2" charset="0"/>
              </a:rPr>
              <a:t>Certificado de origen</a:t>
            </a:r>
          </a:p>
          <a:p>
            <a:pPr marL="342900" indent="-342900">
              <a:buFont typeface="+mj-lt"/>
              <a:buAutoNum type="arabicPeriod"/>
            </a:pPr>
            <a:r>
              <a:rPr lang="es-CO" dirty="0">
                <a:latin typeface="Roboto" panose="02000000000000000000" pitchFamily="2" charset="0"/>
                <a:ea typeface="Roboto" panose="02000000000000000000" pitchFamily="2" charset="0"/>
              </a:rPr>
              <a:t>Carta de Instrucciones</a:t>
            </a:r>
          </a:p>
        </p:txBody>
      </p:sp>
      <p:pic>
        <p:nvPicPr>
          <p:cNvPr id="10" name="Picture 9">
            <a:extLst>
              <a:ext uri="{FF2B5EF4-FFF2-40B4-BE49-F238E27FC236}">
                <a16:creationId xmlns:a16="http://schemas.microsoft.com/office/drawing/2014/main" id="{C7BA3FB5-D434-CA18-C35B-B6179C071524}"/>
              </a:ext>
            </a:extLst>
          </p:cNvPr>
          <p:cNvPicPr>
            <a:picLocks noChangeAspect="1"/>
          </p:cNvPicPr>
          <p:nvPr/>
        </p:nvPicPr>
        <p:blipFill>
          <a:blip r:embed="rId2"/>
          <a:stretch>
            <a:fillRect/>
          </a:stretch>
        </p:blipFill>
        <p:spPr>
          <a:xfrm>
            <a:off x="7283302" y="1760968"/>
            <a:ext cx="402124" cy="515080"/>
          </a:xfrm>
          <a:prstGeom prst="rect">
            <a:avLst/>
          </a:prstGeom>
        </p:spPr>
      </p:pic>
      <p:pic>
        <p:nvPicPr>
          <p:cNvPr id="11" name="Picture 10">
            <a:extLst>
              <a:ext uri="{FF2B5EF4-FFF2-40B4-BE49-F238E27FC236}">
                <a16:creationId xmlns:a16="http://schemas.microsoft.com/office/drawing/2014/main" id="{DB65C8AC-0FC1-7085-6505-06335E4E32A1}"/>
              </a:ext>
            </a:extLst>
          </p:cNvPr>
          <p:cNvPicPr>
            <a:picLocks noChangeAspect="1"/>
          </p:cNvPicPr>
          <p:nvPr/>
        </p:nvPicPr>
        <p:blipFill>
          <a:blip r:embed="rId3"/>
          <a:stretch>
            <a:fillRect/>
          </a:stretch>
        </p:blipFill>
        <p:spPr>
          <a:xfrm>
            <a:off x="611287" y="1814382"/>
            <a:ext cx="461666" cy="461666"/>
          </a:xfrm>
          <a:prstGeom prst="rect">
            <a:avLst/>
          </a:prstGeom>
        </p:spPr>
      </p:pic>
      <p:pic>
        <p:nvPicPr>
          <p:cNvPr id="5" name="Picture 4">
            <a:extLst>
              <a:ext uri="{FF2B5EF4-FFF2-40B4-BE49-F238E27FC236}">
                <a16:creationId xmlns:a16="http://schemas.microsoft.com/office/drawing/2014/main" id="{B80E44B1-D9AC-56BE-FF49-CBD79C1EB7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pic>
        <p:nvPicPr>
          <p:cNvPr id="12" name="Picture 11" descr="A colorful text with buildings and a balloon&#10;&#10;AI-generated content may be incorrect.">
            <a:extLst>
              <a:ext uri="{FF2B5EF4-FFF2-40B4-BE49-F238E27FC236}">
                <a16:creationId xmlns:a16="http://schemas.microsoft.com/office/drawing/2014/main" id="{F811EEF8-61EC-ED43-73F6-9029374F3D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1059" y="5808132"/>
            <a:ext cx="2440941" cy="1049867"/>
          </a:xfrm>
          <a:prstGeom prst="rect">
            <a:avLst/>
          </a:prstGeom>
        </p:spPr>
      </p:pic>
    </p:spTree>
    <p:extLst>
      <p:ext uri="{BB962C8B-B14F-4D97-AF65-F5344CB8AC3E}">
        <p14:creationId xmlns:p14="http://schemas.microsoft.com/office/powerpoint/2010/main" val="11611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29FA619C-A6A9-3D53-915A-500E2CF7FEDC}"/>
              </a:ext>
            </a:extLst>
          </p:cNvPr>
          <p:cNvCxnSpPr>
            <a:cxnSpLocks/>
          </p:cNvCxnSpPr>
          <p:nvPr/>
        </p:nvCxnSpPr>
        <p:spPr>
          <a:xfrm flipH="1" flipV="1">
            <a:off x="692528" y="2536564"/>
            <a:ext cx="10972800"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think-cell data - do not delete" hidden="1">
            <a:extLst>
              <a:ext uri="{FF2B5EF4-FFF2-40B4-BE49-F238E27FC236}">
                <a16:creationId xmlns:a16="http://schemas.microsoft.com/office/drawing/2014/main" id="{3AA7BF10-6C46-BEBA-40DD-0A2BC09EDEA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11" name="think-cell data - do not delete" hidden="1">
                        <a:extLst>
                          <a:ext uri="{FF2B5EF4-FFF2-40B4-BE49-F238E27FC236}">
                            <a16:creationId xmlns:a16="http://schemas.microsoft.com/office/drawing/2014/main" id="{3AA7BF10-6C46-BEBA-40DD-0A2BC09EDE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cxnSp>
        <p:nvCxnSpPr>
          <p:cNvPr id="38" name="Straight Connector 37">
            <a:extLst>
              <a:ext uri="{FF2B5EF4-FFF2-40B4-BE49-F238E27FC236}">
                <a16:creationId xmlns:a16="http://schemas.microsoft.com/office/drawing/2014/main" id="{E0ECC112-6350-DDCC-DF02-6124B23FA353}"/>
              </a:ext>
            </a:extLst>
          </p:cNvPr>
          <p:cNvCxnSpPr>
            <a:cxnSpLocks/>
          </p:cNvCxnSpPr>
          <p:nvPr/>
        </p:nvCxnSpPr>
        <p:spPr>
          <a:xfrm>
            <a:off x="6024711" y="1667876"/>
            <a:ext cx="0" cy="4413912"/>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43E526-6185-4FD9-948A-762F15B0EF4C}"/>
              </a:ext>
            </a:extLst>
          </p:cNvPr>
          <p:cNvCxnSpPr>
            <a:cxnSpLocks/>
          </p:cNvCxnSpPr>
          <p:nvPr/>
        </p:nvCxnSpPr>
        <p:spPr>
          <a:xfrm flipH="1" flipV="1">
            <a:off x="816353" y="3662415"/>
            <a:ext cx="10972800"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B9EE36F-84ED-C29C-0660-C893E63A05F1}"/>
              </a:ext>
            </a:extLst>
          </p:cNvPr>
          <p:cNvCxnSpPr>
            <a:cxnSpLocks/>
          </p:cNvCxnSpPr>
          <p:nvPr/>
        </p:nvCxnSpPr>
        <p:spPr>
          <a:xfrm flipH="1" flipV="1">
            <a:off x="770904" y="4926882"/>
            <a:ext cx="10972800"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282A860-4CD4-FA45-AEC8-497A44BFA0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750" b="0" i="0" u="none" strike="noStrike" kern="1200" cap="none" spc="0" normalizeH="0" baseline="0" noProof="0" dirty="0">
              <a:ln>
                <a:noFill/>
              </a:ln>
              <a:solidFill>
                <a:srgbClr val="8C8585"/>
              </a:solidFill>
              <a:effectLst/>
              <a:uLnTx/>
              <a:uFillTx/>
              <a:latin typeface="Verdana"/>
              <a:ea typeface="+mn-ea"/>
              <a:cs typeface="Arial"/>
              <a:sym typeface="Arial"/>
            </a:endParaRPr>
          </a:p>
        </p:txBody>
      </p:sp>
      <p:sp>
        <p:nvSpPr>
          <p:cNvPr id="9" name="Text Placeholder 8">
            <a:extLst>
              <a:ext uri="{FF2B5EF4-FFF2-40B4-BE49-F238E27FC236}">
                <a16:creationId xmlns:a16="http://schemas.microsoft.com/office/drawing/2014/main" id="{AEFD93C5-5F4A-3BEC-58AF-EF9D4E3A97C5}"/>
              </a:ext>
            </a:extLst>
          </p:cNvPr>
          <p:cNvSpPr>
            <a:spLocks noGrp="1"/>
          </p:cNvSpPr>
          <p:nvPr>
            <p:ph type="body" sz="quarter" idx="13"/>
          </p:nvPr>
        </p:nvSpPr>
        <p:spPr>
          <a:xfrm>
            <a:off x="468621" y="293491"/>
            <a:ext cx="11460480" cy="738663"/>
          </a:xfrm>
        </p:spPr>
        <p:txBody>
          <a:bodyPr vert="horz"/>
          <a:lstStyle/>
          <a:p>
            <a:pPr>
              <a:spcBef>
                <a:spcPct val="0"/>
              </a:spcBef>
              <a:buFontTx/>
            </a:pPr>
            <a:r>
              <a:rPr lang="es-ES" altLang="en-US" sz="2800" b="1" i="0" kern="100" dirty="0">
                <a:solidFill>
                  <a:srgbClr val="330000"/>
                </a:solidFill>
                <a:latin typeface="Roboto" panose="02000000000000000000" pitchFamily="2" charset="0"/>
                <a:ea typeface="Roboto" panose="02000000000000000000" pitchFamily="2" charset="0"/>
                <a:cs typeface="Roboto ExtraBold" panose="020B0604020202020204" charset="0"/>
                <a:sym typeface="Arial"/>
              </a:rPr>
              <a:t>UPS en Canadá:</a:t>
            </a:r>
          </a:p>
          <a:p>
            <a:pPr>
              <a:spcBef>
                <a:spcPct val="0"/>
              </a:spcBef>
              <a:buFontTx/>
            </a:pPr>
            <a:r>
              <a:rPr lang="es-ES" altLang="en-US" sz="2800" i="0" kern="100" dirty="0">
                <a:solidFill>
                  <a:srgbClr val="FFBE00"/>
                </a:solidFill>
                <a:latin typeface="Roboto" panose="02000000000000000000" pitchFamily="2" charset="0"/>
                <a:ea typeface="Roboto" panose="02000000000000000000" pitchFamily="2" charset="0"/>
                <a:cs typeface="Roboto ExtraBold" panose="020B0604020202020204" charset="0"/>
                <a:sym typeface="Arial"/>
              </a:rPr>
              <a:t>portafolio inigualable de soluciones para apoyar tus necesidades</a:t>
            </a:r>
            <a:endParaRPr lang="en-US" altLang="en-US" sz="2800" i="0" kern="100" dirty="0">
              <a:solidFill>
                <a:srgbClr val="FFBE00"/>
              </a:solidFill>
              <a:latin typeface="Roboto" panose="02000000000000000000" pitchFamily="2" charset="0"/>
              <a:ea typeface="Roboto" panose="02000000000000000000" pitchFamily="2" charset="0"/>
              <a:cs typeface="Roboto ExtraBold" panose="020B0604020202020204" charset="0"/>
              <a:sym typeface="Arial"/>
            </a:endParaRPr>
          </a:p>
        </p:txBody>
      </p:sp>
      <p:grpSp>
        <p:nvGrpSpPr>
          <p:cNvPr id="14" name="Group 13">
            <a:extLst>
              <a:ext uri="{FF2B5EF4-FFF2-40B4-BE49-F238E27FC236}">
                <a16:creationId xmlns:a16="http://schemas.microsoft.com/office/drawing/2014/main" id="{792E4937-BB90-DD6F-4A2B-68FCA9CC10FE}"/>
              </a:ext>
            </a:extLst>
          </p:cNvPr>
          <p:cNvGrpSpPr/>
          <p:nvPr/>
        </p:nvGrpSpPr>
        <p:grpSpPr>
          <a:xfrm>
            <a:off x="4811596" y="2109391"/>
            <a:ext cx="2569464" cy="2569993"/>
            <a:chOff x="4513409" y="2109344"/>
            <a:chExt cx="2569464" cy="2569993"/>
          </a:xfrm>
        </p:grpSpPr>
        <p:sp>
          <p:nvSpPr>
            <p:cNvPr id="15" name="Oval 14">
              <a:extLst>
                <a:ext uri="{FF2B5EF4-FFF2-40B4-BE49-F238E27FC236}">
                  <a16:creationId xmlns:a16="http://schemas.microsoft.com/office/drawing/2014/main" id="{C1DC96F5-8B34-3BF7-E4AB-9E809C9191F1}"/>
                </a:ext>
              </a:extLst>
            </p:cNvPr>
            <p:cNvSpPr/>
            <p:nvPr/>
          </p:nvSpPr>
          <p:spPr>
            <a:xfrm>
              <a:off x="4513409" y="2109344"/>
              <a:ext cx="2569464" cy="2569993"/>
            </a:xfrm>
            <a:prstGeom prst="ellipse">
              <a:avLst/>
            </a:prstGeom>
            <a:solidFill>
              <a:srgbClr val="FC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0" marR="0" lvl="0" indent="0" algn="l" defTabSz="914400" rtl="0" eaLnBrk="0" fontAlgn="base" latinLnBrk="0" hangingPunct="0">
                <a:lnSpc>
                  <a:spcPct val="100000"/>
                </a:lnSpc>
                <a:spcBef>
                  <a:spcPct val="0"/>
                </a:spcBef>
                <a:spcAft>
                  <a:spcPts val="100"/>
                </a:spcAft>
                <a:buClrTx/>
                <a:buSzTx/>
                <a:buFontTx/>
                <a:buNone/>
                <a:tabLst/>
                <a:defRPr/>
              </a:pPr>
              <a:endParaRPr kumimoji="0" lang="is-IS" sz="1000" b="0" i="0" u="none" strike="noStrike" kern="1500" cap="none" spc="0" normalizeH="0" baseline="0" noProof="0">
                <a:ln>
                  <a:noFill/>
                </a:ln>
                <a:solidFill>
                  <a:srgbClr val="FFFFFF"/>
                </a:solidFill>
                <a:effectLst/>
                <a:uLnTx/>
                <a:uFillTx/>
                <a:latin typeface="Verdana"/>
                <a:ea typeface="+mn-ea"/>
                <a:cs typeface="+mn-cs"/>
                <a:sym typeface="Arial"/>
              </a:endParaRPr>
            </a:p>
          </p:txBody>
        </p:sp>
        <p:pic>
          <p:nvPicPr>
            <p:cNvPr id="16" name="Picture 15">
              <a:extLst>
                <a:ext uri="{FF2B5EF4-FFF2-40B4-BE49-F238E27FC236}">
                  <a16:creationId xmlns:a16="http://schemas.microsoft.com/office/drawing/2014/main" id="{DC7C8A1D-DB1F-0FAB-5FC7-23B17FE0997D}"/>
                </a:ext>
              </a:extLst>
            </p:cNvPr>
            <p:cNvPicPr>
              <a:picLocks noChangeAspect="1"/>
            </p:cNvPicPr>
            <p:nvPr/>
          </p:nvPicPr>
          <p:blipFill rotWithShape="1">
            <a:blip r:embed="rId6"/>
            <a:srcRect l="12535" t="1069" r="30742" b="-1155"/>
            <a:stretch/>
          </p:blipFill>
          <p:spPr>
            <a:xfrm>
              <a:off x="4673769" y="2269968"/>
              <a:ext cx="2248744" cy="2248744"/>
            </a:xfrm>
            <a:prstGeom prst="ellipse">
              <a:avLst/>
            </a:prstGeom>
            <a:ln>
              <a:solidFill>
                <a:schemeClr val="tx1"/>
              </a:solidFill>
            </a:ln>
          </p:spPr>
        </p:pic>
      </p:grpSp>
      <p:grpSp>
        <p:nvGrpSpPr>
          <p:cNvPr id="22" name="Group 21">
            <a:extLst>
              <a:ext uri="{FF2B5EF4-FFF2-40B4-BE49-F238E27FC236}">
                <a16:creationId xmlns:a16="http://schemas.microsoft.com/office/drawing/2014/main" id="{3F97D42E-BD1B-EAFA-323A-02D812FA1CBE}"/>
              </a:ext>
            </a:extLst>
          </p:cNvPr>
          <p:cNvGrpSpPr/>
          <p:nvPr/>
        </p:nvGrpSpPr>
        <p:grpSpPr>
          <a:xfrm>
            <a:off x="7130955" y="1558165"/>
            <a:ext cx="4368517" cy="892552"/>
            <a:chOff x="7496294" y="3158914"/>
            <a:chExt cx="4368517" cy="892552"/>
          </a:xfrm>
        </p:grpSpPr>
        <p:sp>
          <p:nvSpPr>
            <p:cNvPr id="23" name="Rectangle 77">
              <a:extLst>
                <a:ext uri="{FF2B5EF4-FFF2-40B4-BE49-F238E27FC236}">
                  <a16:creationId xmlns:a16="http://schemas.microsoft.com/office/drawing/2014/main" id="{6BD84DD2-9247-21BB-288B-A69A30AA2C37}"/>
                </a:ext>
              </a:extLst>
            </p:cNvPr>
            <p:cNvSpPr>
              <a:spLocks noChangeArrowheads="1"/>
            </p:cNvSpPr>
            <p:nvPr/>
          </p:nvSpPr>
          <p:spPr bwMode="auto">
            <a:xfrm>
              <a:off x="8047917" y="3158914"/>
              <a:ext cx="381689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UPS MyChoice</a:t>
              </a:r>
              <a:r>
                <a:rPr kumimoji="0" lang="en-US" altLang="en-US" sz="1600" b="1" i="0" u="none" strike="noStrike" kern="1200" cap="none" spc="0" normalizeH="0" baseline="3000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a:t>
              </a:r>
              <a:b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b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Verdana" panose="020B0604030504040204" pitchFamily="34" charset="0"/>
                  <a:sym typeface="Arial"/>
                </a:rPr>
                <a:t>Visibilidad y control de entregas. Seguimiento avanzado de envíos, con control total sobre las entregas.</a:t>
              </a:r>
              <a:endParaRPr kumimoji="0" lang="en-US" altLang="en-US" sz="12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Calibri" panose="020F0502020204030204" pitchFamily="34" charset="0"/>
                <a:sym typeface="Arial"/>
              </a:endParaRPr>
            </a:p>
          </p:txBody>
        </p:sp>
        <p:pic>
          <p:nvPicPr>
            <p:cNvPr id="24" name="Picture 23">
              <a:extLst>
                <a:ext uri="{FF2B5EF4-FFF2-40B4-BE49-F238E27FC236}">
                  <a16:creationId xmlns:a16="http://schemas.microsoft.com/office/drawing/2014/main" id="{7E142BFA-BBB7-3552-C25D-298089EF3B1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96294" y="3185805"/>
              <a:ext cx="376212" cy="648243"/>
            </a:xfrm>
            <a:prstGeom prst="rect">
              <a:avLst/>
            </a:prstGeom>
          </p:spPr>
        </p:pic>
      </p:grpSp>
      <p:grpSp>
        <p:nvGrpSpPr>
          <p:cNvPr id="26" name="Group 25">
            <a:extLst>
              <a:ext uri="{FF2B5EF4-FFF2-40B4-BE49-F238E27FC236}">
                <a16:creationId xmlns:a16="http://schemas.microsoft.com/office/drawing/2014/main" id="{B870B911-42B6-FAE0-CF6D-A5F5D180358C}"/>
              </a:ext>
            </a:extLst>
          </p:cNvPr>
          <p:cNvGrpSpPr/>
          <p:nvPr/>
        </p:nvGrpSpPr>
        <p:grpSpPr>
          <a:xfrm>
            <a:off x="100361" y="2732791"/>
            <a:ext cx="4500900" cy="707886"/>
            <a:chOff x="-16782" y="3211006"/>
            <a:chExt cx="4500900" cy="707886"/>
          </a:xfrm>
        </p:grpSpPr>
        <p:sp>
          <p:nvSpPr>
            <p:cNvPr id="27" name="Rectangle 39">
              <a:extLst>
                <a:ext uri="{FF2B5EF4-FFF2-40B4-BE49-F238E27FC236}">
                  <a16:creationId xmlns:a16="http://schemas.microsoft.com/office/drawing/2014/main" id="{422C3291-4102-EB40-A9E1-6091B9DAB1E7}"/>
                </a:ext>
              </a:extLst>
            </p:cNvPr>
            <p:cNvSpPr>
              <a:spLocks noChangeArrowheads="1"/>
            </p:cNvSpPr>
            <p:nvPr/>
          </p:nvSpPr>
          <p:spPr bwMode="auto">
            <a:xfrm>
              <a:off x="-16782" y="3211006"/>
              <a:ext cx="38481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Red UPS Access Point</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Calibri" panose="020F0502020204030204" pitchFamily="34" charset="0"/>
                  <a:sym typeface="Arial"/>
                </a:rPr>
                <a:t>Más de 1,200 puntos de recolección y entrega convenientes y seguros en todo Canadá.</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Calibri" panose="020F0502020204030204" pitchFamily="34" charset="0"/>
                <a:sym typeface="Arial"/>
              </a:endParaRPr>
            </a:p>
          </p:txBody>
        </p:sp>
        <p:pic>
          <p:nvPicPr>
            <p:cNvPr id="28" name="Picture 27">
              <a:extLst>
                <a:ext uri="{FF2B5EF4-FFF2-40B4-BE49-F238E27FC236}">
                  <a16:creationId xmlns:a16="http://schemas.microsoft.com/office/drawing/2014/main" id="{CC8DC621-DA80-D53D-7FD4-C16C23A4C88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947277" y="3300826"/>
              <a:ext cx="536841" cy="482061"/>
            </a:xfrm>
            <a:prstGeom prst="rect">
              <a:avLst/>
            </a:prstGeom>
          </p:spPr>
        </p:pic>
      </p:grpSp>
      <p:grpSp>
        <p:nvGrpSpPr>
          <p:cNvPr id="32" name="Group 31">
            <a:extLst>
              <a:ext uri="{FF2B5EF4-FFF2-40B4-BE49-F238E27FC236}">
                <a16:creationId xmlns:a16="http://schemas.microsoft.com/office/drawing/2014/main" id="{24B49040-87CA-C24F-83AF-E86DAD318487}"/>
              </a:ext>
            </a:extLst>
          </p:cNvPr>
          <p:cNvGrpSpPr/>
          <p:nvPr/>
        </p:nvGrpSpPr>
        <p:grpSpPr>
          <a:xfrm>
            <a:off x="7565985" y="2699491"/>
            <a:ext cx="4424162" cy="707886"/>
            <a:chOff x="5529468" y="150846"/>
            <a:chExt cx="4264383" cy="707886"/>
          </a:xfrm>
        </p:grpSpPr>
        <p:sp>
          <p:nvSpPr>
            <p:cNvPr id="33" name="Rectangle 74">
              <a:extLst>
                <a:ext uri="{FF2B5EF4-FFF2-40B4-BE49-F238E27FC236}">
                  <a16:creationId xmlns:a16="http://schemas.microsoft.com/office/drawing/2014/main" id="{6DFCB0F4-FEBA-2A5B-FC46-87CC04BAE490}"/>
                </a:ext>
              </a:extLst>
            </p:cNvPr>
            <p:cNvSpPr>
              <a:spLocks noChangeArrowheads="1"/>
            </p:cNvSpPr>
            <p:nvPr/>
          </p:nvSpPr>
          <p:spPr bwMode="auto">
            <a:xfrm>
              <a:off x="6208440" y="150846"/>
              <a:ext cx="35854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UPS Delivery Photo</a:t>
              </a:r>
              <a:b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Verdana" panose="020B0604030504040204" pitchFamily="34" charset="0"/>
                  <a:sym typeface="Arial"/>
                </a:rPr>
              </a:b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Verdana" panose="020B0604030504040204" pitchFamily="34" charset="0"/>
                  <a:sym typeface="Arial"/>
                </a:rPr>
                <a:t>Nada de suposiciones. Obtén confirmación visual de cuándo y dónde se entregan tus paquetes.</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pic>
          <p:nvPicPr>
            <p:cNvPr id="34" name="Picture 33">
              <a:extLst>
                <a:ext uri="{FF2B5EF4-FFF2-40B4-BE49-F238E27FC236}">
                  <a16:creationId xmlns:a16="http://schemas.microsoft.com/office/drawing/2014/main" id="{7226138C-FBAE-BC4C-61D2-32790F5EF64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29468" y="288287"/>
              <a:ext cx="526781" cy="507741"/>
            </a:xfrm>
            <a:prstGeom prst="rect">
              <a:avLst/>
            </a:prstGeom>
          </p:spPr>
        </p:pic>
      </p:grpSp>
      <p:grpSp>
        <p:nvGrpSpPr>
          <p:cNvPr id="47" name="Group 46">
            <a:extLst>
              <a:ext uri="{FF2B5EF4-FFF2-40B4-BE49-F238E27FC236}">
                <a16:creationId xmlns:a16="http://schemas.microsoft.com/office/drawing/2014/main" id="{D50685F9-48F0-2B93-D05F-BF5651CEC2A4}"/>
              </a:ext>
            </a:extLst>
          </p:cNvPr>
          <p:cNvGrpSpPr/>
          <p:nvPr/>
        </p:nvGrpSpPr>
        <p:grpSpPr>
          <a:xfrm>
            <a:off x="1" y="3953370"/>
            <a:ext cx="4575284" cy="711260"/>
            <a:chOff x="-44559" y="3636354"/>
            <a:chExt cx="4575284" cy="711260"/>
          </a:xfrm>
        </p:grpSpPr>
        <p:sp>
          <p:nvSpPr>
            <p:cNvPr id="6" name="Rectangle 74">
              <a:extLst>
                <a:ext uri="{FF2B5EF4-FFF2-40B4-BE49-F238E27FC236}">
                  <a16:creationId xmlns:a16="http://schemas.microsoft.com/office/drawing/2014/main" id="{3B14248D-321A-3672-DD60-D33499C1018F}"/>
                </a:ext>
              </a:extLst>
            </p:cNvPr>
            <p:cNvSpPr>
              <a:spLocks noChangeArrowheads="1"/>
            </p:cNvSpPr>
            <p:nvPr/>
          </p:nvSpPr>
          <p:spPr bwMode="auto">
            <a:xfrm>
              <a:off x="-44559" y="3639728"/>
              <a:ext cx="40033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Opciones de devolución flexibles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Calibri" panose="020F0502020204030204" pitchFamily="34" charset="0"/>
                  <a:sym typeface="Arial"/>
                </a:rPr>
                <a:t>para optimizar y simplificar la experiencia de tus clientes al realizar devoluciones.</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Calibri" panose="020F0502020204030204" pitchFamily="34" charset="0"/>
                <a:sym typeface="Arial"/>
              </a:endParaRPr>
            </a:p>
          </p:txBody>
        </p:sp>
        <p:pic>
          <p:nvPicPr>
            <p:cNvPr id="7" name="Picture 6">
              <a:extLst>
                <a:ext uri="{FF2B5EF4-FFF2-40B4-BE49-F238E27FC236}">
                  <a16:creationId xmlns:a16="http://schemas.microsoft.com/office/drawing/2014/main" id="{4EB770CF-4B21-4883-9C6C-7E6F624FB9D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004022" y="3636354"/>
              <a:ext cx="526703" cy="616354"/>
            </a:xfrm>
            <a:prstGeom prst="rect">
              <a:avLst/>
            </a:prstGeom>
          </p:spPr>
        </p:pic>
      </p:grpSp>
      <p:grpSp>
        <p:nvGrpSpPr>
          <p:cNvPr id="46" name="Group 45">
            <a:extLst>
              <a:ext uri="{FF2B5EF4-FFF2-40B4-BE49-F238E27FC236}">
                <a16:creationId xmlns:a16="http://schemas.microsoft.com/office/drawing/2014/main" id="{EE0A539E-7CFA-1458-7BCC-E4AB2807D347}"/>
              </a:ext>
            </a:extLst>
          </p:cNvPr>
          <p:cNvGrpSpPr/>
          <p:nvPr/>
        </p:nvGrpSpPr>
        <p:grpSpPr>
          <a:xfrm>
            <a:off x="7574881" y="3783264"/>
            <a:ext cx="4399676" cy="892552"/>
            <a:chOff x="7619441" y="3567032"/>
            <a:chExt cx="4399676" cy="892552"/>
          </a:xfrm>
        </p:grpSpPr>
        <p:sp>
          <p:nvSpPr>
            <p:cNvPr id="41" name="Rectangle 74">
              <a:extLst>
                <a:ext uri="{FF2B5EF4-FFF2-40B4-BE49-F238E27FC236}">
                  <a16:creationId xmlns:a16="http://schemas.microsoft.com/office/drawing/2014/main" id="{EBC5B275-BE06-5CEE-5CD5-61C1ABE5FF92}"/>
                </a:ext>
              </a:extLst>
            </p:cNvPr>
            <p:cNvSpPr>
              <a:spLocks noChangeArrowheads="1"/>
            </p:cNvSpPr>
            <p:nvPr/>
          </p:nvSpPr>
          <p:spPr bwMode="auto">
            <a:xfrm>
              <a:off x="8299367" y="3567032"/>
              <a:ext cx="37197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UPS Paperless Invoice</a:t>
              </a:r>
              <a:b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Verdana" panose="020B0604030504040204" pitchFamily="34" charset="0"/>
                  <a:sym typeface="Arial"/>
                </a:rPr>
              </a:br>
              <a:r>
                <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Arial"/>
                  <a:sym typeface="Arial"/>
                </a:rPr>
                <a:t>S</a:t>
              </a:r>
              <a:r>
                <a:rPr kumimoji="0" lang="es-ES" altLang="en-US" sz="1200" b="0" i="0" u="none" strike="noStrike" kern="1200" cap="none" spc="0" normalizeH="0" baseline="0" noProof="0" dirty="0" err="1">
                  <a:ln>
                    <a:noFill/>
                  </a:ln>
                  <a:solidFill>
                    <a:srgbClr val="595555"/>
                  </a:solidFill>
                  <a:effectLst/>
                  <a:uLnTx/>
                  <a:uFillTx/>
                  <a:latin typeface="Roboto" panose="02000000000000000000" pitchFamily="2" charset="0"/>
                  <a:ea typeface="Roboto" panose="02000000000000000000" pitchFamily="2" charset="0"/>
                  <a:cs typeface="Arial"/>
                  <a:sym typeface="Arial"/>
                </a:rPr>
                <a:t>implifica</a:t>
              </a: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Arial"/>
                  <a:sym typeface="Arial"/>
                </a:rPr>
                <a:t> </a:t>
              </a: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Verdana" panose="020B0604030504040204" pitchFamily="34" charset="0"/>
                  <a:sym typeface="Arial"/>
                </a:rPr>
                <a:t>la preparación de envíos internacionales y reduce costos y la posibilidad de retenciones aduanales.</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Verdana" panose="020B0604030504040204" pitchFamily="34" charset="0"/>
                <a:sym typeface="Arial"/>
              </a:endParaRPr>
            </a:p>
          </p:txBody>
        </p:sp>
        <p:pic>
          <p:nvPicPr>
            <p:cNvPr id="45" name="Picture 44">
              <a:extLst>
                <a:ext uri="{FF2B5EF4-FFF2-40B4-BE49-F238E27FC236}">
                  <a16:creationId xmlns:a16="http://schemas.microsoft.com/office/drawing/2014/main" id="{C73F5701-8CE8-C37A-F2B0-E3DB8C547A6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619441" y="3768672"/>
              <a:ext cx="523655" cy="467182"/>
            </a:xfrm>
            <a:prstGeom prst="rect">
              <a:avLst/>
            </a:prstGeom>
          </p:spPr>
        </p:pic>
      </p:grpSp>
      <p:grpSp>
        <p:nvGrpSpPr>
          <p:cNvPr id="13" name="Group 12">
            <a:extLst>
              <a:ext uri="{FF2B5EF4-FFF2-40B4-BE49-F238E27FC236}">
                <a16:creationId xmlns:a16="http://schemas.microsoft.com/office/drawing/2014/main" id="{31A44F61-525C-27AB-BCF3-7F6518F22737}"/>
              </a:ext>
            </a:extLst>
          </p:cNvPr>
          <p:cNvGrpSpPr/>
          <p:nvPr/>
        </p:nvGrpSpPr>
        <p:grpSpPr>
          <a:xfrm>
            <a:off x="607760" y="5190124"/>
            <a:ext cx="4974892" cy="892552"/>
            <a:chOff x="-4921143" y="3090524"/>
            <a:chExt cx="4974892" cy="892552"/>
          </a:xfrm>
        </p:grpSpPr>
        <p:sp>
          <p:nvSpPr>
            <p:cNvPr id="8" name="Rectangle 7">
              <a:extLst>
                <a:ext uri="{FF2B5EF4-FFF2-40B4-BE49-F238E27FC236}">
                  <a16:creationId xmlns:a16="http://schemas.microsoft.com/office/drawing/2014/main" id="{7A9A8A57-592B-EC54-CD2A-E1A5FD6CBBBD}"/>
                </a:ext>
              </a:extLst>
            </p:cNvPr>
            <p:cNvSpPr>
              <a:spLocks noChangeArrowheads="1"/>
            </p:cNvSpPr>
            <p:nvPr/>
          </p:nvSpPr>
          <p:spPr bwMode="auto">
            <a:xfrm>
              <a:off x="-4921143" y="3090524"/>
              <a:ext cx="42339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Liberación aduanal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Calibri" panose="020F0502020204030204" pitchFamily="34" charset="0"/>
                  <a:sym typeface="Arial"/>
                </a:rPr>
                <a:t>Herramientas y aplicaciones de soporte para envíos internacionales que garantizan el cumplimiento normativo y ayudan a reducir retrasos.</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Calibri" panose="020F0502020204030204" pitchFamily="34" charset="0"/>
                <a:sym typeface="Arial"/>
              </a:endParaRPr>
            </a:p>
          </p:txBody>
        </p:sp>
        <p:pic>
          <p:nvPicPr>
            <p:cNvPr id="12" name="Picture 11">
              <a:extLst>
                <a:ext uri="{FF2B5EF4-FFF2-40B4-BE49-F238E27FC236}">
                  <a16:creationId xmlns:a16="http://schemas.microsoft.com/office/drawing/2014/main" id="{E549BBC2-85B9-AA19-590E-7FA81F5DD83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4528" y="3150118"/>
              <a:ext cx="478277" cy="566848"/>
            </a:xfrm>
            <a:prstGeom prst="rect">
              <a:avLst/>
            </a:prstGeom>
          </p:spPr>
        </p:pic>
      </p:grpSp>
      <p:grpSp>
        <p:nvGrpSpPr>
          <p:cNvPr id="52" name="Group 51">
            <a:extLst>
              <a:ext uri="{FF2B5EF4-FFF2-40B4-BE49-F238E27FC236}">
                <a16:creationId xmlns:a16="http://schemas.microsoft.com/office/drawing/2014/main" id="{B2F5DB8C-1796-4827-6124-1217C5EA59E0}"/>
              </a:ext>
            </a:extLst>
          </p:cNvPr>
          <p:cNvGrpSpPr/>
          <p:nvPr/>
        </p:nvGrpSpPr>
        <p:grpSpPr>
          <a:xfrm>
            <a:off x="6698037" y="5162574"/>
            <a:ext cx="3772956" cy="892552"/>
            <a:chOff x="9923678" y="4987290"/>
            <a:chExt cx="3610231" cy="892552"/>
          </a:xfrm>
        </p:grpSpPr>
        <p:sp>
          <p:nvSpPr>
            <p:cNvPr id="39" name="Rectangle 38">
              <a:extLst>
                <a:ext uri="{FF2B5EF4-FFF2-40B4-BE49-F238E27FC236}">
                  <a16:creationId xmlns:a16="http://schemas.microsoft.com/office/drawing/2014/main" id="{DB1DCFD9-D609-C01D-DFA3-9DA3ED867073}"/>
                </a:ext>
              </a:extLst>
            </p:cNvPr>
            <p:cNvSpPr>
              <a:spLocks noChangeArrowheads="1"/>
            </p:cNvSpPr>
            <p:nvPr/>
          </p:nvSpPr>
          <p:spPr bwMode="auto">
            <a:xfrm>
              <a:off x="10541858" y="4987290"/>
              <a:ext cx="299205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UPS Mobile Code</a:t>
              </a:r>
              <a:br>
                <a:rPr kumimoji="0" lang="en-US" altLang="en-US" sz="1400" b="1" i="0" u="none" strike="noStrike" kern="1200" cap="none" spc="0" normalizeH="0" baseline="0" noProof="0" dirty="0">
                  <a:ln>
                    <a:noFill/>
                  </a:ln>
                  <a:solidFill>
                    <a:srgbClr val="2F0101"/>
                  </a:solidFill>
                  <a:effectLst/>
                  <a:uLnTx/>
                  <a:uFillTx/>
                  <a:latin typeface="Roboto" panose="02000000000000000000" pitchFamily="2" charset="0"/>
                  <a:ea typeface="Roboto" panose="02000000000000000000" pitchFamily="2" charset="0"/>
                  <a:cs typeface="Verdana" panose="020B0604030504040204" pitchFamily="34" charset="0"/>
                  <a:sym typeface="Arial"/>
                </a:rPr>
              </a:b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Arial"/>
                  <a:sym typeface="Arial"/>
                </a:rPr>
                <a:t>No se necesita impresora para devoluciones de clientes ni para envíos salientes.</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Arial"/>
                <a:sym typeface="Arial"/>
              </a:endParaRPr>
            </a:p>
          </p:txBody>
        </p:sp>
        <p:grpSp>
          <p:nvGrpSpPr>
            <p:cNvPr id="44" name="Group 43">
              <a:extLst>
                <a:ext uri="{FF2B5EF4-FFF2-40B4-BE49-F238E27FC236}">
                  <a16:creationId xmlns:a16="http://schemas.microsoft.com/office/drawing/2014/main" id="{037A8270-3B26-38EE-589D-47624E4D15FD}"/>
                </a:ext>
              </a:extLst>
            </p:cNvPr>
            <p:cNvGrpSpPr>
              <a:grpSpLocks noChangeAspect="1"/>
            </p:cNvGrpSpPr>
            <p:nvPr/>
          </p:nvGrpSpPr>
          <p:grpSpPr>
            <a:xfrm>
              <a:off x="9923678" y="5028596"/>
              <a:ext cx="383537" cy="666581"/>
              <a:chOff x="10659710" y="2837026"/>
              <a:chExt cx="407002" cy="707362"/>
            </a:xfrm>
          </p:grpSpPr>
          <p:sp>
            <p:nvSpPr>
              <p:cNvPr id="49" name="Freeform 803">
                <a:extLst>
                  <a:ext uri="{FF2B5EF4-FFF2-40B4-BE49-F238E27FC236}">
                    <a16:creationId xmlns:a16="http://schemas.microsoft.com/office/drawing/2014/main" id="{7E9E8D5B-D307-D826-DB9E-F888EB624095}"/>
                  </a:ext>
                </a:extLst>
              </p:cNvPr>
              <p:cNvSpPr>
                <a:spLocks noChangeAspect="1" noEditPoints="1"/>
              </p:cNvSpPr>
              <p:nvPr/>
            </p:nvSpPr>
            <p:spPr bwMode="auto">
              <a:xfrm>
                <a:off x="10659710" y="2837026"/>
                <a:ext cx="407002" cy="707362"/>
              </a:xfrm>
              <a:custGeom>
                <a:avLst/>
                <a:gdLst>
                  <a:gd name="T0" fmla="*/ 0 w 46"/>
                  <a:gd name="T1" fmla="*/ 5 h 80"/>
                  <a:gd name="T2" fmla="*/ 0 w 46"/>
                  <a:gd name="T3" fmla="*/ 74 h 80"/>
                  <a:gd name="T4" fmla="*/ 6 w 46"/>
                  <a:gd name="T5" fmla="*/ 80 h 80"/>
                  <a:gd name="T6" fmla="*/ 40 w 46"/>
                  <a:gd name="T7" fmla="*/ 80 h 80"/>
                  <a:gd name="T8" fmla="*/ 46 w 46"/>
                  <a:gd name="T9" fmla="*/ 74 h 80"/>
                  <a:gd name="T10" fmla="*/ 46 w 46"/>
                  <a:gd name="T11" fmla="*/ 5 h 80"/>
                  <a:gd name="T12" fmla="*/ 40 w 46"/>
                  <a:gd name="T13" fmla="*/ 0 h 80"/>
                  <a:gd name="T14" fmla="*/ 6 w 46"/>
                  <a:gd name="T15" fmla="*/ 0 h 80"/>
                  <a:gd name="T16" fmla="*/ 0 w 46"/>
                  <a:gd name="T17" fmla="*/ 5 h 80"/>
                  <a:gd name="T18" fmla="*/ 23 w 46"/>
                  <a:gd name="T19" fmla="*/ 76 h 80"/>
                  <a:gd name="T20" fmla="*/ 19 w 46"/>
                  <a:gd name="T21" fmla="*/ 72 h 80"/>
                  <a:gd name="T22" fmla="*/ 23 w 46"/>
                  <a:gd name="T23" fmla="*/ 68 h 80"/>
                  <a:gd name="T24" fmla="*/ 27 w 46"/>
                  <a:gd name="T25" fmla="*/ 72 h 80"/>
                  <a:gd name="T26" fmla="*/ 23 w 46"/>
                  <a:gd name="T27" fmla="*/ 76 h 80"/>
                  <a:gd name="T28" fmla="*/ 39 w 46"/>
                  <a:gd name="T29" fmla="*/ 64 h 80"/>
                  <a:gd name="T30" fmla="*/ 7 w 46"/>
                  <a:gd name="T31" fmla="*/ 64 h 80"/>
                  <a:gd name="T32" fmla="*/ 7 w 46"/>
                  <a:gd name="T33" fmla="*/ 10 h 80"/>
                  <a:gd name="T34" fmla="*/ 39 w 46"/>
                  <a:gd name="T35" fmla="*/ 10 h 80"/>
                  <a:gd name="T36" fmla="*/ 39 w 46"/>
                  <a:gd name="T37" fmla="*/ 6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80">
                    <a:moveTo>
                      <a:pt x="0" y="5"/>
                    </a:moveTo>
                    <a:cubicBezTo>
                      <a:pt x="0" y="74"/>
                      <a:pt x="0" y="74"/>
                      <a:pt x="0" y="74"/>
                    </a:cubicBezTo>
                    <a:cubicBezTo>
                      <a:pt x="0" y="77"/>
                      <a:pt x="3" y="80"/>
                      <a:pt x="6" y="80"/>
                    </a:cubicBezTo>
                    <a:cubicBezTo>
                      <a:pt x="40" y="80"/>
                      <a:pt x="40" y="80"/>
                      <a:pt x="40" y="80"/>
                    </a:cubicBezTo>
                    <a:cubicBezTo>
                      <a:pt x="43" y="80"/>
                      <a:pt x="46" y="77"/>
                      <a:pt x="46" y="74"/>
                    </a:cubicBezTo>
                    <a:cubicBezTo>
                      <a:pt x="46" y="5"/>
                      <a:pt x="46" y="5"/>
                      <a:pt x="46" y="5"/>
                    </a:cubicBezTo>
                    <a:cubicBezTo>
                      <a:pt x="46" y="2"/>
                      <a:pt x="43" y="0"/>
                      <a:pt x="40" y="0"/>
                    </a:cubicBezTo>
                    <a:cubicBezTo>
                      <a:pt x="6" y="0"/>
                      <a:pt x="6" y="0"/>
                      <a:pt x="6" y="0"/>
                    </a:cubicBezTo>
                    <a:cubicBezTo>
                      <a:pt x="3" y="0"/>
                      <a:pt x="0" y="2"/>
                      <a:pt x="0" y="5"/>
                    </a:cubicBezTo>
                    <a:close/>
                    <a:moveTo>
                      <a:pt x="23" y="76"/>
                    </a:moveTo>
                    <a:cubicBezTo>
                      <a:pt x="21" y="76"/>
                      <a:pt x="19" y="74"/>
                      <a:pt x="19" y="72"/>
                    </a:cubicBezTo>
                    <a:cubicBezTo>
                      <a:pt x="19" y="69"/>
                      <a:pt x="21" y="68"/>
                      <a:pt x="23" y="68"/>
                    </a:cubicBezTo>
                    <a:cubicBezTo>
                      <a:pt x="25" y="68"/>
                      <a:pt x="27" y="69"/>
                      <a:pt x="27" y="72"/>
                    </a:cubicBezTo>
                    <a:cubicBezTo>
                      <a:pt x="27" y="74"/>
                      <a:pt x="25" y="76"/>
                      <a:pt x="23" y="76"/>
                    </a:cubicBezTo>
                    <a:close/>
                    <a:moveTo>
                      <a:pt x="39" y="64"/>
                    </a:moveTo>
                    <a:cubicBezTo>
                      <a:pt x="7" y="64"/>
                      <a:pt x="7" y="64"/>
                      <a:pt x="7" y="64"/>
                    </a:cubicBezTo>
                    <a:cubicBezTo>
                      <a:pt x="7" y="10"/>
                      <a:pt x="7" y="10"/>
                      <a:pt x="7" y="10"/>
                    </a:cubicBezTo>
                    <a:cubicBezTo>
                      <a:pt x="39" y="10"/>
                      <a:pt x="39" y="10"/>
                      <a:pt x="39" y="10"/>
                    </a:cubicBezTo>
                    <a:lnTo>
                      <a:pt x="39" y="64"/>
                    </a:lnTo>
                    <a:close/>
                  </a:path>
                </a:pathLst>
              </a:custGeom>
              <a:solidFill>
                <a:srgbClr val="2F010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F0101"/>
                  </a:solidFill>
                  <a:effectLst/>
                  <a:uLnTx/>
                  <a:uFillTx/>
                  <a:latin typeface="Roboto" panose="02000000000000000000" pitchFamily="2" charset="0"/>
                  <a:ea typeface="Roboto" panose="02000000000000000000" pitchFamily="2" charset="0"/>
                  <a:cs typeface="Arial"/>
                  <a:sym typeface="Arial"/>
                </a:endParaRPr>
              </a:p>
            </p:txBody>
          </p:sp>
          <p:sp>
            <p:nvSpPr>
              <p:cNvPr id="50" name="Freeform 852">
                <a:extLst>
                  <a:ext uri="{FF2B5EF4-FFF2-40B4-BE49-F238E27FC236}">
                    <a16:creationId xmlns:a16="http://schemas.microsoft.com/office/drawing/2014/main" id="{D2C5689D-E77B-6C99-51A9-EA83A81AA4CD}"/>
                  </a:ext>
                </a:extLst>
              </p:cNvPr>
              <p:cNvSpPr>
                <a:spLocks noEditPoints="1"/>
              </p:cNvSpPr>
              <p:nvPr/>
            </p:nvSpPr>
            <p:spPr bwMode="auto">
              <a:xfrm>
                <a:off x="10702983" y="3006563"/>
                <a:ext cx="292427" cy="234236"/>
              </a:xfrm>
              <a:custGeom>
                <a:avLst/>
                <a:gdLst>
                  <a:gd name="T0" fmla="*/ 104 w 397"/>
                  <a:gd name="T1" fmla="*/ 0 h 318"/>
                  <a:gd name="T2" fmla="*/ 139 w 397"/>
                  <a:gd name="T3" fmla="*/ 0 h 318"/>
                  <a:gd name="T4" fmla="*/ 139 w 397"/>
                  <a:gd name="T5" fmla="*/ 318 h 318"/>
                  <a:gd name="T6" fmla="*/ 104 w 397"/>
                  <a:gd name="T7" fmla="*/ 318 h 318"/>
                  <a:gd name="T8" fmla="*/ 104 w 397"/>
                  <a:gd name="T9" fmla="*/ 0 h 318"/>
                  <a:gd name="T10" fmla="*/ 0 w 397"/>
                  <a:gd name="T11" fmla="*/ 318 h 318"/>
                  <a:gd name="T12" fmla="*/ 79 w 397"/>
                  <a:gd name="T13" fmla="*/ 318 h 318"/>
                  <a:gd name="T14" fmla="*/ 79 w 397"/>
                  <a:gd name="T15" fmla="*/ 0 h 318"/>
                  <a:gd name="T16" fmla="*/ 0 w 397"/>
                  <a:gd name="T17" fmla="*/ 0 h 318"/>
                  <a:gd name="T18" fmla="*/ 0 w 397"/>
                  <a:gd name="T19" fmla="*/ 318 h 318"/>
                  <a:gd name="T20" fmla="*/ 372 w 397"/>
                  <a:gd name="T21" fmla="*/ 0 h 318"/>
                  <a:gd name="T22" fmla="*/ 372 w 397"/>
                  <a:gd name="T23" fmla="*/ 318 h 318"/>
                  <a:gd name="T24" fmla="*/ 397 w 397"/>
                  <a:gd name="T25" fmla="*/ 318 h 318"/>
                  <a:gd name="T26" fmla="*/ 397 w 397"/>
                  <a:gd name="T27" fmla="*/ 0 h 318"/>
                  <a:gd name="T28" fmla="*/ 372 w 397"/>
                  <a:gd name="T29" fmla="*/ 0 h 318"/>
                  <a:gd name="T30" fmla="*/ 313 w 397"/>
                  <a:gd name="T31" fmla="*/ 318 h 318"/>
                  <a:gd name="T32" fmla="*/ 343 w 397"/>
                  <a:gd name="T33" fmla="*/ 318 h 318"/>
                  <a:gd name="T34" fmla="*/ 343 w 397"/>
                  <a:gd name="T35" fmla="*/ 0 h 318"/>
                  <a:gd name="T36" fmla="*/ 313 w 397"/>
                  <a:gd name="T37" fmla="*/ 0 h 318"/>
                  <a:gd name="T38" fmla="*/ 313 w 397"/>
                  <a:gd name="T39" fmla="*/ 318 h 318"/>
                  <a:gd name="T40" fmla="*/ 223 w 397"/>
                  <a:gd name="T41" fmla="*/ 318 h 318"/>
                  <a:gd name="T42" fmla="*/ 293 w 397"/>
                  <a:gd name="T43" fmla="*/ 318 h 318"/>
                  <a:gd name="T44" fmla="*/ 293 w 397"/>
                  <a:gd name="T45" fmla="*/ 0 h 318"/>
                  <a:gd name="T46" fmla="*/ 223 w 397"/>
                  <a:gd name="T47" fmla="*/ 0 h 318"/>
                  <a:gd name="T48" fmla="*/ 223 w 397"/>
                  <a:gd name="T49" fmla="*/ 318 h 318"/>
                  <a:gd name="T50" fmla="*/ 179 w 397"/>
                  <a:gd name="T51" fmla="*/ 318 h 318"/>
                  <a:gd name="T52" fmla="*/ 213 w 397"/>
                  <a:gd name="T53" fmla="*/ 318 h 318"/>
                  <a:gd name="T54" fmla="*/ 213 w 397"/>
                  <a:gd name="T55" fmla="*/ 0 h 318"/>
                  <a:gd name="T56" fmla="*/ 179 w 397"/>
                  <a:gd name="T57" fmla="*/ 0 h 318"/>
                  <a:gd name="T58" fmla="*/ 179 w 397"/>
                  <a:gd name="T59" fmla="*/ 31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7" h="318">
                    <a:moveTo>
                      <a:pt x="104" y="0"/>
                    </a:moveTo>
                    <a:lnTo>
                      <a:pt x="139" y="0"/>
                    </a:lnTo>
                    <a:lnTo>
                      <a:pt x="139" y="318"/>
                    </a:lnTo>
                    <a:lnTo>
                      <a:pt x="104" y="318"/>
                    </a:lnTo>
                    <a:lnTo>
                      <a:pt x="104" y="0"/>
                    </a:lnTo>
                    <a:close/>
                    <a:moveTo>
                      <a:pt x="0" y="318"/>
                    </a:moveTo>
                    <a:lnTo>
                      <a:pt x="79" y="318"/>
                    </a:lnTo>
                    <a:lnTo>
                      <a:pt x="79" y="0"/>
                    </a:lnTo>
                    <a:lnTo>
                      <a:pt x="0" y="0"/>
                    </a:lnTo>
                    <a:lnTo>
                      <a:pt x="0" y="318"/>
                    </a:lnTo>
                    <a:close/>
                    <a:moveTo>
                      <a:pt x="372" y="0"/>
                    </a:moveTo>
                    <a:lnTo>
                      <a:pt x="372" y="318"/>
                    </a:lnTo>
                    <a:lnTo>
                      <a:pt x="397" y="318"/>
                    </a:lnTo>
                    <a:lnTo>
                      <a:pt x="397" y="0"/>
                    </a:lnTo>
                    <a:lnTo>
                      <a:pt x="372" y="0"/>
                    </a:lnTo>
                    <a:close/>
                    <a:moveTo>
                      <a:pt x="313" y="318"/>
                    </a:moveTo>
                    <a:lnTo>
                      <a:pt x="343" y="318"/>
                    </a:lnTo>
                    <a:lnTo>
                      <a:pt x="343" y="0"/>
                    </a:lnTo>
                    <a:lnTo>
                      <a:pt x="313" y="0"/>
                    </a:lnTo>
                    <a:lnTo>
                      <a:pt x="313" y="318"/>
                    </a:lnTo>
                    <a:close/>
                    <a:moveTo>
                      <a:pt x="223" y="318"/>
                    </a:moveTo>
                    <a:lnTo>
                      <a:pt x="293" y="318"/>
                    </a:lnTo>
                    <a:lnTo>
                      <a:pt x="293" y="0"/>
                    </a:lnTo>
                    <a:lnTo>
                      <a:pt x="223" y="0"/>
                    </a:lnTo>
                    <a:lnTo>
                      <a:pt x="223" y="318"/>
                    </a:lnTo>
                    <a:close/>
                    <a:moveTo>
                      <a:pt x="179" y="318"/>
                    </a:moveTo>
                    <a:lnTo>
                      <a:pt x="213" y="318"/>
                    </a:lnTo>
                    <a:lnTo>
                      <a:pt x="213" y="0"/>
                    </a:lnTo>
                    <a:lnTo>
                      <a:pt x="179" y="0"/>
                    </a:lnTo>
                    <a:lnTo>
                      <a:pt x="179" y="318"/>
                    </a:lnTo>
                    <a:close/>
                  </a:path>
                </a:pathLst>
              </a:custGeom>
              <a:solidFill>
                <a:srgbClr val="59555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endParaRPr>
              </a:p>
            </p:txBody>
          </p:sp>
        </p:grpSp>
      </p:grpSp>
      <p:sp>
        <p:nvSpPr>
          <p:cNvPr id="54" name="Rectangle 53">
            <a:extLst>
              <a:ext uri="{FF2B5EF4-FFF2-40B4-BE49-F238E27FC236}">
                <a16:creationId xmlns:a16="http://schemas.microsoft.com/office/drawing/2014/main" id="{B5110864-B4CF-51B0-5242-DD61211BCDBA}"/>
              </a:ext>
            </a:extLst>
          </p:cNvPr>
          <p:cNvSpPr>
            <a:spLocks noChangeArrowheads="1"/>
          </p:cNvSpPr>
          <p:nvPr/>
        </p:nvSpPr>
        <p:spPr bwMode="auto">
          <a:xfrm>
            <a:off x="589121" y="1479664"/>
            <a:ext cx="36995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600" b="1" i="0" u="none" strike="noStrike" kern="1200" cap="none" spc="0" normalizeH="0" baseline="0" noProof="0" dirty="0">
                <a:ln>
                  <a:noFill/>
                </a:ln>
                <a:solidFill>
                  <a:srgbClr val="603513"/>
                </a:solidFill>
                <a:effectLst/>
                <a:uLnTx/>
                <a:uFillTx/>
                <a:latin typeface="Roboto" panose="02000000000000000000" pitchFamily="2" charset="0"/>
                <a:ea typeface="Roboto" panose="02000000000000000000" pitchFamily="2" charset="0"/>
                <a:cs typeface="Arial"/>
                <a:sym typeface="Arial"/>
              </a:rPr>
              <a:t>Servicios de fin de semana</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Arial"/>
                <a:sym typeface="Arial"/>
              </a:rPr>
              <a:t>Servicio más rápido con UPS Standard los sábados, sin procesamiento especial y sin costo adicional.</a:t>
            </a:r>
            <a:endParaRPr kumimoji="0" lang="en-US" altLang="en-US" sz="12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Arial"/>
              <a:sym typeface="Arial"/>
            </a:endParaRPr>
          </a:p>
        </p:txBody>
      </p:sp>
      <p:grpSp>
        <p:nvGrpSpPr>
          <p:cNvPr id="4" name="Group 3">
            <a:extLst>
              <a:ext uri="{FF2B5EF4-FFF2-40B4-BE49-F238E27FC236}">
                <a16:creationId xmlns:a16="http://schemas.microsoft.com/office/drawing/2014/main" id="{47CC1C47-D3E1-FEC9-C400-E295ADD9076D}"/>
              </a:ext>
            </a:extLst>
          </p:cNvPr>
          <p:cNvGrpSpPr>
            <a:grpSpLocks noChangeAspect="1"/>
          </p:cNvGrpSpPr>
          <p:nvPr/>
        </p:nvGrpSpPr>
        <p:grpSpPr>
          <a:xfrm>
            <a:off x="4559775" y="1694993"/>
            <a:ext cx="483490" cy="471639"/>
            <a:chOff x="2374663" y="5630173"/>
            <a:chExt cx="560467" cy="546730"/>
          </a:xfrm>
          <a:solidFill>
            <a:srgbClr val="3D1617"/>
          </a:solidFill>
        </p:grpSpPr>
        <p:sp>
          <p:nvSpPr>
            <p:cNvPr id="5" name="Freeform 848">
              <a:extLst>
                <a:ext uri="{FF2B5EF4-FFF2-40B4-BE49-F238E27FC236}">
                  <a16:creationId xmlns:a16="http://schemas.microsoft.com/office/drawing/2014/main" id="{1F42B8D4-5951-3811-DEC3-2EDCD8C37F0C}"/>
                </a:ext>
              </a:extLst>
            </p:cNvPr>
            <p:cNvSpPr>
              <a:spLocks noEditPoints="1"/>
            </p:cNvSpPr>
            <p:nvPr/>
          </p:nvSpPr>
          <p:spPr bwMode="auto">
            <a:xfrm>
              <a:off x="2374663" y="5685121"/>
              <a:ext cx="560467" cy="491782"/>
            </a:xfrm>
            <a:custGeom>
              <a:avLst/>
              <a:gdLst>
                <a:gd name="T0" fmla="*/ 66 w 82"/>
                <a:gd name="T1" fmla="*/ 7 h 72"/>
                <a:gd name="T2" fmla="*/ 56 w 82"/>
                <a:gd name="T3" fmla="*/ 10 h 72"/>
                <a:gd name="T4" fmla="*/ 53 w 82"/>
                <a:gd name="T5" fmla="*/ 0 h 72"/>
                <a:gd name="T6" fmla="*/ 29 w 82"/>
                <a:gd name="T7" fmla="*/ 7 h 72"/>
                <a:gd name="T8" fmla="*/ 18 w 82"/>
                <a:gd name="T9" fmla="*/ 10 h 72"/>
                <a:gd name="T10" fmla="*/ 16 w 82"/>
                <a:gd name="T11" fmla="*/ 0 h 72"/>
                <a:gd name="T12" fmla="*/ 0 w 82"/>
                <a:gd name="T13" fmla="*/ 3 h 72"/>
                <a:gd name="T14" fmla="*/ 0 w 82"/>
                <a:gd name="T15" fmla="*/ 19 h 72"/>
                <a:gd name="T16" fmla="*/ 0 w 82"/>
                <a:gd name="T17" fmla="*/ 38 h 72"/>
                <a:gd name="T18" fmla="*/ 2 w 82"/>
                <a:gd name="T19" fmla="*/ 72 h 72"/>
                <a:gd name="T20" fmla="*/ 74 w 82"/>
                <a:gd name="T21" fmla="*/ 72 h 72"/>
                <a:gd name="T22" fmla="*/ 82 w 82"/>
                <a:gd name="T23" fmla="*/ 70 h 72"/>
                <a:gd name="T24" fmla="*/ 82 w 82"/>
                <a:gd name="T25" fmla="*/ 30 h 72"/>
                <a:gd name="T26" fmla="*/ 82 w 82"/>
                <a:gd name="T27" fmla="*/ 14 h 72"/>
                <a:gd name="T28" fmla="*/ 80 w 82"/>
                <a:gd name="T29" fmla="*/ 0 h 72"/>
                <a:gd name="T30" fmla="*/ 18 w 82"/>
                <a:gd name="T31" fmla="*/ 56 h 72"/>
                <a:gd name="T32" fmla="*/ 8 w 82"/>
                <a:gd name="T33" fmla="*/ 62 h 72"/>
                <a:gd name="T34" fmla="*/ 18 w 82"/>
                <a:gd name="T35" fmla="*/ 51 h 72"/>
                <a:gd name="T36" fmla="*/ 18 w 82"/>
                <a:gd name="T37" fmla="*/ 38 h 72"/>
                <a:gd name="T38" fmla="*/ 8 w 82"/>
                <a:gd name="T39" fmla="*/ 46 h 72"/>
                <a:gd name="T40" fmla="*/ 8 w 82"/>
                <a:gd name="T41" fmla="*/ 35 h 72"/>
                <a:gd name="T42" fmla="*/ 18 w 82"/>
                <a:gd name="T43" fmla="*/ 38 h 72"/>
                <a:gd name="T44" fmla="*/ 8 w 82"/>
                <a:gd name="T45" fmla="*/ 30 h 72"/>
                <a:gd name="T46" fmla="*/ 18 w 82"/>
                <a:gd name="T47" fmla="*/ 19 h 72"/>
                <a:gd name="T48" fmla="*/ 37 w 82"/>
                <a:gd name="T49" fmla="*/ 56 h 72"/>
                <a:gd name="T50" fmla="*/ 26 w 82"/>
                <a:gd name="T51" fmla="*/ 62 h 72"/>
                <a:gd name="T52" fmla="*/ 26 w 82"/>
                <a:gd name="T53" fmla="*/ 51 h 72"/>
                <a:gd name="T54" fmla="*/ 37 w 82"/>
                <a:gd name="T55" fmla="*/ 56 h 72"/>
                <a:gd name="T56" fmla="*/ 37 w 82"/>
                <a:gd name="T57" fmla="*/ 46 h 72"/>
                <a:gd name="T58" fmla="*/ 26 w 82"/>
                <a:gd name="T59" fmla="*/ 38 h 72"/>
                <a:gd name="T60" fmla="*/ 37 w 82"/>
                <a:gd name="T61" fmla="*/ 35 h 72"/>
                <a:gd name="T62" fmla="*/ 37 w 82"/>
                <a:gd name="T63" fmla="*/ 30 h 72"/>
                <a:gd name="T64" fmla="*/ 26 w 82"/>
                <a:gd name="T65" fmla="*/ 19 h 72"/>
                <a:gd name="T66" fmla="*/ 37 w 82"/>
                <a:gd name="T67" fmla="*/ 30 h 72"/>
                <a:gd name="T68" fmla="*/ 56 w 82"/>
                <a:gd name="T69" fmla="*/ 62 h 72"/>
                <a:gd name="T70" fmla="*/ 45 w 82"/>
                <a:gd name="T71" fmla="*/ 56 h 72"/>
                <a:gd name="T72" fmla="*/ 56 w 82"/>
                <a:gd name="T73" fmla="*/ 51 h 72"/>
                <a:gd name="T74" fmla="*/ 56 w 82"/>
                <a:gd name="T75" fmla="*/ 38 h 72"/>
                <a:gd name="T76" fmla="*/ 45 w 82"/>
                <a:gd name="T77" fmla="*/ 46 h 72"/>
                <a:gd name="T78" fmla="*/ 45 w 82"/>
                <a:gd name="T79" fmla="*/ 35 h 72"/>
                <a:gd name="T80" fmla="*/ 56 w 82"/>
                <a:gd name="T81" fmla="*/ 38 h 72"/>
                <a:gd name="T82" fmla="*/ 45 w 82"/>
                <a:gd name="T83" fmla="*/ 30 h 72"/>
                <a:gd name="T84" fmla="*/ 56 w 82"/>
                <a:gd name="T85" fmla="*/ 19 h 72"/>
                <a:gd name="T86" fmla="*/ 74 w 82"/>
                <a:gd name="T87" fmla="*/ 62 h 72"/>
                <a:gd name="T88" fmla="*/ 64 w 82"/>
                <a:gd name="T89" fmla="*/ 56 h 72"/>
                <a:gd name="T90" fmla="*/ 74 w 82"/>
                <a:gd name="T91" fmla="*/ 51 h 72"/>
                <a:gd name="T92" fmla="*/ 74 w 82"/>
                <a:gd name="T93" fmla="*/ 38 h 72"/>
                <a:gd name="T94" fmla="*/ 64 w 82"/>
                <a:gd name="T95" fmla="*/ 46 h 72"/>
                <a:gd name="T96" fmla="*/ 64 w 82"/>
                <a:gd name="T97" fmla="*/ 35 h 72"/>
                <a:gd name="T98" fmla="*/ 74 w 82"/>
                <a:gd name="T99" fmla="*/ 38 h 72"/>
                <a:gd name="T100" fmla="*/ 64 w 82"/>
                <a:gd name="T101" fmla="*/ 30 h 72"/>
                <a:gd name="T102" fmla="*/ 74 w 82"/>
                <a:gd name="T103" fmla="*/ 1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72">
                  <a:moveTo>
                    <a:pt x="66" y="0"/>
                  </a:moveTo>
                  <a:cubicBezTo>
                    <a:pt x="66" y="7"/>
                    <a:pt x="66" y="7"/>
                    <a:pt x="66" y="7"/>
                  </a:cubicBezTo>
                  <a:cubicBezTo>
                    <a:pt x="66" y="8"/>
                    <a:pt x="65" y="10"/>
                    <a:pt x="64" y="10"/>
                  </a:cubicBezTo>
                  <a:cubicBezTo>
                    <a:pt x="56" y="10"/>
                    <a:pt x="56" y="10"/>
                    <a:pt x="56" y="10"/>
                  </a:cubicBezTo>
                  <a:cubicBezTo>
                    <a:pt x="54" y="10"/>
                    <a:pt x="53" y="8"/>
                    <a:pt x="53" y="7"/>
                  </a:cubicBezTo>
                  <a:cubicBezTo>
                    <a:pt x="53" y="0"/>
                    <a:pt x="53" y="0"/>
                    <a:pt x="53" y="0"/>
                  </a:cubicBezTo>
                  <a:cubicBezTo>
                    <a:pt x="29" y="0"/>
                    <a:pt x="29" y="0"/>
                    <a:pt x="29" y="0"/>
                  </a:cubicBezTo>
                  <a:cubicBezTo>
                    <a:pt x="29" y="7"/>
                    <a:pt x="29" y="7"/>
                    <a:pt x="29" y="7"/>
                  </a:cubicBezTo>
                  <a:cubicBezTo>
                    <a:pt x="29" y="8"/>
                    <a:pt x="28" y="10"/>
                    <a:pt x="26" y="10"/>
                  </a:cubicBezTo>
                  <a:cubicBezTo>
                    <a:pt x="18" y="10"/>
                    <a:pt x="18" y="10"/>
                    <a:pt x="18" y="10"/>
                  </a:cubicBezTo>
                  <a:cubicBezTo>
                    <a:pt x="17" y="10"/>
                    <a:pt x="16" y="8"/>
                    <a:pt x="16" y="7"/>
                  </a:cubicBezTo>
                  <a:cubicBezTo>
                    <a:pt x="16" y="0"/>
                    <a:pt x="16" y="0"/>
                    <a:pt x="16" y="0"/>
                  </a:cubicBezTo>
                  <a:cubicBezTo>
                    <a:pt x="2" y="0"/>
                    <a:pt x="2" y="0"/>
                    <a:pt x="2" y="0"/>
                  </a:cubicBezTo>
                  <a:cubicBezTo>
                    <a:pt x="1" y="0"/>
                    <a:pt x="0" y="1"/>
                    <a:pt x="0" y="3"/>
                  </a:cubicBezTo>
                  <a:cubicBezTo>
                    <a:pt x="0" y="14"/>
                    <a:pt x="0" y="14"/>
                    <a:pt x="0" y="14"/>
                  </a:cubicBezTo>
                  <a:cubicBezTo>
                    <a:pt x="0" y="19"/>
                    <a:pt x="0" y="19"/>
                    <a:pt x="0" y="19"/>
                  </a:cubicBezTo>
                  <a:cubicBezTo>
                    <a:pt x="0" y="30"/>
                    <a:pt x="0" y="30"/>
                    <a:pt x="0" y="30"/>
                  </a:cubicBezTo>
                  <a:cubicBezTo>
                    <a:pt x="0" y="38"/>
                    <a:pt x="0" y="38"/>
                    <a:pt x="0" y="38"/>
                  </a:cubicBezTo>
                  <a:cubicBezTo>
                    <a:pt x="0" y="70"/>
                    <a:pt x="0" y="70"/>
                    <a:pt x="0" y="70"/>
                  </a:cubicBezTo>
                  <a:cubicBezTo>
                    <a:pt x="0" y="71"/>
                    <a:pt x="1" y="72"/>
                    <a:pt x="2" y="72"/>
                  </a:cubicBezTo>
                  <a:cubicBezTo>
                    <a:pt x="8" y="72"/>
                    <a:pt x="8" y="72"/>
                    <a:pt x="8" y="72"/>
                  </a:cubicBezTo>
                  <a:cubicBezTo>
                    <a:pt x="74" y="72"/>
                    <a:pt x="74" y="72"/>
                    <a:pt x="74" y="72"/>
                  </a:cubicBezTo>
                  <a:cubicBezTo>
                    <a:pt x="80" y="72"/>
                    <a:pt x="80" y="72"/>
                    <a:pt x="80" y="72"/>
                  </a:cubicBezTo>
                  <a:cubicBezTo>
                    <a:pt x="81" y="72"/>
                    <a:pt x="82" y="71"/>
                    <a:pt x="82" y="70"/>
                  </a:cubicBezTo>
                  <a:cubicBezTo>
                    <a:pt x="82" y="38"/>
                    <a:pt x="82" y="38"/>
                    <a:pt x="82" y="38"/>
                  </a:cubicBezTo>
                  <a:cubicBezTo>
                    <a:pt x="82" y="30"/>
                    <a:pt x="82" y="30"/>
                    <a:pt x="82" y="30"/>
                  </a:cubicBezTo>
                  <a:cubicBezTo>
                    <a:pt x="82" y="19"/>
                    <a:pt x="82" y="19"/>
                    <a:pt x="82" y="19"/>
                  </a:cubicBezTo>
                  <a:cubicBezTo>
                    <a:pt x="82" y="14"/>
                    <a:pt x="82" y="14"/>
                    <a:pt x="82" y="14"/>
                  </a:cubicBezTo>
                  <a:cubicBezTo>
                    <a:pt x="82" y="3"/>
                    <a:pt x="82" y="3"/>
                    <a:pt x="82" y="3"/>
                  </a:cubicBezTo>
                  <a:cubicBezTo>
                    <a:pt x="82" y="1"/>
                    <a:pt x="81" y="0"/>
                    <a:pt x="80" y="0"/>
                  </a:cubicBezTo>
                  <a:lnTo>
                    <a:pt x="66" y="0"/>
                  </a:lnTo>
                  <a:close/>
                  <a:moveTo>
                    <a:pt x="18" y="56"/>
                  </a:moveTo>
                  <a:cubicBezTo>
                    <a:pt x="18" y="62"/>
                    <a:pt x="18" y="62"/>
                    <a:pt x="18" y="62"/>
                  </a:cubicBezTo>
                  <a:cubicBezTo>
                    <a:pt x="8" y="62"/>
                    <a:pt x="8" y="62"/>
                    <a:pt x="8" y="62"/>
                  </a:cubicBezTo>
                  <a:cubicBezTo>
                    <a:pt x="8" y="51"/>
                    <a:pt x="8" y="51"/>
                    <a:pt x="8" y="51"/>
                  </a:cubicBezTo>
                  <a:cubicBezTo>
                    <a:pt x="18" y="51"/>
                    <a:pt x="18" y="51"/>
                    <a:pt x="18" y="51"/>
                  </a:cubicBezTo>
                  <a:lnTo>
                    <a:pt x="18" y="56"/>
                  </a:lnTo>
                  <a:close/>
                  <a:moveTo>
                    <a:pt x="18" y="38"/>
                  </a:moveTo>
                  <a:cubicBezTo>
                    <a:pt x="18" y="46"/>
                    <a:pt x="18" y="46"/>
                    <a:pt x="18" y="46"/>
                  </a:cubicBezTo>
                  <a:cubicBezTo>
                    <a:pt x="8" y="46"/>
                    <a:pt x="8" y="46"/>
                    <a:pt x="8" y="46"/>
                  </a:cubicBezTo>
                  <a:cubicBezTo>
                    <a:pt x="8" y="38"/>
                    <a:pt x="8" y="38"/>
                    <a:pt x="8" y="38"/>
                  </a:cubicBezTo>
                  <a:cubicBezTo>
                    <a:pt x="8" y="35"/>
                    <a:pt x="8" y="35"/>
                    <a:pt x="8" y="35"/>
                  </a:cubicBezTo>
                  <a:cubicBezTo>
                    <a:pt x="18" y="35"/>
                    <a:pt x="18" y="35"/>
                    <a:pt x="18" y="35"/>
                  </a:cubicBezTo>
                  <a:lnTo>
                    <a:pt x="18" y="38"/>
                  </a:lnTo>
                  <a:close/>
                  <a:moveTo>
                    <a:pt x="18" y="30"/>
                  </a:moveTo>
                  <a:cubicBezTo>
                    <a:pt x="8" y="30"/>
                    <a:pt x="8" y="30"/>
                    <a:pt x="8" y="30"/>
                  </a:cubicBezTo>
                  <a:cubicBezTo>
                    <a:pt x="8" y="19"/>
                    <a:pt x="8" y="19"/>
                    <a:pt x="8" y="19"/>
                  </a:cubicBezTo>
                  <a:cubicBezTo>
                    <a:pt x="18" y="19"/>
                    <a:pt x="18" y="19"/>
                    <a:pt x="18" y="19"/>
                  </a:cubicBezTo>
                  <a:lnTo>
                    <a:pt x="18" y="30"/>
                  </a:lnTo>
                  <a:close/>
                  <a:moveTo>
                    <a:pt x="37" y="56"/>
                  </a:moveTo>
                  <a:cubicBezTo>
                    <a:pt x="37" y="62"/>
                    <a:pt x="37" y="62"/>
                    <a:pt x="37" y="62"/>
                  </a:cubicBezTo>
                  <a:cubicBezTo>
                    <a:pt x="26" y="62"/>
                    <a:pt x="26" y="62"/>
                    <a:pt x="26" y="62"/>
                  </a:cubicBezTo>
                  <a:cubicBezTo>
                    <a:pt x="26" y="56"/>
                    <a:pt x="26" y="56"/>
                    <a:pt x="26" y="56"/>
                  </a:cubicBezTo>
                  <a:cubicBezTo>
                    <a:pt x="26" y="51"/>
                    <a:pt x="26" y="51"/>
                    <a:pt x="26" y="51"/>
                  </a:cubicBezTo>
                  <a:cubicBezTo>
                    <a:pt x="37" y="51"/>
                    <a:pt x="37" y="51"/>
                    <a:pt x="37" y="51"/>
                  </a:cubicBezTo>
                  <a:lnTo>
                    <a:pt x="37" y="56"/>
                  </a:lnTo>
                  <a:close/>
                  <a:moveTo>
                    <a:pt x="37" y="38"/>
                  </a:moveTo>
                  <a:cubicBezTo>
                    <a:pt x="37" y="46"/>
                    <a:pt x="37" y="46"/>
                    <a:pt x="37" y="46"/>
                  </a:cubicBezTo>
                  <a:cubicBezTo>
                    <a:pt x="26" y="46"/>
                    <a:pt x="26" y="46"/>
                    <a:pt x="26" y="46"/>
                  </a:cubicBezTo>
                  <a:cubicBezTo>
                    <a:pt x="26" y="38"/>
                    <a:pt x="26" y="38"/>
                    <a:pt x="26" y="38"/>
                  </a:cubicBezTo>
                  <a:cubicBezTo>
                    <a:pt x="26" y="35"/>
                    <a:pt x="26" y="35"/>
                    <a:pt x="26" y="35"/>
                  </a:cubicBezTo>
                  <a:cubicBezTo>
                    <a:pt x="37" y="35"/>
                    <a:pt x="37" y="35"/>
                    <a:pt x="37" y="35"/>
                  </a:cubicBezTo>
                  <a:lnTo>
                    <a:pt x="37" y="38"/>
                  </a:lnTo>
                  <a:close/>
                  <a:moveTo>
                    <a:pt x="37" y="30"/>
                  </a:moveTo>
                  <a:cubicBezTo>
                    <a:pt x="26" y="30"/>
                    <a:pt x="26" y="30"/>
                    <a:pt x="26" y="30"/>
                  </a:cubicBezTo>
                  <a:cubicBezTo>
                    <a:pt x="26" y="19"/>
                    <a:pt x="26" y="19"/>
                    <a:pt x="26" y="19"/>
                  </a:cubicBezTo>
                  <a:cubicBezTo>
                    <a:pt x="37" y="19"/>
                    <a:pt x="37" y="19"/>
                    <a:pt x="37" y="19"/>
                  </a:cubicBezTo>
                  <a:lnTo>
                    <a:pt x="37" y="30"/>
                  </a:lnTo>
                  <a:close/>
                  <a:moveTo>
                    <a:pt x="56" y="56"/>
                  </a:moveTo>
                  <a:cubicBezTo>
                    <a:pt x="56" y="62"/>
                    <a:pt x="56" y="62"/>
                    <a:pt x="56" y="62"/>
                  </a:cubicBezTo>
                  <a:cubicBezTo>
                    <a:pt x="45" y="62"/>
                    <a:pt x="45" y="62"/>
                    <a:pt x="45" y="62"/>
                  </a:cubicBezTo>
                  <a:cubicBezTo>
                    <a:pt x="45" y="56"/>
                    <a:pt x="45" y="56"/>
                    <a:pt x="45" y="56"/>
                  </a:cubicBezTo>
                  <a:cubicBezTo>
                    <a:pt x="45" y="51"/>
                    <a:pt x="45" y="51"/>
                    <a:pt x="45" y="51"/>
                  </a:cubicBezTo>
                  <a:cubicBezTo>
                    <a:pt x="56" y="51"/>
                    <a:pt x="56" y="51"/>
                    <a:pt x="56" y="51"/>
                  </a:cubicBezTo>
                  <a:lnTo>
                    <a:pt x="56" y="56"/>
                  </a:lnTo>
                  <a:close/>
                  <a:moveTo>
                    <a:pt x="56" y="38"/>
                  </a:moveTo>
                  <a:cubicBezTo>
                    <a:pt x="56" y="46"/>
                    <a:pt x="56" y="46"/>
                    <a:pt x="56" y="46"/>
                  </a:cubicBezTo>
                  <a:cubicBezTo>
                    <a:pt x="45" y="46"/>
                    <a:pt x="45" y="46"/>
                    <a:pt x="45" y="46"/>
                  </a:cubicBezTo>
                  <a:cubicBezTo>
                    <a:pt x="45" y="38"/>
                    <a:pt x="45" y="38"/>
                    <a:pt x="45" y="38"/>
                  </a:cubicBezTo>
                  <a:cubicBezTo>
                    <a:pt x="45" y="35"/>
                    <a:pt x="45" y="35"/>
                    <a:pt x="45" y="35"/>
                  </a:cubicBezTo>
                  <a:cubicBezTo>
                    <a:pt x="56" y="35"/>
                    <a:pt x="56" y="35"/>
                    <a:pt x="56" y="35"/>
                  </a:cubicBezTo>
                  <a:lnTo>
                    <a:pt x="56" y="38"/>
                  </a:lnTo>
                  <a:close/>
                  <a:moveTo>
                    <a:pt x="56" y="30"/>
                  </a:moveTo>
                  <a:cubicBezTo>
                    <a:pt x="45" y="30"/>
                    <a:pt x="45" y="30"/>
                    <a:pt x="45" y="30"/>
                  </a:cubicBezTo>
                  <a:cubicBezTo>
                    <a:pt x="45" y="19"/>
                    <a:pt x="45" y="19"/>
                    <a:pt x="45" y="19"/>
                  </a:cubicBezTo>
                  <a:cubicBezTo>
                    <a:pt x="56" y="19"/>
                    <a:pt x="56" y="19"/>
                    <a:pt x="56" y="19"/>
                  </a:cubicBezTo>
                  <a:lnTo>
                    <a:pt x="56" y="30"/>
                  </a:lnTo>
                  <a:close/>
                  <a:moveTo>
                    <a:pt x="74" y="62"/>
                  </a:moveTo>
                  <a:cubicBezTo>
                    <a:pt x="64" y="62"/>
                    <a:pt x="64" y="62"/>
                    <a:pt x="64" y="62"/>
                  </a:cubicBezTo>
                  <a:cubicBezTo>
                    <a:pt x="64" y="56"/>
                    <a:pt x="64" y="56"/>
                    <a:pt x="64" y="56"/>
                  </a:cubicBezTo>
                  <a:cubicBezTo>
                    <a:pt x="64" y="51"/>
                    <a:pt x="64" y="51"/>
                    <a:pt x="64" y="51"/>
                  </a:cubicBezTo>
                  <a:cubicBezTo>
                    <a:pt x="74" y="51"/>
                    <a:pt x="74" y="51"/>
                    <a:pt x="74" y="51"/>
                  </a:cubicBezTo>
                  <a:lnTo>
                    <a:pt x="74" y="62"/>
                  </a:lnTo>
                  <a:close/>
                  <a:moveTo>
                    <a:pt x="74" y="38"/>
                  </a:moveTo>
                  <a:cubicBezTo>
                    <a:pt x="74" y="46"/>
                    <a:pt x="74" y="46"/>
                    <a:pt x="74" y="46"/>
                  </a:cubicBezTo>
                  <a:cubicBezTo>
                    <a:pt x="64" y="46"/>
                    <a:pt x="64" y="46"/>
                    <a:pt x="64" y="46"/>
                  </a:cubicBezTo>
                  <a:cubicBezTo>
                    <a:pt x="64" y="38"/>
                    <a:pt x="64" y="38"/>
                    <a:pt x="64" y="38"/>
                  </a:cubicBezTo>
                  <a:cubicBezTo>
                    <a:pt x="64" y="35"/>
                    <a:pt x="64" y="35"/>
                    <a:pt x="64" y="35"/>
                  </a:cubicBezTo>
                  <a:cubicBezTo>
                    <a:pt x="74" y="35"/>
                    <a:pt x="74" y="35"/>
                    <a:pt x="74" y="35"/>
                  </a:cubicBezTo>
                  <a:lnTo>
                    <a:pt x="74" y="38"/>
                  </a:lnTo>
                  <a:close/>
                  <a:moveTo>
                    <a:pt x="74" y="30"/>
                  </a:moveTo>
                  <a:cubicBezTo>
                    <a:pt x="64" y="30"/>
                    <a:pt x="64" y="30"/>
                    <a:pt x="64" y="30"/>
                  </a:cubicBezTo>
                  <a:cubicBezTo>
                    <a:pt x="64" y="19"/>
                    <a:pt x="64" y="19"/>
                    <a:pt x="64" y="19"/>
                  </a:cubicBezTo>
                  <a:cubicBezTo>
                    <a:pt x="74" y="19"/>
                    <a:pt x="74" y="19"/>
                    <a:pt x="74" y="19"/>
                  </a:cubicBezTo>
                  <a:lnTo>
                    <a:pt x="7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Arial"/>
                <a:sym typeface="Arial"/>
              </a:endParaRPr>
            </a:p>
          </p:txBody>
        </p:sp>
        <p:sp>
          <p:nvSpPr>
            <p:cNvPr id="17" name="Freeform 849">
              <a:extLst>
                <a:ext uri="{FF2B5EF4-FFF2-40B4-BE49-F238E27FC236}">
                  <a16:creationId xmlns:a16="http://schemas.microsoft.com/office/drawing/2014/main" id="{5A62F80F-FE7C-1B16-1F08-4FDC5D3B8A81}"/>
                </a:ext>
              </a:extLst>
            </p:cNvPr>
            <p:cNvSpPr>
              <a:spLocks/>
            </p:cNvSpPr>
            <p:nvPr/>
          </p:nvSpPr>
          <p:spPr bwMode="auto">
            <a:xfrm>
              <a:off x="2498295" y="5630173"/>
              <a:ext cx="54948" cy="103027"/>
            </a:xfrm>
            <a:custGeom>
              <a:avLst/>
              <a:gdLst>
                <a:gd name="T0" fmla="*/ 3 w 8"/>
                <a:gd name="T1" fmla="*/ 15 h 15"/>
                <a:gd name="T2" fmla="*/ 6 w 8"/>
                <a:gd name="T3" fmla="*/ 15 h 15"/>
                <a:gd name="T4" fmla="*/ 8 w 8"/>
                <a:gd name="T5" fmla="*/ 12 h 15"/>
                <a:gd name="T6" fmla="*/ 8 w 8"/>
                <a:gd name="T7" fmla="*/ 8 h 15"/>
                <a:gd name="T8" fmla="*/ 8 w 8"/>
                <a:gd name="T9" fmla="*/ 4 h 15"/>
                <a:gd name="T10" fmla="*/ 8 w 8"/>
                <a:gd name="T11" fmla="*/ 3 h 15"/>
                <a:gd name="T12" fmla="*/ 6 w 8"/>
                <a:gd name="T13" fmla="*/ 0 h 15"/>
                <a:gd name="T14" fmla="*/ 3 w 8"/>
                <a:gd name="T15" fmla="*/ 0 h 15"/>
                <a:gd name="T16" fmla="*/ 0 w 8"/>
                <a:gd name="T17" fmla="*/ 3 h 15"/>
                <a:gd name="T18" fmla="*/ 0 w 8"/>
                <a:gd name="T19" fmla="*/ 4 h 15"/>
                <a:gd name="T20" fmla="*/ 0 w 8"/>
                <a:gd name="T21" fmla="*/ 8 h 15"/>
                <a:gd name="T22" fmla="*/ 0 w 8"/>
                <a:gd name="T23" fmla="*/ 12 h 15"/>
                <a:gd name="T24" fmla="*/ 3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3" y="15"/>
                  </a:moveTo>
                  <a:cubicBezTo>
                    <a:pt x="6" y="15"/>
                    <a:pt x="6" y="15"/>
                    <a:pt x="6" y="15"/>
                  </a:cubicBezTo>
                  <a:cubicBezTo>
                    <a:pt x="7" y="15"/>
                    <a:pt x="8" y="14"/>
                    <a:pt x="8" y="12"/>
                  </a:cubicBezTo>
                  <a:cubicBezTo>
                    <a:pt x="8" y="8"/>
                    <a:pt x="8" y="8"/>
                    <a:pt x="8" y="8"/>
                  </a:cubicBezTo>
                  <a:cubicBezTo>
                    <a:pt x="8" y="4"/>
                    <a:pt x="8" y="4"/>
                    <a:pt x="8" y="4"/>
                  </a:cubicBezTo>
                  <a:cubicBezTo>
                    <a:pt x="8" y="3"/>
                    <a:pt x="8" y="3"/>
                    <a:pt x="8" y="3"/>
                  </a:cubicBezTo>
                  <a:cubicBezTo>
                    <a:pt x="8" y="1"/>
                    <a:pt x="7" y="0"/>
                    <a:pt x="6" y="0"/>
                  </a:cubicBezTo>
                  <a:cubicBezTo>
                    <a:pt x="3" y="0"/>
                    <a:pt x="3" y="0"/>
                    <a:pt x="3" y="0"/>
                  </a:cubicBezTo>
                  <a:cubicBezTo>
                    <a:pt x="2" y="0"/>
                    <a:pt x="0" y="1"/>
                    <a:pt x="0" y="3"/>
                  </a:cubicBezTo>
                  <a:cubicBezTo>
                    <a:pt x="0" y="4"/>
                    <a:pt x="0" y="4"/>
                    <a:pt x="0" y="4"/>
                  </a:cubicBezTo>
                  <a:cubicBezTo>
                    <a:pt x="0" y="8"/>
                    <a:pt x="0" y="8"/>
                    <a:pt x="0" y="8"/>
                  </a:cubicBezTo>
                  <a:cubicBezTo>
                    <a:pt x="0" y="12"/>
                    <a:pt x="0" y="12"/>
                    <a:pt x="0" y="12"/>
                  </a:cubicBezTo>
                  <a:cubicBezTo>
                    <a:pt x="0" y="14"/>
                    <a:pt x="2" y="15"/>
                    <a:pt x="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Arial"/>
                <a:sym typeface="Arial"/>
              </a:endParaRPr>
            </a:p>
          </p:txBody>
        </p:sp>
        <p:sp>
          <p:nvSpPr>
            <p:cNvPr id="18" name="Freeform 850">
              <a:extLst>
                <a:ext uri="{FF2B5EF4-FFF2-40B4-BE49-F238E27FC236}">
                  <a16:creationId xmlns:a16="http://schemas.microsoft.com/office/drawing/2014/main" id="{37360AE0-25FB-1291-62B4-BCCC62319510}"/>
                </a:ext>
              </a:extLst>
            </p:cNvPr>
            <p:cNvSpPr>
              <a:spLocks/>
            </p:cNvSpPr>
            <p:nvPr/>
          </p:nvSpPr>
          <p:spPr bwMode="auto">
            <a:xfrm>
              <a:off x="2757923" y="5630173"/>
              <a:ext cx="54948" cy="103027"/>
            </a:xfrm>
            <a:custGeom>
              <a:avLst/>
              <a:gdLst>
                <a:gd name="T0" fmla="*/ 2 w 8"/>
                <a:gd name="T1" fmla="*/ 15 h 15"/>
                <a:gd name="T2" fmla="*/ 5 w 8"/>
                <a:gd name="T3" fmla="*/ 15 h 15"/>
                <a:gd name="T4" fmla="*/ 8 w 8"/>
                <a:gd name="T5" fmla="*/ 12 h 15"/>
                <a:gd name="T6" fmla="*/ 8 w 8"/>
                <a:gd name="T7" fmla="*/ 8 h 15"/>
                <a:gd name="T8" fmla="*/ 8 w 8"/>
                <a:gd name="T9" fmla="*/ 7 h 15"/>
                <a:gd name="T10" fmla="*/ 8 w 8"/>
                <a:gd name="T11" fmla="*/ 4 h 15"/>
                <a:gd name="T12" fmla="*/ 8 w 8"/>
                <a:gd name="T13" fmla="*/ 3 h 15"/>
                <a:gd name="T14" fmla="*/ 5 w 8"/>
                <a:gd name="T15" fmla="*/ 0 h 15"/>
                <a:gd name="T16" fmla="*/ 2 w 8"/>
                <a:gd name="T17" fmla="*/ 0 h 15"/>
                <a:gd name="T18" fmla="*/ 0 w 8"/>
                <a:gd name="T19" fmla="*/ 3 h 15"/>
                <a:gd name="T20" fmla="*/ 0 w 8"/>
                <a:gd name="T21" fmla="*/ 4 h 15"/>
                <a:gd name="T22" fmla="*/ 0 w 8"/>
                <a:gd name="T23" fmla="*/ 7 h 15"/>
                <a:gd name="T24" fmla="*/ 0 w 8"/>
                <a:gd name="T25" fmla="*/ 8 h 15"/>
                <a:gd name="T26" fmla="*/ 0 w 8"/>
                <a:gd name="T27" fmla="*/ 12 h 15"/>
                <a:gd name="T28" fmla="*/ 2 w 8"/>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5">
                  <a:moveTo>
                    <a:pt x="2" y="15"/>
                  </a:moveTo>
                  <a:cubicBezTo>
                    <a:pt x="5" y="15"/>
                    <a:pt x="5" y="15"/>
                    <a:pt x="5" y="15"/>
                  </a:cubicBezTo>
                  <a:cubicBezTo>
                    <a:pt x="7" y="15"/>
                    <a:pt x="8" y="14"/>
                    <a:pt x="8" y="12"/>
                  </a:cubicBezTo>
                  <a:cubicBezTo>
                    <a:pt x="8" y="8"/>
                    <a:pt x="8" y="8"/>
                    <a:pt x="8" y="8"/>
                  </a:cubicBezTo>
                  <a:cubicBezTo>
                    <a:pt x="8" y="7"/>
                    <a:pt x="8" y="7"/>
                    <a:pt x="8" y="7"/>
                  </a:cubicBezTo>
                  <a:cubicBezTo>
                    <a:pt x="8" y="4"/>
                    <a:pt x="8" y="4"/>
                    <a:pt x="8" y="4"/>
                  </a:cubicBezTo>
                  <a:cubicBezTo>
                    <a:pt x="8" y="3"/>
                    <a:pt x="8" y="3"/>
                    <a:pt x="8" y="3"/>
                  </a:cubicBezTo>
                  <a:cubicBezTo>
                    <a:pt x="8" y="1"/>
                    <a:pt x="7" y="0"/>
                    <a:pt x="5" y="0"/>
                  </a:cubicBezTo>
                  <a:cubicBezTo>
                    <a:pt x="2" y="0"/>
                    <a:pt x="2" y="0"/>
                    <a:pt x="2" y="0"/>
                  </a:cubicBezTo>
                  <a:cubicBezTo>
                    <a:pt x="1" y="0"/>
                    <a:pt x="0" y="1"/>
                    <a:pt x="0" y="3"/>
                  </a:cubicBezTo>
                  <a:cubicBezTo>
                    <a:pt x="0" y="4"/>
                    <a:pt x="0" y="4"/>
                    <a:pt x="0" y="4"/>
                  </a:cubicBezTo>
                  <a:cubicBezTo>
                    <a:pt x="0" y="7"/>
                    <a:pt x="0" y="7"/>
                    <a:pt x="0" y="7"/>
                  </a:cubicBezTo>
                  <a:cubicBezTo>
                    <a:pt x="0" y="8"/>
                    <a:pt x="0" y="8"/>
                    <a:pt x="0" y="8"/>
                  </a:cubicBezTo>
                  <a:cubicBezTo>
                    <a:pt x="0" y="12"/>
                    <a:pt x="0" y="12"/>
                    <a:pt x="0" y="12"/>
                  </a:cubicBezTo>
                  <a:cubicBezTo>
                    <a:pt x="0" y="14"/>
                    <a:pt x="1" y="15"/>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Arial"/>
                <a:sym typeface="Arial"/>
              </a:endParaRPr>
            </a:p>
          </p:txBody>
        </p:sp>
      </p:grpSp>
      <p:pic>
        <p:nvPicPr>
          <p:cNvPr id="2" name="Picture 1">
            <a:extLst>
              <a:ext uri="{FF2B5EF4-FFF2-40B4-BE49-F238E27FC236}">
                <a16:creationId xmlns:a16="http://schemas.microsoft.com/office/drawing/2014/main" id="{BADD6A8B-E392-4F2B-C4B3-D546DB94EE1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35298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53D5C9-BD18-11DC-E9EE-349EDE076BF3}"/>
              </a:ext>
            </a:extLst>
          </p:cNvPr>
          <p:cNvSpPr>
            <a:spLocks noGrp="1"/>
          </p:cNvSpPr>
          <p:nvPr>
            <p:ph type="dt" sz="half" idx="10"/>
          </p:nvPr>
        </p:nvSpPr>
        <p:spPr/>
        <p:txBody>
          <a:bodyPr/>
          <a:lstStyle/>
          <a:p>
            <a:fld id="{DDC67203-A1A2-114F-B5AE-1771E558E9DE}" type="datetime4">
              <a:rPr lang="en-US" smtClean="0"/>
              <a:t>December 5, 2025</a:t>
            </a:fld>
            <a:endParaRPr lang="en-US" dirty="0"/>
          </a:p>
        </p:txBody>
      </p:sp>
      <p:sp>
        <p:nvSpPr>
          <p:cNvPr id="3" name="Slide Number Placeholder 2">
            <a:extLst>
              <a:ext uri="{FF2B5EF4-FFF2-40B4-BE49-F238E27FC236}">
                <a16:creationId xmlns:a16="http://schemas.microsoft.com/office/drawing/2014/main" id="{4DCF2D95-E92F-02E7-ADEA-9E65A3C90A1C}"/>
              </a:ext>
            </a:extLst>
          </p:cNvPr>
          <p:cNvSpPr>
            <a:spLocks noGrp="1"/>
          </p:cNvSpPr>
          <p:nvPr>
            <p:ph type="sldNum" sz="quarter" idx="4"/>
          </p:nvPr>
        </p:nvSpPr>
        <p:spPr/>
        <p:txBody>
          <a:bodyPr/>
          <a:lstStyle/>
          <a:p>
            <a:fld id="{4FA92F45-BA5D-4C7A-ACC7-D44B34072B97}" type="slidenum">
              <a:rPr lang="en-US" smtClean="0"/>
              <a:pPr/>
              <a:t>16</a:t>
            </a:fld>
            <a:endParaRPr lang="en-US" dirty="0"/>
          </a:p>
        </p:txBody>
      </p:sp>
      <p:sp>
        <p:nvSpPr>
          <p:cNvPr id="4" name="Google Shape;406;p32">
            <a:extLst>
              <a:ext uri="{FF2B5EF4-FFF2-40B4-BE49-F238E27FC236}">
                <a16:creationId xmlns:a16="http://schemas.microsoft.com/office/drawing/2014/main" id="{F3E090BD-8DBD-5853-548E-D963A52EA35B}"/>
              </a:ext>
            </a:extLst>
          </p:cNvPr>
          <p:cNvSpPr txBox="1"/>
          <p:nvPr/>
        </p:nvSpPr>
        <p:spPr>
          <a:xfrm>
            <a:off x="635406" y="402550"/>
            <a:ext cx="9918000" cy="695700"/>
          </a:xfrm>
          <a:prstGeom prst="rect">
            <a:avLst/>
          </a:prstGeom>
          <a:noFill/>
          <a:ln>
            <a:noFill/>
          </a:ln>
        </p:spPr>
        <p:txBody>
          <a:bodyPr spcFirstLastPara="1" wrap="square" lIns="0" tIns="0" rIns="0" bIns="0" anchor="ctr" anchorCtr="0">
            <a:noAutofit/>
          </a:bodyPr>
          <a:lstStyle/>
          <a:p>
            <a:pPr marL="0" lvl="0" indent="0" rtl="0">
              <a:lnSpc>
                <a:spcPct val="70000"/>
              </a:lnSpc>
              <a:spcBef>
                <a:spcPts val="0"/>
              </a:spcBef>
              <a:spcAft>
                <a:spcPts val="0"/>
              </a:spcAft>
              <a:buClr>
                <a:schemeClr val="dk1"/>
              </a:buClr>
              <a:buSzPts val="9500"/>
              <a:buFont typeface="Arial"/>
              <a:buNone/>
            </a:pPr>
            <a:r>
              <a:rPr lang="en-US" sz="3200" b="1" dirty="0">
                <a:solidFill>
                  <a:srgbClr val="330000"/>
                </a:solidFill>
                <a:latin typeface="Roboto" panose="02000000000000000000" pitchFamily="2" charset="0"/>
                <a:ea typeface="Roboto" panose="02000000000000000000" pitchFamily="2" charset="0"/>
                <a:cs typeface="Open Sans"/>
                <a:sym typeface="Open Sans"/>
              </a:rPr>
              <a:t>UPS Mexico </a:t>
            </a:r>
            <a:endParaRPr sz="3200" b="1" dirty="0">
              <a:solidFill>
                <a:srgbClr val="330000"/>
              </a:solidFill>
              <a:latin typeface="Roboto" panose="02000000000000000000" pitchFamily="2" charset="0"/>
              <a:ea typeface="Roboto" panose="02000000000000000000" pitchFamily="2" charset="0"/>
              <a:cs typeface="Open Sans"/>
              <a:sym typeface="Open Sans"/>
            </a:endParaRPr>
          </a:p>
          <a:p>
            <a:pPr marL="0" lvl="0" indent="0" rtl="0">
              <a:lnSpc>
                <a:spcPct val="70000"/>
              </a:lnSpc>
              <a:spcBef>
                <a:spcPts val="0"/>
              </a:spcBef>
              <a:spcAft>
                <a:spcPts val="0"/>
              </a:spcAft>
              <a:buClr>
                <a:schemeClr val="dk1"/>
              </a:buClr>
              <a:buSzPts val="9500"/>
              <a:buFont typeface="Arial"/>
              <a:buNone/>
            </a:pPr>
            <a:r>
              <a:rPr lang="en-US" sz="3200" dirty="0" err="1">
                <a:solidFill>
                  <a:srgbClr val="FFBE00"/>
                </a:solidFill>
                <a:latin typeface="Roboto" panose="02000000000000000000" pitchFamily="2" charset="0"/>
                <a:ea typeface="Roboto" panose="02000000000000000000" pitchFamily="2" charset="0"/>
                <a:cs typeface="Open Sans Light"/>
                <a:sym typeface="Open Sans Light"/>
              </a:rPr>
              <a:t>Tenemos</a:t>
            </a:r>
            <a:r>
              <a:rPr lang="en-US" sz="3200" dirty="0">
                <a:solidFill>
                  <a:srgbClr val="FFBE00"/>
                </a:solidFill>
                <a:latin typeface="Roboto" panose="02000000000000000000" pitchFamily="2" charset="0"/>
                <a:ea typeface="Roboto" panose="02000000000000000000" pitchFamily="2" charset="0"/>
                <a:cs typeface="Open Sans Light"/>
                <a:sym typeface="Open Sans Light"/>
              </a:rPr>
              <a:t> las </a:t>
            </a:r>
            <a:r>
              <a:rPr lang="en-US" sz="3200" dirty="0" err="1">
                <a:solidFill>
                  <a:srgbClr val="FFBE00"/>
                </a:solidFill>
                <a:latin typeface="Roboto" panose="02000000000000000000" pitchFamily="2" charset="0"/>
                <a:ea typeface="Roboto" panose="02000000000000000000" pitchFamily="2" charset="0"/>
                <a:cs typeface="Open Sans Light"/>
                <a:sym typeface="Open Sans Light"/>
              </a:rPr>
              <a:t>capacidades</a:t>
            </a:r>
            <a:r>
              <a:rPr lang="en-US" sz="3200" dirty="0">
                <a:solidFill>
                  <a:srgbClr val="FFBE00"/>
                </a:solidFill>
                <a:latin typeface="Roboto" panose="02000000000000000000" pitchFamily="2" charset="0"/>
                <a:ea typeface="Roboto" panose="02000000000000000000" pitchFamily="2" charset="0"/>
                <a:cs typeface="Open Sans Light"/>
                <a:sym typeface="Open Sans Light"/>
              </a:rPr>
              <a:t> que </a:t>
            </a:r>
            <a:r>
              <a:rPr lang="en-US" sz="3200" dirty="0" err="1">
                <a:solidFill>
                  <a:srgbClr val="FFBE00"/>
                </a:solidFill>
                <a:latin typeface="Roboto" panose="02000000000000000000" pitchFamily="2" charset="0"/>
                <a:ea typeface="Roboto" panose="02000000000000000000" pitchFamily="2" charset="0"/>
                <a:cs typeface="Open Sans Light"/>
                <a:sym typeface="Open Sans Light"/>
              </a:rPr>
              <a:t>necesitas</a:t>
            </a:r>
            <a:endParaRPr sz="3200" dirty="0">
              <a:solidFill>
                <a:srgbClr val="FFBE00"/>
              </a:solidFill>
              <a:latin typeface="Roboto" panose="02000000000000000000" pitchFamily="2" charset="0"/>
              <a:ea typeface="Roboto" panose="02000000000000000000" pitchFamily="2" charset="0"/>
              <a:cs typeface="Open Sans Light"/>
              <a:sym typeface="Open Sans Light"/>
            </a:endParaRPr>
          </a:p>
        </p:txBody>
      </p:sp>
      <p:grpSp>
        <p:nvGrpSpPr>
          <p:cNvPr id="5" name="Google Shape;407;p32">
            <a:extLst>
              <a:ext uri="{FF2B5EF4-FFF2-40B4-BE49-F238E27FC236}">
                <a16:creationId xmlns:a16="http://schemas.microsoft.com/office/drawing/2014/main" id="{5402CADF-9CEE-3937-3135-B5D6326A4C7E}"/>
              </a:ext>
            </a:extLst>
          </p:cNvPr>
          <p:cNvGrpSpPr/>
          <p:nvPr/>
        </p:nvGrpSpPr>
        <p:grpSpPr>
          <a:xfrm>
            <a:off x="5886234" y="1567684"/>
            <a:ext cx="5974080" cy="4024017"/>
            <a:chOff x="5278768" y="1332486"/>
            <a:chExt cx="6581558" cy="4433201"/>
          </a:xfrm>
        </p:grpSpPr>
        <p:sp>
          <p:nvSpPr>
            <p:cNvPr id="6" name="Google Shape;408;p32">
              <a:extLst>
                <a:ext uri="{FF2B5EF4-FFF2-40B4-BE49-F238E27FC236}">
                  <a16:creationId xmlns:a16="http://schemas.microsoft.com/office/drawing/2014/main" id="{6BC50DB3-6859-A867-3DD0-3E6D56856241}"/>
                </a:ext>
              </a:extLst>
            </p:cNvPr>
            <p:cNvSpPr/>
            <p:nvPr/>
          </p:nvSpPr>
          <p:spPr>
            <a:xfrm>
              <a:off x="9283181" y="4645423"/>
              <a:ext cx="2160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b="0" i="0" u="none" strike="noStrike" cap="none">
                  <a:solidFill>
                    <a:srgbClr val="000000"/>
                  </a:solidFill>
                  <a:latin typeface="Arial"/>
                  <a:ea typeface="Arial"/>
                  <a:cs typeface="Arial"/>
                  <a:sym typeface="Arial"/>
                </a:rPr>
                <a:t>TLAX.</a:t>
              </a:r>
              <a:endParaRPr sz="1104" b="0" i="0" u="none" strike="noStrike" cap="none">
                <a:solidFill>
                  <a:srgbClr val="000000"/>
                </a:solidFill>
                <a:latin typeface="Arial"/>
                <a:ea typeface="Arial"/>
                <a:cs typeface="Arial"/>
                <a:sym typeface="Arial"/>
              </a:endParaRPr>
            </a:p>
          </p:txBody>
        </p:sp>
        <p:sp>
          <p:nvSpPr>
            <p:cNvPr id="7" name="Google Shape;409;p32">
              <a:extLst>
                <a:ext uri="{FF2B5EF4-FFF2-40B4-BE49-F238E27FC236}">
                  <a16:creationId xmlns:a16="http://schemas.microsoft.com/office/drawing/2014/main" id="{9F13E379-FC9D-D654-05DA-FAFBE1948D6E}"/>
                </a:ext>
              </a:extLst>
            </p:cNvPr>
            <p:cNvSpPr/>
            <p:nvPr/>
          </p:nvSpPr>
          <p:spPr>
            <a:xfrm>
              <a:off x="9150736" y="4376395"/>
              <a:ext cx="502184" cy="671881"/>
            </a:xfrm>
            <a:custGeom>
              <a:avLst/>
              <a:gdLst/>
              <a:ahLst/>
              <a:cxnLst/>
              <a:rect l="l" t="t" r="r" b="b"/>
              <a:pathLst>
                <a:path w="779" h="1095" extrusionOk="0">
                  <a:moveTo>
                    <a:pt x="0" y="925"/>
                  </a:moveTo>
                  <a:lnTo>
                    <a:pt x="10" y="921"/>
                  </a:lnTo>
                  <a:lnTo>
                    <a:pt x="10" y="916"/>
                  </a:lnTo>
                  <a:lnTo>
                    <a:pt x="24" y="907"/>
                  </a:lnTo>
                  <a:lnTo>
                    <a:pt x="33" y="907"/>
                  </a:lnTo>
                  <a:lnTo>
                    <a:pt x="39" y="907"/>
                  </a:lnTo>
                  <a:lnTo>
                    <a:pt x="43" y="901"/>
                  </a:lnTo>
                  <a:lnTo>
                    <a:pt x="46" y="886"/>
                  </a:lnTo>
                  <a:lnTo>
                    <a:pt x="66" y="883"/>
                  </a:lnTo>
                  <a:lnTo>
                    <a:pt x="76" y="875"/>
                  </a:lnTo>
                  <a:lnTo>
                    <a:pt x="83" y="863"/>
                  </a:lnTo>
                  <a:lnTo>
                    <a:pt x="88" y="864"/>
                  </a:lnTo>
                  <a:lnTo>
                    <a:pt x="94" y="870"/>
                  </a:lnTo>
                  <a:lnTo>
                    <a:pt x="103" y="875"/>
                  </a:lnTo>
                  <a:lnTo>
                    <a:pt x="112" y="885"/>
                  </a:lnTo>
                  <a:lnTo>
                    <a:pt x="118" y="890"/>
                  </a:lnTo>
                  <a:lnTo>
                    <a:pt x="127" y="883"/>
                  </a:lnTo>
                  <a:lnTo>
                    <a:pt x="127" y="859"/>
                  </a:lnTo>
                  <a:lnTo>
                    <a:pt x="129" y="850"/>
                  </a:lnTo>
                  <a:lnTo>
                    <a:pt x="127" y="839"/>
                  </a:lnTo>
                  <a:lnTo>
                    <a:pt x="132" y="828"/>
                  </a:lnTo>
                  <a:lnTo>
                    <a:pt x="129" y="822"/>
                  </a:lnTo>
                  <a:lnTo>
                    <a:pt x="132" y="817"/>
                  </a:lnTo>
                  <a:lnTo>
                    <a:pt x="142" y="820"/>
                  </a:lnTo>
                  <a:lnTo>
                    <a:pt x="145" y="820"/>
                  </a:lnTo>
                  <a:lnTo>
                    <a:pt x="153" y="820"/>
                  </a:lnTo>
                  <a:lnTo>
                    <a:pt x="156" y="808"/>
                  </a:lnTo>
                  <a:lnTo>
                    <a:pt x="153" y="804"/>
                  </a:lnTo>
                  <a:lnTo>
                    <a:pt x="149" y="800"/>
                  </a:lnTo>
                  <a:lnTo>
                    <a:pt x="143" y="789"/>
                  </a:lnTo>
                  <a:lnTo>
                    <a:pt x="142" y="786"/>
                  </a:lnTo>
                  <a:lnTo>
                    <a:pt x="136" y="784"/>
                  </a:lnTo>
                  <a:lnTo>
                    <a:pt x="129" y="782"/>
                  </a:lnTo>
                  <a:lnTo>
                    <a:pt x="132" y="765"/>
                  </a:lnTo>
                  <a:lnTo>
                    <a:pt x="151" y="751"/>
                  </a:lnTo>
                  <a:lnTo>
                    <a:pt x="149" y="743"/>
                  </a:lnTo>
                  <a:lnTo>
                    <a:pt x="145" y="742"/>
                  </a:lnTo>
                  <a:lnTo>
                    <a:pt x="156" y="732"/>
                  </a:lnTo>
                  <a:lnTo>
                    <a:pt x="158" y="727"/>
                  </a:lnTo>
                  <a:lnTo>
                    <a:pt x="158" y="721"/>
                  </a:lnTo>
                  <a:lnTo>
                    <a:pt x="158" y="712"/>
                  </a:lnTo>
                  <a:lnTo>
                    <a:pt x="158" y="689"/>
                  </a:lnTo>
                  <a:lnTo>
                    <a:pt x="158" y="679"/>
                  </a:lnTo>
                  <a:lnTo>
                    <a:pt x="164" y="656"/>
                  </a:lnTo>
                  <a:lnTo>
                    <a:pt x="158" y="626"/>
                  </a:lnTo>
                  <a:lnTo>
                    <a:pt x="160" y="613"/>
                  </a:lnTo>
                  <a:lnTo>
                    <a:pt x="165" y="608"/>
                  </a:lnTo>
                  <a:lnTo>
                    <a:pt x="167" y="586"/>
                  </a:lnTo>
                  <a:lnTo>
                    <a:pt x="164" y="569"/>
                  </a:lnTo>
                  <a:lnTo>
                    <a:pt x="165" y="553"/>
                  </a:lnTo>
                  <a:lnTo>
                    <a:pt x="164" y="531"/>
                  </a:lnTo>
                  <a:lnTo>
                    <a:pt x="164" y="507"/>
                  </a:lnTo>
                  <a:lnTo>
                    <a:pt x="186" y="509"/>
                  </a:lnTo>
                  <a:lnTo>
                    <a:pt x="209" y="502"/>
                  </a:lnTo>
                  <a:lnTo>
                    <a:pt x="211" y="505"/>
                  </a:lnTo>
                  <a:lnTo>
                    <a:pt x="213" y="509"/>
                  </a:lnTo>
                  <a:lnTo>
                    <a:pt x="222" y="520"/>
                  </a:lnTo>
                  <a:lnTo>
                    <a:pt x="228" y="522"/>
                  </a:lnTo>
                  <a:lnTo>
                    <a:pt x="235" y="547"/>
                  </a:lnTo>
                  <a:lnTo>
                    <a:pt x="242" y="555"/>
                  </a:lnTo>
                  <a:lnTo>
                    <a:pt x="250" y="560"/>
                  </a:lnTo>
                  <a:lnTo>
                    <a:pt x="251" y="562"/>
                  </a:lnTo>
                  <a:lnTo>
                    <a:pt x="255" y="577"/>
                  </a:lnTo>
                  <a:lnTo>
                    <a:pt x="273" y="595"/>
                  </a:lnTo>
                  <a:lnTo>
                    <a:pt x="273" y="601"/>
                  </a:lnTo>
                  <a:lnTo>
                    <a:pt x="295" y="615"/>
                  </a:lnTo>
                  <a:lnTo>
                    <a:pt x="305" y="615"/>
                  </a:lnTo>
                  <a:lnTo>
                    <a:pt x="312" y="619"/>
                  </a:lnTo>
                  <a:lnTo>
                    <a:pt x="314" y="626"/>
                  </a:lnTo>
                  <a:lnTo>
                    <a:pt x="336" y="628"/>
                  </a:lnTo>
                  <a:lnTo>
                    <a:pt x="356" y="613"/>
                  </a:lnTo>
                  <a:lnTo>
                    <a:pt x="358" y="606"/>
                  </a:lnTo>
                  <a:lnTo>
                    <a:pt x="360" y="601"/>
                  </a:lnTo>
                  <a:lnTo>
                    <a:pt x="380" y="591"/>
                  </a:lnTo>
                  <a:lnTo>
                    <a:pt x="385" y="593"/>
                  </a:lnTo>
                  <a:lnTo>
                    <a:pt x="387" y="601"/>
                  </a:lnTo>
                  <a:lnTo>
                    <a:pt x="398" y="608"/>
                  </a:lnTo>
                  <a:lnTo>
                    <a:pt x="400" y="615"/>
                  </a:lnTo>
                  <a:lnTo>
                    <a:pt x="411" y="613"/>
                  </a:lnTo>
                  <a:lnTo>
                    <a:pt x="413" y="610"/>
                  </a:lnTo>
                  <a:lnTo>
                    <a:pt x="420" y="599"/>
                  </a:lnTo>
                  <a:lnTo>
                    <a:pt x="429" y="595"/>
                  </a:lnTo>
                  <a:lnTo>
                    <a:pt x="429" y="586"/>
                  </a:lnTo>
                  <a:lnTo>
                    <a:pt x="429" y="577"/>
                  </a:lnTo>
                  <a:lnTo>
                    <a:pt x="440" y="571"/>
                  </a:lnTo>
                  <a:lnTo>
                    <a:pt x="449" y="569"/>
                  </a:lnTo>
                  <a:lnTo>
                    <a:pt x="460" y="571"/>
                  </a:lnTo>
                  <a:lnTo>
                    <a:pt x="468" y="571"/>
                  </a:lnTo>
                  <a:lnTo>
                    <a:pt x="482" y="577"/>
                  </a:lnTo>
                  <a:lnTo>
                    <a:pt x="490" y="571"/>
                  </a:lnTo>
                  <a:lnTo>
                    <a:pt x="502" y="557"/>
                  </a:lnTo>
                  <a:lnTo>
                    <a:pt x="499" y="547"/>
                  </a:lnTo>
                  <a:lnTo>
                    <a:pt x="497" y="546"/>
                  </a:lnTo>
                  <a:lnTo>
                    <a:pt x="488" y="540"/>
                  </a:lnTo>
                  <a:lnTo>
                    <a:pt x="480" y="546"/>
                  </a:lnTo>
                  <a:lnTo>
                    <a:pt x="471" y="540"/>
                  </a:lnTo>
                  <a:lnTo>
                    <a:pt x="468" y="524"/>
                  </a:lnTo>
                  <a:lnTo>
                    <a:pt x="464" y="513"/>
                  </a:lnTo>
                  <a:lnTo>
                    <a:pt x="457" y="509"/>
                  </a:lnTo>
                  <a:lnTo>
                    <a:pt x="449" y="509"/>
                  </a:lnTo>
                  <a:lnTo>
                    <a:pt x="437" y="509"/>
                  </a:lnTo>
                  <a:lnTo>
                    <a:pt x="426" y="513"/>
                  </a:lnTo>
                  <a:lnTo>
                    <a:pt x="420" y="509"/>
                  </a:lnTo>
                  <a:lnTo>
                    <a:pt x="422" y="502"/>
                  </a:lnTo>
                  <a:lnTo>
                    <a:pt x="418" y="493"/>
                  </a:lnTo>
                  <a:lnTo>
                    <a:pt x="420" y="476"/>
                  </a:lnTo>
                  <a:lnTo>
                    <a:pt x="415" y="471"/>
                  </a:lnTo>
                  <a:lnTo>
                    <a:pt x="404" y="471"/>
                  </a:lnTo>
                  <a:lnTo>
                    <a:pt x="398" y="465"/>
                  </a:lnTo>
                  <a:lnTo>
                    <a:pt x="389" y="456"/>
                  </a:lnTo>
                  <a:lnTo>
                    <a:pt x="380" y="456"/>
                  </a:lnTo>
                  <a:lnTo>
                    <a:pt x="378" y="450"/>
                  </a:lnTo>
                  <a:lnTo>
                    <a:pt x="365" y="441"/>
                  </a:lnTo>
                  <a:lnTo>
                    <a:pt x="358" y="443"/>
                  </a:lnTo>
                  <a:lnTo>
                    <a:pt x="350" y="443"/>
                  </a:lnTo>
                  <a:lnTo>
                    <a:pt x="343" y="438"/>
                  </a:lnTo>
                  <a:lnTo>
                    <a:pt x="338" y="436"/>
                  </a:lnTo>
                  <a:lnTo>
                    <a:pt x="327" y="436"/>
                  </a:lnTo>
                  <a:lnTo>
                    <a:pt x="319" y="430"/>
                  </a:lnTo>
                  <a:lnTo>
                    <a:pt x="327" y="410"/>
                  </a:lnTo>
                  <a:lnTo>
                    <a:pt x="319" y="392"/>
                  </a:lnTo>
                  <a:lnTo>
                    <a:pt x="317" y="373"/>
                  </a:lnTo>
                  <a:lnTo>
                    <a:pt x="325" y="350"/>
                  </a:lnTo>
                  <a:lnTo>
                    <a:pt x="343" y="324"/>
                  </a:lnTo>
                  <a:lnTo>
                    <a:pt x="350" y="309"/>
                  </a:lnTo>
                  <a:lnTo>
                    <a:pt x="349" y="291"/>
                  </a:lnTo>
                  <a:lnTo>
                    <a:pt x="352" y="284"/>
                  </a:lnTo>
                  <a:lnTo>
                    <a:pt x="356" y="280"/>
                  </a:lnTo>
                  <a:lnTo>
                    <a:pt x="363" y="265"/>
                  </a:lnTo>
                  <a:lnTo>
                    <a:pt x="358" y="242"/>
                  </a:lnTo>
                  <a:lnTo>
                    <a:pt x="336" y="223"/>
                  </a:lnTo>
                  <a:lnTo>
                    <a:pt x="334" y="220"/>
                  </a:lnTo>
                  <a:lnTo>
                    <a:pt x="314" y="205"/>
                  </a:lnTo>
                  <a:lnTo>
                    <a:pt x="314" y="199"/>
                  </a:lnTo>
                  <a:lnTo>
                    <a:pt x="327" y="194"/>
                  </a:lnTo>
                  <a:lnTo>
                    <a:pt x="336" y="194"/>
                  </a:lnTo>
                  <a:lnTo>
                    <a:pt x="341" y="194"/>
                  </a:lnTo>
                  <a:lnTo>
                    <a:pt x="350" y="198"/>
                  </a:lnTo>
                  <a:lnTo>
                    <a:pt x="358" y="194"/>
                  </a:lnTo>
                  <a:lnTo>
                    <a:pt x="363" y="192"/>
                  </a:lnTo>
                  <a:lnTo>
                    <a:pt x="374" y="163"/>
                  </a:lnTo>
                  <a:lnTo>
                    <a:pt x="387" y="154"/>
                  </a:lnTo>
                  <a:lnTo>
                    <a:pt x="418" y="133"/>
                  </a:lnTo>
                  <a:lnTo>
                    <a:pt x="429" y="119"/>
                  </a:lnTo>
                  <a:lnTo>
                    <a:pt x="427" y="91"/>
                  </a:lnTo>
                  <a:lnTo>
                    <a:pt x="435" y="84"/>
                  </a:lnTo>
                  <a:lnTo>
                    <a:pt x="444" y="58"/>
                  </a:lnTo>
                  <a:lnTo>
                    <a:pt x="435" y="47"/>
                  </a:lnTo>
                  <a:lnTo>
                    <a:pt x="433" y="36"/>
                  </a:lnTo>
                  <a:lnTo>
                    <a:pt x="437" y="35"/>
                  </a:lnTo>
                  <a:lnTo>
                    <a:pt x="458" y="35"/>
                  </a:lnTo>
                  <a:lnTo>
                    <a:pt x="466" y="25"/>
                  </a:lnTo>
                  <a:lnTo>
                    <a:pt x="464" y="5"/>
                  </a:lnTo>
                  <a:lnTo>
                    <a:pt x="466" y="9"/>
                  </a:lnTo>
                  <a:lnTo>
                    <a:pt x="475" y="5"/>
                  </a:lnTo>
                  <a:lnTo>
                    <a:pt x="497" y="5"/>
                  </a:lnTo>
                  <a:lnTo>
                    <a:pt x="502" y="2"/>
                  </a:lnTo>
                  <a:lnTo>
                    <a:pt x="510" y="0"/>
                  </a:lnTo>
                  <a:lnTo>
                    <a:pt x="519" y="24"/>
                  </a:lnTo>
                  <a:lnTo>
                    <a:pt x="510" y="57"/>
                  </a:lnTo>
                  <a:lnTo>
                    <a:pt x="517" y="66"/>
                  </a:lnTo>
                  <a:lnTo>
                    <a:pt x="523" y="75"/>
                  </a:lnTo>
                  <a:lnTo>
                    <a:pt x="530" y="88"/>
                  </a:lnTo>
                  <a:lnTo>
                    <a:pt x="537" y="88"/>
                  </a:lnTo>
                  <a:lnTo>
                    <a:pt x="548" y="88"/>
                  </a:lnTo>
                  <a:lnTo>
                    <a:pt x="556" y="95"/>
                  </a:lnTo>
                  <a:lnTo>
                    <a:pt x="574" y="106"/>
                  </a:lnTo>
                  <a:lnTo>
                    <a:pt x="574" y="130"/>
                  </a:lnTo>
                  <a:lnTo>
                    <a:pt x="567" y="135"/>
                  </a:lnTo>
                  <a:lnTo>
                    <a:pt x="548" y="143"/>
                  </a:lnTo>
                  <a:lnTo>
                    <a:pt x="535" y="155"/>
                  </a:lnTo>
                  <a:lnTo>
                    <a:pt x="530" y="152"/>
                  </a:lnTo>
                  <a:lnTo>
                    <a:pt x="528" y="143"/>
                  </a:lnTo>
                  <a:lnTo>
                    <a:pt x="523" y="143"/>
                  </a:lnTo>
                  <a:lnTo>
                    <a:pt x="517" y="144"/>
                  </a:lnTo>
                  <a:lnTo>
                    <a:pt x="502" y="155"/>
                  </a:lnTo>
                  <a:lnTo>
                    <a:pt x="497" y="249"/>
                  </a:lnTo>
                  <a:lnTo>
                    <a:pt x="512" y="262"/>
                  </a:lnTo>
                  <a:lnTo>
                    <a:pt x="517" y="271"/>
                  </a:lnTo>
                  <a:lnTo>
                    <a:pt x="523" y="273"/>
                  </a:lnTo>
                  <a:lnTo>
                    <a:pt x="537" y="273"/>
                  </a:lnTo>
                  <a:lnTo>
                    <a:pt x="537" y="284"/>
                  </a:lnTo>
                  <a:lnTo>
                    <a:pt x="548" y="298"/>
                  </a:lnTo>
                  <a:lnTo>
                    <a:pt x="552" y="298"/>
                  </a:lnTo>
                  <a:lnTo>
                    <a:pt x="557" y="298"/>
                  </a:lnTo>
                  <a:lnTo>
                    <a:pt x="567" y="293"/>
                  </a:lnTo>
                  <a:lnTo>
                    <a:pt x="574" y="280"/>
                  </a:lnTo>
                  <a:lnTo>
                    <a:pt x="585" y="273"/>
                  </a:lnTo>
                  <a:lnTo>
                    <a:pt x="590" y="265"/>
                  </a:lnTo>
                  <a:lnTo>
                    <a:pt x="596" y="247"/>
                  </a:lnTo>
                  <a:lnTo>
                    <a:pt x="607" y="245"/>
                  </a:lnTo>
                  <a:lnTo>
                    <a:pt x="611" y="247"/>
                  </a:lnTo>
                  <a:lnTo>
                    <a:pt x="612" y="247"/>
                  </a:lnTo>
                  <a:lnTo>
                    <a:pt x="618" y="245"/>
                  </a:lnTo>
                  <a:lnTo>
                    <a:pt x="622" y="245"/>
                  </a:lnTo>
                  <a:lnTo>
                    <a:pt x="629" y="247"/>
                  </a:lnTo>
                  <a:lnTo>
                    <a:pt x="634" y="260"/>
                  </a:lnTo>
                  <a:lnTo>
                    <a:pt x="640" y="265"/>
                  </a:lnTo>
                  <a:lnTo>
                    <a:pt x="689" y="291"/>
                  </a:lnTo>
                  <a:lnTo>
                    <a:pt x="698" y="291"/>
                  </a:lnTo>
                  <a:lnTo>
                    <a:pt x="704" y="291"/>
                  </a:lnTo>
                  <a:lnTo>
                    <a:pt x="702" y="307"/>
                  </a:lnTo>
                  <a:lnTo>
                    <a:pt x="697" y="302"/>
                  </a:lnTo>
                  <a:lnTo>
                    <a:pt x="691" y="309"/>
                  </a:lnTo>
                  <a:lnTo>
                    <a:pt x="684" y="320"/>
                  </a:lnTo>
                  <a:lnTo>
                    <a:pt x="680" y="324"/>
                  </a:lnTo>
                  <a:lnTo>
                    <a:pt x="667" y="335"/>
                  </a:lnTo>
                  <a:lnTo>
                    <a:pt x="666" y="348"/>
                  </a:lnTo>
                  <a:lnTo>
                    <a:pt x="660" y="348"/>
                  </a:lnTo>
                  <a:lnTo>
                    <a:pt x="653" y="355"/>
                  </a:lnTo>
                  <a:lnTo>
                    <a:pt x="653" y="362"/>
                  </a:lnTo>
                  <a:lnTo>
                    <a:pt x="636" y="390"/>
                  </a:lnTo>
                  <a:lnTo>
                    <a:pt x="629" y="419"/>
                  </a:lnTo>
                  <a:lnTo>
                    <a:pt x="625" y="436"/>
                  </a:lnTo>
                  <a:lnTo>
                    <a:pt x="611" y="458"/>
                  </a:lnTo>
                  <a:lnTo>
                    <a:pt x="611" y="471"/>
                  </a:lnTo>
                  <a:lnTo>
                    <a:pt x="607" y="476"/>
                  </a:lnTo>
                  <a:lnTo>
                    <a:pt x="603" y="478"/>
                  </a:lnTo>
                  <a:lnTo>
                    <a:pt x="592" y="491"/>
                  </a:lnTo>
                  <a:lnTo>
                    <a:pt x="590" y="502"/>
                  </a:lnTo>
                  <a:lnTo>
                    <a:pt x="592" y="507"/>
                  </a:lnTo>
                  <a:lnTo>
                    <a:pt x="600" y="509"/>
                  </a:lnTo>
                  <a:lnTo>
                    <a:pt x="611" y="520"/>
                  </a:lnTo>
                  <a:lnTo>
                    <a:pt x="611" y="527"/>
                  </a:lnTo>
                  <a:lnTo>
                    <a:pt x="600" y="540"/>
                  </a:lnTo>
                  <a:lnTo>
                    <a:pt x="600" y="546"/>
                  </a:lnTo>
                  <a:lnTo>
                    <a:pt x="603" y="549"/>
                  </a:lnTo>
                  <a:lnTo>
                    <a:pt x="607" y="555"/>
                  </a:lnTo>
                  <a:lnTo>
                    <a:pt x="622" y="562"/>
                  </a:lnTo>
                  <a:lnTo>
                    <a:pt x="627" y="562"/>
                  </a:lnTo>
                  <a:lnTo>
                    <a:pt x="629" y="568"/>
                  </a:lnTo>
                  <a:lnTo>
                    <a:pt x="640" y="571"/>
                  </a:lnTo>
                  <a:lnTo>
                    <a:pt x="655" y="577"/>
                  </a:lnTo>
                  <a:lnTo>
                    <a:pt x="662" y="575"/>
                  </a:lnTo>
                  <a:lnTo>
                    <a:pt x="675" y="588"/>
                  </a:lnTo>
                  <a:lnTo>
                    <a:pt x="691" y="588"/>
                  </a:lnTo>
                  <a:lnTo>
                    <a:pt x="706" y="591"/>
                  </a:lnTo>
                  <a:lnTo>
                    <a:pt x="719" y="595"/>
                  </a:lnTo>
                  <a:lnTo>
                    <a:pt x="720" y="599"/>
                  </a:lnTo>
                  <a:lnTo>
                    <a:pt x="726" y="601"/>
                  </a:lnTo>
                  <a:lnTo>
                    <a:pt x="720" y="615"/>
                  </a:lnTo>
                  <a:lnTo>
                    <a:pt x="713" y="624"/>
                  </a:lnTo>
                  <a:lnTo>
                    <a:pt x="698" y="634"/>
                  </a:lnTo>
                  <a:lnTo>
                    <a:pt x="669" y="639"/>
                  </a:lnTo>
                  <a:lnTo>
                    <a:pt x="662" y="635"/>
                  </a:lnTo>
                  <a:lnTo>
                    <a:pt x="655" y="643"/>
                  </a:lnTo>
                  <a:lnTo>
                    <a:pt x="636" y="646"/>
                  </a:lnTo>
                  <a:lnTo>
                    <a:pt x="634" y="643"/>
                  </a:lnTo>
                  <a:lnTo>
                    <a:pt x="629" y="646"/>
                  </a:lnTo>
                  <a:lnTo>
                    <a:pt x="627" y="656"/>
                  </a:lnTo>
                  <a:lnTo>
                    <a:pt x="622" y="721"/>
                  </a:lnTo>
                  <a:lnTo>
                    <a:pt x="614" y="732"/>
                  </a:lnTo>
                  <a:lnTo>
                    <a:pt x="611" y="734"/>
                  </a:lnTo>
                  <a:lnTo>
                    <a:pt x="603" y="745"/>
                  </a:lnTo>
                  <a:lnTo>
                    <a:pt x="596" y="760"/>
                  </a:lnTo>
                  <a:lnTo>
                    <a:pt x="590" y="764"/>
                  </a:lnTo>
                  <a:lnTo>
                    <a:pt x="589" y="771"/>
                  </a:lnTo>
                  <a:lnTo>
                    <a:pt x="583" y="773"/>
                  </a:lnTo>
                  <a:lnTo>
                    <a:pt x="583" y="804"/>
                  </a:lnTo>
                  <a:lnTo>
                    <a:pt x="596" y="815"/>
                  </a:lnTo>
                  <a:lnTo>
                    <a:pt x="603" y="817"/>
                  </a:lnTo>
                  <a:lnTo>
                    <a:pt x="618" y="820"/>
                  </a:lnTo>
                  <a:lnTo>
                    <a:pt x="622" y="822"/>
                  </a:lnTo>
                  <a:lnTo>
                    <a:pt x="633" y="822"/>
                  </a:lnTo>
                  <a:lnTo>
                    <a:pt x="647" y="828"/>
                  </a:lnTo>
                  <a:lnTo>
                    <a:pt x="658" y="835"/>
                  </a:lnTo>
                  <a:lnTo>
                    <a:pt x="658" y="839"/>
                  </a:lnTo>
                  <a:lnTo>
                    <a:pt x="655" y="855"/>
                  </a:lnTo>
                  <a:lnTo>
                    <a:pt x="658" y="864"/>
                  </a:lnTo>
                  <a:lnTo>
                    <a:pt x="662" y="872"/>
                  </a:lnTo>
                  <a:lnTo>
                    <a:pt x="667" y="899"/>
                  </a:lnTo>
                  <a:lnTo>
                    <a:pt x="689" y="901"/>
                  </a:lnTo>
                  <a:lnTo>
                    <a:pt x="695" y="894"/>
                  </a:lnTo>
                  <a:lnTo>
                    <a:pt x="697" y="894"/>
                  </a:lnTo>
                  <a:lnTo>
                    <a:pt x="702" y="890"/>
                  </a:lnTo>
                  <a:lnTo>
                    <a:pt x="706" y="894"/>
                  </a:lnTo>
                  <a:lnTo>
                    <a:pt x="713" y="894"/>
                  </a:lnTo>
                  <a:lnTo>
                    <a:pt x="726" y="886"/>
                  </a:lnTo>
                  <a:lnTo>
                    <a:pt x="742" y="879"/>
                  </a:lnTo>
                  <a:lnTo>
                    <a:pt x="753" y="879"/>
                  </a:lnTo>
                  <a:lnTo>
                    <a:pt x="761" y="885"/>
                  </a:lnTo>
                  <a:lnTo>
                    <a:pt x="768" y="907"/>
                  </a:lnTo>
                  <a:lnTo>
                    <a:pt x="774" y="910"/>
                  </a:lnTo>
                  <a:lnTo>
                    <a:pt x="779" y="917"/>
                  </a:lnTo>
                  <a:lnTo>
                    <a:pt x="766" y="947"/>
                  </a:lnTo>
                  <a:lnTo>
                    <a:pt x="761" y="949"/>
                  </a:lnTo>
                  <a:lnTo>
                    <a:pt x="757" y="954"/>
                  </a:lnTo>
                  <a:lnTo>
                    <a:pt x="746" y="958"/>
                  </a:lnTo>
                  <a:lnTo>
                    <a:pt x="742" y="958"/>
                  </a:lnTo>
                  <a:lnTo>
                    <a:pt x="720" y="961"/>
                  </a:lnTo>
                  <a:lnTo>
                    <a:pt x="706" y="972"/>
                  </a:lnTo>
                  <a:lnTo>
                    <a:pt x="691" y="985"/>
                  </a:lnTo>
                  <a:lnTo>
                    <a:pt x="682" y="993"/>
                  </a:lnTo>
                  <a:lnTo>
                    <a:pt x="673" y="993"/>
                  </a:lnTo>
                  <a:lnTo>
                    <a:pt x="666" y="989"/>
                  </a:lnTo>
                  <a:lnTo>
                    <a:pt x="647" y="982"/>
                  </a:lnTo>
                  <a:lnTo>
                    <a:pt x="640" y="980"/>
                  </a:lnTo>
                  <a:lnTo>
                    <a:pt x="627" y="982"/>
                  </a:lnTo>
                  <a:lnTo>
                    <a:pt x="622" y="985"/>
                  </a:lnTo>
                  <a:lnTo>
                    <a:pt x="607" y="987"/>
                  </a:lnTo>
                  <a:lnTo>
                    <a:pt x="596" y="993"/>
                  </a:lnTo>
                  <a:lnTo>
                    <a:pt x="583" y="996"/>
                  </a:lnTo>
                  <a:lnTo>
                    <a:pt x="568" y="1011"/>
                  </a:lnTo>
                  <a:lnTo>
                    <a:pt x="563" y="1011"/>
                  </a:lnTo>
                  <a:lnTo>
                    <a:pt x="552" y="1020"/>
                  </a:lnTo>
                  <a:lnTo>
                    <a:pt x="543" y="1033"/>
                  </a:lnTo>
                  <a:lnTo>
                    <a:pt x="541" y="1037"/>
                  </a:lnTo>
                  <a:lnTo>
                    <a:pt x="541" y="1057"/>
                  </a:lnTo>
                  <a:lnTo>
                    <a:pt x="534" y="1059"/>
                  </a:lnTo>
                  <a:lnTo>
                    <a:pt x="530" y="1044"/>
                  </a:lnTo>
                  <a:lnTo>
                    <a:pt x="535" y="1040"/>
                  </a:lnTo>
                  <a:lnTo>
                    <a:pt x="523" y="1027"/>
                  </a:lnTo>
                  <a:lnTo>
                    <a:pt x="521" y="1035"/>
                  </a:lnTo>
                  <a:lnTo>
                    <a:pt x="523" y="1040"/>
                  </a:lnTo>
                  <a:lnTo>
                    <a:pt x="517" y="1042"/>
                  </a:lnTo>
                  <a:lnTo>
                    <a:pt x="506" y="1037"/>
                  </a:lnTo>
                  <a:lnTo>
                    <a:pt x="499" y="1004"/>
                  </a:lnTo>
                  <a:lnTo>
                    <a:pt x="471" y="982"/>
                  </a:lnTo>
                  <a:lnTo>
                    <a:pt x="480" y="941"/>
                  </a:lnTo>
                  <a:lnTo>
                    <a:pt x="475" y="938"/>
                  </a:lnTo>
                  <a:lnTo>
                    <a:pt x="468" y="934"/>
                  </a:lnTo>
                  <a:lnTo>
                    <a:pt x="444" y="938"/>
                  </a:lnTo>
                  <a:lnTo>
                    <a:pt x="435" y="939"/>
                  </a:lnTo>
                  <a:lnTo>
                    <a:pt x="427" y="954"/>
                  </a:lnTo>
                  <a:lnTo>
                    <a:pt x="413" y="958"/>
                  </a:lnTo>
                  <a:lnTo>
                    <a:pt x="391" y="1007"/>
                  </a:lnTo>
                  <a:lnTo>
                    <a:pt x="398" y="1013"/>
                  </a:lnTo>
                  <a:lnTo>
                    <a:pt x="400" y="1033"/>
                  </a:lnTo>
                  <a:lnTo>
                    <a:pt x="411" y="1037"/>
                  </a:lnTo>
                  <a:lnTo>
                    <a:pt x="418" y="1042"/>
                  </a:lnTo>
                  <a:lnTo>
                    <a:pt x="420" y="1048"/>
                  </a:lnTo>
                  <a:lnTo>
                    <a:pt x="418" y="1057"/>
                  </a:lnTo>
                  <a:lnTo>
                    <a:pt x="398" y="1071"/>
                  </a:lnTo>
                  <a:lnTo>
                    <a:pt x="387" y="1073"/>
                  </a:lnTo>
                  <a:lnTo>
                    <a:pt x="380" y="1075"/>
                  </a:lnTo>
                  <a:lnTo>
                    <a:pt x="372" y="1060"/>
                  </a:lnTo>
                  <a:lnTo>
                    <a:pt x="365" y="1059"/>
                  </a:lnTo>
                  <a:lnTo>
                    <a:pt x="341" y="1059"/>
                  </a:lnTo>
                  <a:lnTo>
                    <a:pt x="330" y="1057"/>
                  </a:lnTo>
                  <a:lnTo>
                    <a:pt x="317" y="1042"/>
                  </a:lnTo>
                  <a:lnTo>
                    <a:pt x="305" y="1048"/>
                  </a:lnTo>
                  <a:lnTo>
                    <a:pt x="290" y="1048"/>
                  </a:lnTo>
                  <a:lnTo>
                    <a:pt x="283" y="1044"/>
                  </a:lnTo>
                  <a:lnTo>
                    <a:pt x="275" y="1042"/>
                  </a:lnTo>
                  <a:lnTo>
                    <a:pt x="264" y="1057"/>
                  </a:lnTo>
                  <a:lnTo>
                    <a:pt x="261" y="1092"/>
                  </a:lnTo>
                  <a:lnTo>
                    <a:pt x="257" y="1095"/>
                  </a:lnTo>
                  <a:lnTo>
                    <a:pt x="250" y="1081"/>
                  </a:lnTo>
                  <a:lnTo>
                    <a:pt x="244" y="1079"/>
                  </a:lnTo>
                  <a:lnTo>
                    <a:pt x="248" y="1068"/>
                  </a:lnTo>
                  <a:lnTo>
                    <a:pt x="240" y="1066"/>
                  </a:lnTo>
                  <a:lnTo>
                    <a:pt x="233" y="1079"/>
                  </a:lnTo>
                  <a:lnTo>
                    <a:pt x="229" y="1082"/>
                  </a:lnTo>
                  <a:lnTo>
                    <a:pt x="218" y="1073"/>
                  </a:lnTo>
                  <a:lnTo>
                    <a:pt x="213" y="1081"/>
                  </a:lnTo>
                  <a:lnTo>
                    <a:pt x="206" y="1081"/>
                  </a:lnTo>
                  <a:lnTo>
                    <a:pt x="196" y="1075"/>
                  </a:lnTo>
                  <a:lnTo>
                    <a:pt x="178" y="1057"/>
                  </a:lnTo>
                  <a:lnTo>
                    <a:pt x="171" y="1051"/>
                  </a:lnTo>
                  <a:lnTo>
                    <a:pt x="149" y="1048"/>
                  </a:lnTo>
                  <a:lnTo>
                    <a:pt x="132" y="1048"/>
                  </a:lnTo>
                  <a:lnTo>
                    <a:pt x="125" y="1037"/>
                  </a:lnTo>
                  <a:lnTo>
                    <a:pt x="98" y="1022"/>
                  </a:lnTo>
                  <a:lnTo>
                    <a:pt x="96" y="1011"/>
                  </a:lnTo>
                  <a:lnTo>
                    <a:pt x="90" y="1002"/>
                  </a:lnTo>
                  <a:lnTo>
                    <a:pt x="81" y="994"/>
                  </a:lnTo>
                  <a:lnTo>
                    <a:pt x="63" y="989"/>
                  </a:lnTo>
                  <a:lnTo>
                    <a:pt x="52" y="982"/>
                  </a:lnTo>
                  <a:lnTo>
                    <a:pt x="46" y="965"/>
                  </a:lnTo>
                  <a:lnTo>
                    <a:pt x="43" y="961"/>
                  </a:lnTo>
                  <a:lnTo>
                    <a:pt x="35" y="956"/>
                  </a:lnTo>
                  <a:lnTo>
                    <a:pt x="26" y="956"/>
                  </a:lnTo>
                  <a:lnTo>
                    <a:pt x="0" y="925"/>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8" name="Google Shape;410;p32">
              <a:extLst>
                <a:ext uri="{FF2B5EF4-FFF2-40B4-BE49-F238E27FC236}">
                  <a16:creationId xmlns:a16="http://schemas.microsoft.com/office/drawing/2014/main" id="{FCEAE6AD-6E83-2D31-6795-B27FA2179ECB}"/>
                </a:ext>
              </a:extLst>
            </p:cNvPr>
            <p:cNvSpPr/>
            <p:nvPr/>
          </p:nvSpPr>
          <p:spPr>
            <a:xfrm>
              <a:off x="9274904" y="3994237"/>
              <a:ext cx="1106461" cy="1212700"/>
            </a:xfrm>
            <a:custGeom>
              <a:avLst/>
              <a:gdLst/>
              <a:ahLst/>
              <a:cxnLst/>
              <a:rect l="l" t="t" r="r" b="b"/>
              <a:pathLst>
                <a:path w="1713" h="1980" extrusionOk="0">
                  <a:moveTo>
                    <a:pt x="0" y="178"/>
                  </a:moveTo>
                  <a:lnTo>
                    <a:pt x="51" y="183"/>
                  </a:lnTo>
                  <a:lnTo>
                    <a:pt x="60" y="189"/>
                  </a:lnTo>
                  <a:lnTo>
                    <a:pt x="64" y="194"/>
                  </a:lnTo>
                  <a:lnTo>
                    <a:pt x="60" y="203"/>
                  </a:lnTo>
                  <a:lnTo>
                    <a:pt x="58" y="224"/>
                  </a:lnTo>
                  <a:lnTo>
                    <a:pt x="64" y="231"/>
                  </a:lnTo>
                  <a:lnTo>
                    <a:pt x="73" y="236"/>
                  </a:lnTo>
                  <a:lnTo>
                    <a:pt x="71" y="253"/>
                  </a:lnTo>
                  <a:lnTo>
                    <a:pt x="67" y="266"/>
                  </a:lnTo>
                  <a:lnTo>
                    <a:pt x="53" y="275"/>
                  </a:lnTo>
                  <a:lnTo>
                    <a:pt x="36" y="291"/>
                  </a:lnTo>
                  <a:lnTo>
                    <a:pt x="27" y="321"/>
                  </a:lnTo>
                  <a:lnTo>
                    <a:pt x="33" y="324"/>
                  </a:lnTo>
                  <a:lnTo>
                    <a:pt x="34" y="337"/>
                  </a:lnTo>
                  <a:lnTo>
                    <a:pt x="40" y="346"/>
                  </a:lnTo>
                  <a:lnTo>
                    <a:pt x="51" y="355"/>
                  </a:lnTo>
                  <a:lnTo>
                    <a:pt x="53" y="368"/>
                  </a:lnTo>
                  <a:lnTo>
                    <a:pt x="49" y="376"/>
                  </a:lnTo>
                  <a:lnTo>
                    <a:pt x="44" y="379"/>
                  </a:lnTo>
                  <a:lnTo>
                    <a:pt x="51" y="385"/>
                  </a:lnTo>
                  <a:lnTo>
                    <a:pt x="60" y="394"/>
                  </a:lnTo>
                  <a:lnTo>
                    <a:pt x="66" y="401"/>
                  </a:lnTo>
                  <a:lnTo>
                    <a:pt x="53" y="423"/>
                  </a:lnTo>
                  <a:lnTo>
                    <a:pt x="51" y="432"/>
                  </a:lnTo>
                  <a:lnTo>
                    <a:pt x="56" y="442"/>
                  </a:lnTo>
                  <a:lnTo>
                    <a:pt x="89" y="482"/>
                  </a:lnTo>
                  <a:lnTo>
                    <a:pt x="113" y="473"/>
                  </a:lnTo>
                  <a:lnTo>
                    <a:pt x="119" y="467"/>
                  </a:lnTo>
                  <a:lnTo>
                    <a:pt x="126" y="467"/>
                  </a:lnTo>
                  <a:lnTo>
                    <a:pt x="133" y="467"/>
                  </a:lnTo>
                  <a:lnTo>
                    <a:pt x="130" y="486"/>
                  </a:lnTo>
                  <a:lnTo>
                    <a:pt x="130" y="495"/>
                  </a:lnTo>
                  <a:lnTo>
                    <a:pt x="143" y="497"/>
                  </a:lnTo>
                  <a:lnTo>
                    <a:pt x="148" y="497"/>
                  </a:lnTo>
                  <a:lnTo>
                    <a:pt x="152" y="498"/>
                  </a:lnTo>
                  <a:lnTo>
                    <a:pt x="155" y="504"/>
                  </a:lnTo>
                  <a:lnTo>
                    <a:pt x="168" y="508"/>
                  </a:lnTo>
                  <a:lnTo>
                    <a:pt x="166" y="526"/>
                  </a:lnTo>
                  <a:lnTo>
                    <a:pt x="155" y="550"/>
                  </a:lnTo>
                  <a:lnTo>
                    <a:pt x="144" y="562"/>
                  </a:lnTo>
                  <a:lnTo>
                    <a:pt x="143" y="584"/>
                  </a:lnTo>
                  <a:lnTo>
                    <a:pt x="144" y="616"/>
                  </a:lnTo>
                  <a:lnTo>
                    <a:pt x="141" y="617"/>
                  </a:lnTo>
                  <a:lnTo>
                    <a:pt x="130" y="616"/>
                  </a:lnTo>
                  <a:lnTo>
                    <a:pt x="121" y="614"/>
                  </a:lnTo>
                  <a:lnTo>
                    <a:pt x="111" y="606"/>
                  </a:lnTo>
                  <a:lnTo>
                    <a:pt x="102" y="601"/>
                  </a:lnTo>
                  <a:lnTo>
                    <a:pt x="97" y="599"/>
                  </a:lnTo>
                  <a:lnTo>
                    <a:pt x="93" y="597"/>
                  </a:lnTo>
                  <a:lnTo>
                    <a:pt x="82" y="601"/>
                  </a:lnTo>
                  <a:lnTo>
                    <a:pt x="80" y="606"/>
                  </a:lnTo>
                  <a:lnTo>
                    <a:pt x="67" y="638"/>
                  </a:lnTo>
                  <a:lnTo>
                    <a:pt x="60" y="641"/>
                  </a:lnTo>
                  <a:lnTo>
                    <a:pt x="42" y="639"/>
                  </a:lnTo>
                  <a:lnTo>
                    <a:pt x="29" y="650"/>
                  </a:lnTo>
                  <a:lnTo>
                    <a:pt x="27" y="656"/>
                  </a:lnTo>
                  <a:lnTo>
                    <a:pt x="25" y="661"/>
                  </a:lnTo>
                  <a:lnTo>
                    <a:pt x="33" y="663"/>
                  </a:lnTo>
                  <a:lnTo>
                    <a:pt x="42" y="663"/>
                  </a:lnTo>
                  <a:lnTo>
                    <a:pt x="49" y="661"/>
                  </a:lnTo>
                  <a:lnTo>
                    <a:pt x="67" y="654"/>
                  </a:lnTo>
                  <a:lnTo>
                    <a:pt x="67" y="661"/>
                  </a:lnTo>
                  <a:lnTo>
                    <a:pt x="58" y="676"/>
                  </a:lnTo>
                  <a:lnTo>
                    <a:pt x="42" y="696"/>
                  </a:lnTo>
                  <a:lnTo>
                    <a:pt x="42" y="704"/>
                  </a:lnTo>
                  <a:lnTo>
                    <a:pt x="36" y="713"/>
                  </a:lnTo>
                  <a:lnTo>
                    <a:pt x="42" y="799"/>
                  </a:lnTo>
                  <a:lnTo>
                    <a:pt x="49" y="801"/>
                  </a:lnTo>
                  <a:lnTo>
                    <a:pt x="56" y="797"/>
                  </a:lnTo>
                  <a:lnTo>
                    <a:pt x="66" y="797"/>
                  </a:lnTo>
                  <a:lnTo>
                    <a:pt x="67" y="793"/>
                  </a:lnTo>
                  <a:lnTo>
                    <a:pt x="93" y="780"/>
                  </a:lnTo>
                  <a:lnTo>
                    <a:pt x="106" y="768"/>
                  </a:lnTo>
                  <a:lnTo>
                    <a:pt x="137" y="736"/>
                  </a:lnTo>
                  <a:lnTo>
                    <a:pt x="176" y="704"/>
                  </a:lnTo>
                  <a:lnTo>
                    <a:pt x="181" y="689"/>
                  </a:lnTo>
                  <a:lnTo>
                    <a:pt x="196" y="683"/>
                  </a:lnTo>
                  <a:lnTo>
                    <a:pt x="201" y="683"/>
                  </a:lnTo>
                  <a:lnTo>
                    <a:pt x="207" y="678"/>
                  </a:lnTo>
                  <a:lnTo>
                    <a:pt x="220" y="694"/>
                  </a:lnTo>
                  <a:lnTo>
                    <a:pt x="234" y="718"/>
                  </a:lnTo>
                  <a:lnTo>
                    <a:pt x="242" y="709"/>
                  </a:lnTo>
                  <a:lnTo>
                    <a:pt x="251" y="683"/>
                  </a:lnTo>
                  <a:lnTo>
                    <a:pt x="242" y="671"/>
                  </a:lnTo>
                  <a:lnTo>
                    <a:pt x="238" y="661"/>
                  </a:lnTo>
                  <a:lnTo>
                    <a:pt x="243" y="658"/>
                  </a:lnTo>
                  <a:lnTo>
                    <a:pt x="265" y="658"/>
                  </a:lnTo>
                  <a:lnTo>
                    <a:pt x="273" y="650"/>
                  </a:lnTo>
                  <a:lnTo>
                    <a:pt x="269" y="630"/>
                  </a:lnTo>
                  <a:lnTo>
                    <a:pt x="273" y="632"/>
                  </a:lnTo>
                  <a:lnTo>
                    <a:pt x="282" y="630"/>
                  </a:lnTo>
                  <a:lnTo>
                    <a:pt x="304" y="630"/>
                  </a:lnTo>
                  <a:lnTo>
                    <a:pt x="307" y="625"/>
                  </a:lnTo>
                  <a:lnTo>
                    <a:pt x="315" y="623"/>
                  </a:lnTo>
                  <a:lnTo>
                    <a:pt x="324" y="649"/>
                  </a:lnTo>
                  <a:lnTo>
                    <a:pt x="315" y="682"/>
                  </a:lnTo>
                  <a:lnTo>
                    <a:pt x="322" y="691"/>
                  </a:lnTo>
                  <a:lnTo>
                    <a:pt x="329" y="698"/>
                  </a:lnTo>
                  <a:lnTo>
                    <a:pt x="337" y="711"/>
                  </a:lnTo>
                  <a:lnTo>
                    <a:pt x="344" y="711"/>
                  </a:lnTo>
                  <a:lnTo>
                    <a:pt x="353" y="711"/>
                  </a:lnTo>
                  <a:lnTo>
                    <a:pt x="361" y="720"/>
                  </a:lnTo>
                  <a:lnTo>
                    <a:pt x="377" y="733"/>
                  </a:lnTo>
                  <a:lnTo>
                    <a:pt x="377" y="753"/>
                  </a:lnTo>
                  <a:lnTo>
                    <a:pt x="372" y="760"/>
                  </a:lnTo>
                  <a:lnTo>
                    <a:pt x="353" y="768"/>
                  </a:lnTo>
                  <a:lnTo>
                    <a:pt x="342" y="780"/>
                  </a:lnTo>
                  <a:lnTo>
                    <a:pt x="337" y="775"/>
                  </a:lnTo>
                  <a:lnTo>
                    <a:pt x="335" y="768"/>
                  </a:lnTo>
                  <a:lnTo>
                    <a:pt x="329" y="768"/>
                  </a:lnTo>
                  <a:lnTo>
                    <a:pt x="322" y="769"/>
                  </a:lnTo>
                  <a:lnTo>
                    <a:pt x="307" y="780"/>
                  </a:lnTo>
                  <a:lnTo>
                    <a:pt x="304" y="874"/>
                  </a:lnTo>
                  <a:lnTo>
                    <a:pt x="318" y="887"/>
                  </a:lnTo>
                  <a:lnTo>
                    <a:pt x="322" y="894"/>
                  </a:lnTo>
                  <a:lnTo>
                    <a:pt x="329" y="896"/>
                  </a:lnTo>
                  <a:lnTo>
                    <a:pt x="344" y="896"/>
                  </a:lnTo>
                  <a:lnTo>
                    <a:pt x="344" y="909"/>
                  </a:lnTo>
                  <a:lnTo>
                    <a:pt x="353" y="923"/>
                  </a:lnTo>
                  <a:lnTo>
                    <a:pt x="359" y="923"/>
                  </a:lnTo>
                  <a:lnTo>
                    <a:pt x="364" y="923"/>
                  </a:lnTo>
                  <a:lnTo>
                    <a:pt x="372" y="918"/>
                  </a:lnTo>
                  <a:lnTo>
                    <a:pt x="377" y="905"/>
                  </a:lnTo>
                  <a:lnTo>
                    <a:pt x="392" y="896"/>
                  </a:lnTo>
                  <a:lnTo>
                    <a:pt x="397" y="889"/>
                  </a:lnTo>
                  <a:lnTo>
                    <a:pt x="401" y="872"/>
                  </a:lnTo>
                  <a:lnTo>
                    <a:pt x="414" y="870"/>
                  </a:lnTo>
                  <a:lnTo>
                    <a:pt x="416" y="872"/>
                  </a:lnTo>
                  <a:lnTo>
                    <a:pt x="419" y="872"/>
                  </a:lnTo>
                  <a:lnTo>
                    <a:pt x="423" y="870"/>
                  </a:lnTo>
                  <a:lnTo>
                    <a:pt x="428" y="870"/>
                  </a:lnTo>
                  <a:lnTo>
                    <a:pt x="436" y="872"/>
                  </a:lnTo>
                  <a:lnTo>
                    <a:pt x="439" y="885"/>
                  </a:lnTo>
                  <a:lnTo>
                    <a:pt x="445" y="889"/>
                  </a:lnTo>
                  <a:lnTo>
                    <a:pt x="494" y="916"/>
                  </a:lnTo>
                  <a:lnTo>
                    <a:pt x="505" y="916"/>
                  </a:lnTo>
                  <a:lnTo>
                    <a:pt x="509" y="916"/>
                  </a:lnTo>
                  <a:lnTo>
                    <a:pt x="507" y="929"/>
                  </a:lnTo>
                  <a:lnTo>
                    <a:pt x="502" y="927"/>
                  </a:lnTo>
                  <a:lnTo>
                    <a:pt x="498" y="932"/>
                  </a:lnTo>
                  <a:lnTo>
                    <a:pt x="491" y="945"/>
                  </a:lnTo>
                  <a:lnTo>
                    <a:pt x="485" y="949"/>
                  </a:lnTo>
                  <a:lnTo>
                    <a:pt x="472" y="960"/>
                  </a:lnTo>
                  <a:lnTo>
                    <a:pt x="469" y="971"/>
                  </a:lnTo>
                  <a:lnTo>
                    <a:pt x="465" y="971"/>
                  </a:lnTo>
                  <a:lnTo>
                    <a:pt x="458" y="980"/>
                  </a:lnTo>
                  <a:lnTo>
                    <a:pt x="458" y="987"/>
                  </a:lnTo>
                  <a:lnTo>
                    <a:pt x="443" y="1013"/>
                  </a:lnTo>
                  <a:lnTo>
                    <a:pt x="436" y="1044"/>
                  </a:lnTo>
                  <a:lnTo>
                    <a:pt x="430" y="1061"/>
                  </a:lnTo>
                  <a:lnTo>
                    <a:pt x="416" y="1083"/>
                  </a:lnTo>
                  <a:lnTo>
                    <a:pt x="416" y="1096"/>
                  </a:lnTo>
                  <a:lnTo>
                    <a:pt x="414" y="1101"/>
                  </a:lnTo>
                  <a:lnTo>
                    <a:pt x="408" y="1103"/>
                  </a:lnTo>
                  <a:lnTo>
                    <a:pt x="399" y="1116"/>
                  </a:lnTo>
                  <a:lnTo>
                    <a:pt x="397" y="1125"/>
                  </a:lnTo>
                  <a:lnTo>
                    <a:pt x="399" y="1132"/>
                  </a:lnTo>
                  <a:lnTo>
                    <a:pt x="406" y="1134"/>
                  </a:lnTo>
                  <a:lnTo>
                    <a:pt x="416" y="1143"/>
                  </a:lnTo>
                  <a:lnTo>
                    <a:pt x="416" y="1150"/>
                  </a:lnTo>
                  <a:lnTo>
                    <a:pt x="406" y="1165"/>
                  </a:lnTo>
                  <a:lnTo>
                    <a:pt x="406" y="1171"/>
                  </a:lnTo>
                  <a:lnTo>
                    <a:pt x="408" y="1174"/>
                  </a:lnTo>
                  <a:lnTo>
                    <a:pt x="414" y="1180"/>
                  </a:lnTo>
                  <a:lnTo>
                    <a:pt x="428" y="1187"/>
                  </a:lnTo>
                  <a:lnTo>
                    <a:pt x="432" y="1187"/>
                  </a:lnTo>
                  <a:lnTo>
                    <a:pt x="436" y="1191"/>
                  </a:lnTo>
                  <a:lnTo>
                    <a:pt x="445" y="1196"/>
                  </a:lnTo>
                  <a:lnTo>
                    <a:pt x="460" y="1204"/>
                  </a:lnTo>
                  <a:lnTo>
                    <a:pt x="467" y="1198"/>
                  </a:lnTo>
                  <a:lnTo>
                    <a:pt x="480" y="1213"/>
                  </a:lnTo>
                  <a:lnTo>
                    <a:pt x="498" y="1213"/>
                  </a:lnTo>
                  <a:lnTo>
                    <a:pt x="513" y="1215"/>
                  </a:lnTo>
                  <a:lnTo>
                    <a:pt x="524" y="1220"/>
                  </a:lnTo>
                  <a:lnTo>
                    <a:pt x="527" y="1222"/>
                  </a:lnTo>
                  <a:lnTo>
                    <a:pt x="531" y="1226"/>
                  </a:lnTo>
                  <a:lnTo>
                    <a:pt x="527" y="1240"/>
                  </a:lnTo>
                  <a:lnTo>
                    <a:pt x="520" y="1248"/>
                  </a:lnTo>
                  <a:lnTo>
                    <a:pt x="505" y="1259"/>
                  </a:lnTo>
                  <a:lnTo>
                    <a:pt x="474" y="1262"/>
                  </a:lnTo>
                  <a:lnTo>
                    <a:pt x="467" y="1260"/>
                  </a:lnTo>
                  <a:lnTo>
                    <a:pt x="460" y="1268"/>
                  </a:lnTo>
                  <a:lnTo>
                    <a:pt x="443" y="1270"/>
                  </a:lnTo>
                  <a:lnTo>
                    <a:pt x="439" y="1268"/>
                  </a:lnTo>
                  <a:lnTo>
                    <a:pt x="436" y="1270"/>
                  </a:lnTo>
                  <a:lnTo>
                    <a:pt x="432" y="1282"/>
                  </a:lnTo>
                  <a:lnTo>
                    <a:pt x="428" y="1346"/>
                  </a:lnTo>
                  <a:lnTo>
                    <a:pt x="421" y="1357"/>
                  </a:lnTo>
                  <a:lnTo>
                    <a:pt x="416" y="1361"/>
                  </a:lnTo>
                  <a:lnTo>
                    <a:pt x="408" y="1370"/>
                  </a:lnTo>
                  <a:lnTo>
                    <a:pt x="401" y="1385"/>
                  </a:lnTo>
                  <a:lnTo>
                    <a:pt x="397" y="1389"/>
                  </a:lnTo>
                  <a:lnTo>
                    <a:pt x="394" y="1396"/>
                  </a:lnTo>
                  <a:lnTo>
                    <a:pt x="390" y="1398"/>
                  </a:lnTo>
                  <a:lnTo>
                    <a:pt x="390" y="1429"/>
                  </a:lnTo>
                  <a:lnTo>
                    <a:pt x="401" y="1438"/>
                  </a:lnTo>
                  <a:lnTo>
                    <a:pt x="408" y="1442"/>
                  </a:lnTo>
                  <a:lnTo>
                    <a:pt x="423" y="1444"/>
                  </a:lnTo>
                  <a:lnTo>
                    <a:pt x="428" y="1445"/>
                  </a:lnTo>
                  <a:lnTo>
                    <a:pt x="438" y="1445"/>
                  </a:lnTo>
                  <a:lnTo>
                    <a:pt x="452" y="1451"/>
                  </a:lnTo>
                  <a:lnTo>
                    <a:pt x="461" y="1458"/>
                  </a:lnTo>
                  <a:lnTo>
                    <a:pt x="461" y="1466"/>
                  </a:lnTo>
                  <a:lnTo>
                    <a:pt x="460" y="1480"/>
                  </a:lnTo>
                  <a:lnTo>
                    <a:pt x="461" y="1489"/>
                  </a:lnTo>
                  <a:lnTo>
                    <a:pt x="467" y="1497"/>
                  </a:lnTo>
                  <a:lnTo>
                    <a:pt x="472" y="1522"/>
                  </a:lnTo>
                  <a:lnTo>
                    <a:pt x="494" y="1524"/>
                  </a:lnTo>
                  <a:lnTo>
                    <a:pt x="500" y="1517"/>
                  </a:lnTo>
                  <a:lnTo>
                    <a:pt x="502" y="1517"/>
                  </a:lnTo>
                  <a:lnTo>
                    <a:pt x="507" y="1515"/>
                  </a:lnTo>
                  <a:lnTo>
                    <a:pt x="513" y="1517"/>
                  </a:lnTo>
                  <a:lnTo>
                    <a:pt x="520" y="1517"/>
                  </a:lnTo>
                  <a:lnTo>
                    <a:pt x="531" y="1513"/>
                  </a:lnTo>
                  <a:lnTo>
                    <a:pt x="546" y="1506"/>
                  </a:lnTo>
                  <a:lnTo>
                    <a:pt x="558" y="1506"/>
                  </a:lnTo>
                  <a:lnTo>
                    <a:pt x="566" y="1510"/>
                  </a:lnTo>
                  <a:lnTo>
                    <a:pt x="573" y="1530"/>
                  </a:lnTo>
                  <a:lnTo>
                    <a:pt x="579" y="1537"/>
                  </a:lnTo>
                  <a:lnTo>
                    <a:pt x="584" y="1544"/>
                  </a:lnTo>
                  <a:lnTo>
                    <a:pt x="591" y="1541"/>
                  </a:lnTo>
                  <a:lnTo>
                    <a:pt x="593" y="1530"/>
                  </a:lnTo>
                  <a:lnTo>
                    <a:pt x="601" y="1522"/>
                  </a:lnTo>
                  <a:lnTo>
                    <a:pt x="610" y="1515"/>
                  </a:lnTo>
                  <a:lnTo>
                    <a:pt x="617" y="1515"/>
                  </a:lnTo>
                  <a:lnTo>
                    <a:pt x="623" y="1510"/>
                  </a:lnTo>
                  <a:lnTo>
                    <a:pt x="624" y="1497"/>
                  </a:lnTo>
                  <a:lnTo>
                    <a:pt x="641" y="1466"/>
                  </a:lnTo>
                  <a:lnTo>
                    <a:pt x="645" y="1453"/>
                  </a:lnTo>
                  <a:lnTo>
                    <a:pt x="637" y="1442"/>
                  </a:lnTo>
                  <a:lnTo>
                    <a:pt x="637" y="1420"/>
                  </a:lnTo>
                  <a:lnTo>
                    <a:pt x="652" y="1420"/>
                  </a:lnTo>
                  <a:lnTo>
                    <a:pt x="659" y="1422"/>
                  </a:lnTo>
                  <a:lnTo>
                    <a:pt x="676" y="1436"/>
                  </a:lnTo>
                  <a:lnTo>
                    <a:pt x="683" y="1436"/>
                  </a:lnTo>
                  <a:lnTo>
                    <a:pt x="701" y="1445"/>
                  </a:lnTo>
                  <a:lnTo>
                    <a:pt x="714" y="1451"/>
                  </a:lnTo>
                  <a:lnTo>
                    <a:pt x="729" y="1460"/>
                  </a:lnTo>
                  <a:lnTo>
                    <a:pt x="736" y="1460"/>
                  </a:lnTo>
                  <a:lnTo>
                    <a:pt x="755" y="1473"/>
                  </a:lnTo>
                  <a:lnTo>
                    <a:pt x="760" y="1480"/>
                  </a:lnTo>
                  <a:lnTo>
                    <a:pt x="773" y="1502"/>
                  </a:lnTo>
                  <a:lnTo>
                    <a:pt x="773" y="1506"/>
                  </a:lnTo>
                  <a:lnTo>
                    <a:pt x="776" y="1508"/>
                  </a:lnTo>
                  <a:lnTo>
                    <a:pt x="778" y="1521"/>
                  </a:lnTo>
                  <a:lnTo>
                    <a:pt x="778" y="1541"/>
                  </a:lnTo>
                  <a:lnTo>
                    <a:pt x="780" y="1548"/>
                  </a:lnTo>
                  <a:lnTo>
                    <a:pt x="791" y="1555"/>
                  </a:lnTo>
                  <a:lnTo>
                    <a:pt x="809" y="1563"/>
                  </a:lnTo>
                  <a:lnTo>
                    <a:pt x="811" y="1568"/>
                  </a:lnTo>
                  <a:lnTo>
                    <a:pt x="811" y="1581"/>
                  </a:lnTo>
                  <a:lnTo>
                    <a:pt x="809" y="1585"/>
                  </a:lnTo>
                  <a:lnTo>
                    <a:pt x="809" y="1588"/>
                  </a:lnTo>
                  <a:lnTo>
                    <a:pt x="815" y="1592"/>
                  </a:lnTo>
                  <a:lnTo>
                    <a:pt x="822" y="1607"/>
                  </a:lnTo>
                  <a:lnTo>
                    <a:pt x="833" y="1608"/>
                  </a:lnTo>
                  <a:lnTo>
                    <a:pt x="848" y="1603"/>
                  </a:lnTo>
                  <a:lnTo>
                    <a:pt x="872" y="1608"/>
                  </a:lnTo>
                  <a:lnTo>
                    <a:pt x="901" y="1603"/>
                  </a:lnTo>
                  <a:lnTo>
                    <a:pt x="910" y="1607"/>
                  </a:lnTo>
                  <a:lnTo>
                    <a:pt x="930" y="1625"/>
                  </a:lnTo>
                  <a:lnTo>
                    <a:pt x="941" y="1651"/>
                  </a:lnTo>
                  <a:lnTo>
                    <a:pt x="949" y="1673"/>
                  </a:lnTo>
                  <a:lnTo>
                    <a:pt x="949" y="1704"/>
                  </a:lnTo>
                  <a:lnTo>
                    <a:pt x="934" y="1720"/>
                  </a:lnTo>
                  <a:lnTo>
                    <a:pt x="912" y="1746"/>
                  </a:lnTo>
                  <a:lnTo>
                    <a:pt x="912" y="1753"/>
                  </a:lnTo>
                  <a:lnTo>
                    <a:pt x="930" y="1815"/>
                  </a:lnTo>
                  <a:lnTo>
                    <a:pt x="941" y="1839"/>
                  </a:lnTo>
                  <a:lnTo>
                    <a:pt x="958" y="1847"/>
                  </a:lnTo>
                  <a:lnTo>
                    <a:pt x="978" y="1847"/>
                  </a:lnTo>
                  <a:lnTo>
                    <a:pt x="996" y="1854"/>
                  </a:lnTo>
                  <a:lnTo>
                    <a:pt x="1020" y="1848"/>
                  </a:lnTo>
                  <a:lnTo>
                    <a:pt x="1055" y="1823"/>
                  </a:lnTo>
                  <a:lnTo>
                    <a:pt x="1064" y="1808"/>
                  </a:lnTo>
                  <a:lnTo>
                    <a:pt x="1093" y="1804"/>
                  </a:lnTo>
                  <a:lnTo>
                    <a:pt x="1137" y="1777"/>
                  </a:lnTo>
                  <a:lnTo>
                    <a:pt x="1141" y="1768"/>
                  </a:lnTo>
                  <a:lnTo>
                    <a:pt x="1143" y="1771"/>
                  </a:lnTo>
                  <a:lnTo>
                    <a:pt x="1158" y="1770"/>
                  </a:lnTo>
                  <a:lnTo>
                    <a:pt x="1172" y="1784"/>
                  </a:lnTo>
                  <a:lnTo>
                    <a:pt x="1187" y="1790"/>
                  </a:lnTo>
                  <a:lnTo>
                    <a:pt x="1181" y="1808"/>
                  </a:lnTo>
                  <a:lnTo>
                    <a:pt x="1174" y="1810"/>
                  </a:lnTo>
                  <a:lnTo>
                    <a:pt x="1167" y="1815"/>
                  </a:lnTo>
                  <a:lnTo>
                    <a:pt x="1163" y="1815"/>
                  </a:lnTo>
                  <a:lnTo>
                    <a:pt x="1159" y="1819"/>
                  </a:lnTo>
                  <a:lnTo>
                    <a:pt x="1156" y="1819"/>
                  </a:lnTo>
                  <a:lnTo>
                    <a:pt x="1152" y="1823"/>
                  </a:lnTo>
                  <a:lnTo>
                    <a:pt x="1158" y="1826"/>
                  </a:lnTo>
                  <a:lnTo>
                    <a:pt x="1159" y="1836"/>
                  </a:lnTo>
                  <a:lnTo>
                    <a:pt x="1170" y="1847"/>
                  </a:lnTo>
                  <a:lnTo>
                    <a:pt x="1183" y="1876"/>
                  </a:lnTo>
                  <a:lnTo>
                    <a:pt x="1209" y="1902"/>
                  </a:lnTo>
                  <a:lnTo>
                    <a:pt x="1257" y="1927"/>
                  </a:lnTo>
                  <a:lnTo>
                    <a:pt x="1258" y="1929"/>
                  </a:lnTo>
                  <a:lnTo>
                    <a:pt x="1264" y="1929"/>
                  </a:lnTo>
                  <a:lnTo>
                    <a:pt x="1273" y="1927"/>
                  </a:lnTo>
                  <a:lnTo>
                    <a:pt x="1275" y="1969"/>
                  </a:lnTo>
                  <a:lnTo>
                    <a:pt x="1304" y="1975"/>
                  </a:lnTo>
                  <a:lnTo>
                    <a:pt x="1333" y="1973"/>
                  </a:lnTo>
                  <a:lnTo>
                    <a:pt x="1354" y="1967"/>
                  </a:lnTo>
                  <a:lnTo>
                    <a:pt x="1387" y="1973"/>
                  </a:lnTo>
                  <a:lnTo>
                    <a:pt x="1403" y="1969"/>
                  </a:lnTo>
                  <a:lnTo>
                    <a:pt x="1462" y="1975"/>
                  </a:lnTo>
                  <a:lnTo>
                    <a:pt x="1559" y="1977"/>
                  </a:lnTo>
                  <a:lnTo>
                    <a:pt x="1616" y="1975"/>
                  </a:lnTo>
                  <a:lnTo>
                    <a:pt x="1638" y="1980"/>
                  </a:lnTo>
                  <a:lnTo>
                    <a:pt x="1652" y="1966"/>
                  </a:lnTo>
                  <a:lnTo>
                    <a:pt x="1678" y="1944"/>
                  </a:lnTo>
                  <a:lnTo>
                    <a:pt x="1694" y="1942"/>
                  </a:lnTo>
                  <a:lnTo>
                    <a:pt x="1689" y="1936"/>
                  </a:lnTo>
                  <a:lnTo>
                    <a:pt x="1705" y="1927"/>
                  </a:lnTo>
                  <a:lnTo>
                    <a:pt x="1713" y="1924"/>
                  </a:lnTo>
                  <a:lnTo>
                    <a:pt x="1713" y="1911"/>
                  </a:lnTo>
                  <a:lnTo>
                    <a:pt x="1709" y="1905"/>
                  </a:lnTo>
                  <a:lnTo>
                    <a:pt x="1698" y="1891"/>
                  </a:lnTo>
                  <a:lnTo>
                    <a:pt x="1693" y="1826"/>
                  </a:lnTo>
                  <a:lnTo>
                    <a:pt x="1678" y="1823"/>
                  </a:lnTo>
                  <a:lnTo>
                    <a:pt x="1674" y="1815"/>
                  </a:lnTo>
                  <a:lnTo>
                    <a:pt x="1663" y="1793"/>
                  </a:lnTo>
                  <a:lnTo>
                    <a:pt x="1661" y="1792"/>
                  </a:lnTo>
                  <a:lnTo>
                    <a:pt x="1654" y="1775"/>
                  </a:lnTo>
                  <a:lnTo>
                    <a:pt x="1645" y="1770"/>
                  </a:lnTo>
                  <a:lnTo>
                    <a:pt x="1638" y="1764"/>
                  </a:lnTo>
                  <a:lnTo>
                    <a:pt x="1628" y="1768"/>
                  </a:lnTo>
                  <a:lnTo>
                    <a:pt x="1616" y="1755"/>
                  </a:lnTo>
                  <a:lnTo>
                    <a:pt x="1605" y="1738"/>
                  </a:lnTo>
                  <a:lnTo>
                    <a:pt x="1590" y="1733"/>
                  </a:lnTo>
                  <a:lnTo>
                    <a:pt x="1575" y="1704"/>
                  </a:lnTo>
                  <a:lnTo>
                    <a:pt x="1570" y="1704"/>
                  </a:lnTo>
                  <a:lnTo>
                    <a:pt x="1561" y="1711"/>
                  </a:lnTo>
                  <a:lnTo>
                    <a:pt x="1561" y="1706"/>
                  </a:lnTo>
                  <a:lnTo>
                    <a:pt x="1553" y="1704"/>
                  </a:lnTo>
                  <a:lnTo>
                    <a:pt x="1550" y="1700"/>
                  </a:lnTo>
                  <a:lnTo>
                    <a:pt x="1550" y="1660"/>
                  </a:lnTo>
                  <a:lnTo>
                    <a:pt x="1555" y="1643"/>
                  </a:lnTo>
                  <a:lnTo>
                    <a:pt x="1550" y="1641"/>
                  </a:lnTo>
                  <a:lnTo>
                    <a:pt x="1546" y="1632"/>
                  </a:lnTo>
                  <a:lnTo>
                    <a:pt x="1546" y="1618"/>
                  </a:lnTo>
                  <a:lnTo>
                    <a:pt x="1539" y="1607"/>
                  </a:lnTo>
                  <a:lnTo>
                    <a:pt x="1539" y="1596"/>
                  </a:lnTo>
                  <a:lnTo>
                    <a:pt x="1542" y="1555"/>
                  </a:lnTo>
                  <a:lnTo>
                    <a:pt x="1531" y="1563"/>
                  </a:lnTo>
                  <a:lnTo>
                    <a:pt x="1528" y="1563"/>
                  </a:lnTo>
                  <a:lnTo>
                    <a:pt x="1509" y="1570"/>
                  </a:lnTo>
                  <a:lnTo>
                    <a:pt x="1484" y="1574"/>
                  </a:lnTo>
                  <a:lnTo>
                    <a:pt x="1460" y="1577"/>
                  </a:lnTo>
                  <a:lnTo>
                    <a:pt x="1453" y="1579"/>
                  </a:lnTo>
                  <a:lnTo>
                    <a:pt x="1431" y="1579"/>
                  </a:lnTo>
                  <a:lnTo>
                    <a:pt x="1427" y="1581"/>
                  </a:lnTo>
                  <a:lnTo>
                    <a:pt x="1429" y="1586"/>
                  </a:lnTo>
                  <a:lnTo>
                    <a:pt x="1423" y="1594"/>
                  </a:lnTo>
                  <a:lnTo>
                    <a:pt x="1420" y="1592"/>
                  </a:lnTo>
                  <a:lnTo>
                    <a:pt x="1420" y="1585"/>
                  </a:lnTo>
                  <a:lnTo>
                    <a:pt x="1420" y="1579"/>
                  </a:lnTo>
                  <a:lnTo>
                    <a:pt x="1390" y="1581"/>
                  </a:lnTo>
                  <a:lnTo>
                    <a:pt x="1379" y="1574"/>
                  </a:lnTo>
                  <a:lnTo>
                    <a:pt x="1365" y="1557"/>
                  </a:lnTo>
                  <a:lnTo>
                    <a:pt x="1333" y="1528"/>
                  </a:lnTo>
                  <a:lnTo>
                    <a:pt x="1330" y="1524"/>
                  </a:lnTo>
                  <a:lnTo>
                    <a:pt x="1321" y="1510"/>
                  </a:lnTo>
                  <a:lnTo>
                    <a:pt x="1304" y="1497"/>
                  </a:lnTo>
                  <a:lnTo>
                    <a:pt x="1282" y="1466"/>
                  </a:lnTo>
                  <a:lnTo>
                    <a:pt x="1273" y="1453"/>
                  </a:lnTo>
                  <a:lnTo>
                    <a:pt x="1258" y="1449"/>
                  </a:lnTo>
                  <a:lnTo>
                    <a:pt x="1242" y="1445"/>
                  </a:lnTo>
                  <a:lnTo>
                    <a:pt x="1235" y="1449"/>
                  </a:lnTo>
                  <a:lnTo>
                    <a:pt x="1236" y="1444"/>
                  </a:lnTo>
                  <a:lnTo>
                    <a:pt x="1216" y="1436"/>
                  </a:lnTo>
                  <a:lnTo>
                    <a:pt x="1203" y="1422"/>
                  </a:lnTo>
                  <a:lnTo>
                    <a:pt x="1202" y="1411"/>
                  </a:lnTo>
                  <a:lnTo>
                    <a:pt x="1196" y="1405"/>
                  </a:lnTo>
                  <a:lnTo>
                    <a:pt x="1196" y="1401"/>
                  </a:lnTo>
                  <a:lnTo>
                    <a:pt x="1194" y="1398"/>
                  </a:lnTo>
                  <a:lnTo>
                    <a:pt x="1189" y="1398"/>
                  </a:lnTo>
                  <a:lnTo>
                    <a:pt x="1183" y="1398"/>
                  </a:lnTo>
                  <a:lnTo>
                    <a:pt x="1167" y="1379"/>
                  </a:lnTo>
                  <a:lnTo>
                    <a:pt x="1158" y="1379"/>
                  </a:lnTo>
                  <a:lnTo>
                    <a:pt x="1145" y="1385"/>
                  </a:lnTo>
                  <a:lnTo>
                    <a:pt x="1132" y="1385"/>
                  </a:lnTo>
                  <a:lnTo>
                    <a:pt x="1123" y="1379"/>
                  </a:lnTo>
                  <a:lnTo>
                    <a:pt x="1117" y="1379"/>
                  </a:lnTo>
                  <a:lnTo>
                    <a:pt x="1108" y="1385"/>
                  </a:lnTo>
                  <a:lnTo>
                    <a:pt x="1108" y="1378"/>
                  </a:lnTo>
                  <a:lnTo>
                    <a:pt x="1097" y="1379"/>
                  </a:lnTo>
                  <a:lnTo>
                    <a:pt x="1088" y="1379"/>
                  </a:lnTo>
                  <a:lnTo>
                    <a:pt x="1075" y="1381"/>
                  </a:lnTo>
                  <a:lnTo>
                    <a:pt x="1042" y="1379"/>
                  </a:lnTo>
                  <a:lnTo>
                    <a:pt x="1000" y="1367"/>
                  </a:lnTo>
                  <a:lnTo>
                    <a:pt x="956" y="1346"/>
                  </a:lnTo>
                  <a:lnTo>
                    <a:pt x="951" y="1346"/>
                  </a:lnTo>
                  <a:lnTo>
                    <a:pt x="919" y="1339"/>
                  </a:lnTo>
                  <a:lnTo>
                    <a:pt x="912" y="1334"/>
                  </a:lnTo>
                  <a:lnTo>
                    <a:pt x="907" y="1308"/>
                  </a:lnTo>
                  <a:lnTo>
                    <a:pt x="886" y="1299"/>
                  </a:lnTo>
                  <a:lnTo>
                    <a:pt x="879" y="1297"/>
                  </a:lnTo>
                  <a:lnTo>
                    <a:pt x="866" y="1284"/>
                  </a:lnTo>
                  <a:lnTo>
                    <a:pt x="864" y="1273"/>
                  </a:lnTo>
                  <a:lnTo>
                    <a:pt x="864" y="1262"/>
                  </a:lnTo>
                  <a:lnTo>
                    <a:pt x="866" y="1253"/>
                  </a:lnTo>
                  <a:lnTo>
                    <a:pt x="855" y="1240"/>
                  </a:lnTo>
                  <a:lnTo>
                    <a:pt x="852" y="1233"/>
                  </a:lnTo>
                  <a:lnTo>
                    <a:pt x="846" y="1222"/>
                  </a:lnTo>
                  <a:lnTo>
                    <a:pt x="837" y="1218"/>
                  </a:lnTo>
                  <a:lnTo>
                    <a:pt x="830" y="1205"/>
                  </a:lnTo>
                  <a:lnTo>
                    <a:pt x="815" y="1189"/>
                  </a:lnTo>
                  <a:lnTo>
                    <a:pt x="791" y="1172"/>
                  </a:lnTo>
                  <a:lnTo>
                    <a:pt x="756" y="1143"/>
                  </a:lnTo>
                  <a:lnTo>
                    <a:pt x="747" y="1114"/>
                  </a:lnTo>
                  <a:lnTo>
                    <a:pt x="753" y="1101"/>
                  </a:lnTo>
                  <a:lnTo>
                    <a:pt x="756" y="1061"/>
                  </a:lnTo>
                  <a:lnTo>
                    <a:pt x="747" y="1039"/>
                  </a:lnTo>
                  <a:lnTo>
                    <a:pt x="744" y="1020"/>
                  </a:lnTo>
                  <a:lnTo>
                    <a:pt x="738" y="1006"/>
                  </a:lnTo>
                  <a:lnTo>
                    <a:pt x="729" y="997"/>
                  </a:lnTo>
                  <a:lnTo>
                    <a:pt x="731" y="993"/>
                  </a:lnTo>
                  <a:lnTo>
                    <a:pt x="722" y="982"/>
                  </a:lnTo>
                  <a:lnTo>
                    <a:pt x="703" y="949"/>
                  </a:lnTo>
                  <a:lnTo>
                    <a:pt x="703" y="942"/>
                  </a:lnTo>
                  <a:lnTo>
                    <a:pt x="692" y="932"/>
                  </a:lnTo>
                  <a:lnTo>
                    <a:pt x="685" y="911"/>
                  </a:lnTo>
                  <a:lnTo>
                    <a:pt x="593" y="766"/>
                  </a:lnTo>
                  <a:lnTo>
                    <a:pt x="584" y="762"/>
                  </a:lnTo>
                  <a:lnTo>
                    <a:pt x="573" y="751"/>
                  </a:lnTo>
                  <a:lnTo>
                    <a:pt x="514" y="687"/>
                  </a:lnTo>
                  <a:lnTo>
                    <a:pt x="509" y="689"/>
                  </a:lnTo>
                  <a:lnTo>
                    <a:pt x="507" y="665"/>
                  </a:lnTo>
                  <a:lnTo>
                    <a:pt x="502" y="661"/>
                  </a:lnTo>
                  <a:lnTo>
                    <a:pt x="493" y="658"/>
                  </a:lnTo>
                  <a:lnTo>
                    <a:pt x="500" y="654"/>
                  </a:lnTo>
                  <a:lnTo>
                    <a:pt x="487" y="632"/>
                  </a:lnTo>
                  <a:lnTo>
                    <a:pt x="445" y="504"/>
                  </a:lnTo>
                  <a:lnTo>
                    <a:pt x="438" y="436"/>
                  </a:lnTo>
                  <a:lnTo>
                    <a:pt x="443" y="410"/>
                  </a:lnTo>
                  <a:lnTo>
                    <a:pt x="443" y="401"/>
                  </a:lnTo>
                  <a:lnTo>
                    <a:pt x="460" y="355"/>
                  </a:lnTo>
                  <a:lnTo>
                    <a:pt x="465" y="328"/>
                  </a:lnTo>
                  <a:lnTo>
                    <a:pt x="460" y="322"/>
                  </a:lnTo>
                  <a:lnTo>
                    <a:pt x="452" y="317"/>
                  </a:lnTo>
                  <a:lnTo>
                    <a:pt x="427" y="295"/>
                  </a:lnTo>
                  <a:lnTo>
                    <a:pt x="401" y="280"/>
                  </a:lnTo>
                  <a:lnTo>
                    <a:pt x="383" y="258"/>
                  </a:lnTo>
                  <a:lnTo>
                    <a:pt x="353" y="218"/>
                  </a:lnTo>
                  <a:lnTo>
                    <a:pt x="276" y="83"/>
                  </a:lnTo>
                  <a:lnTo>
                    <a:pt x="260" y="86"/>
                  </a:lnTo>
                  <a:lnTo>
                    <a:pt x="243" y="75"/>
                  </a:lnTo>
                  <a:lnTo>
                    <a:pt x="214" y="51"/>
                  </a:lnTo>
                  <a:lnTo>
                    <a:pt x="201" y="35"/>
                  </a:lnTo>
                  <a:lnTo>
                    <a:pt x="194" y="29"/>
                  </a:lnTo>
                  <a:lnTo>
                    <a:pt x="181" y="13"/>
                  </a:lnTo>
                  <a:lnTo>
                    <a:pt x="176" y="11"/>
                  </a:lnTo>
                  <a:lnTo>
                    <a:pt x="165" y="6"/>
                  </a:lnTo>
                  <a:lnTo>
                    <a:pt x="157" y="0"/>
                  </a:lnTo>
                  <a:lnTo>
                    <a:pt x="152" y="0"/>
                  </a:lnTo>
                  <a:lnTo>
                    <a:pt x="141" y="15"/>
                  </a:lnTo>
                  <a:lnTo>
                    <a:pt x="135" y="26"/>
                  </a:lnTo>
                  <a:lnTo>
                    <a:pt x="121" y="22"/>
                  </a:lnTo>
                  <a:lnTo>
                    <a:pt x="111" y="20"/>
                  </a:lnTo>
                  <a:lnTo>
                    <a:pt x="93" y="20"/>
                  </a:lnTo>
                  <a:lnTo>
                    <a:pt x="82" y="22"/>
                  </a:lnTo>
                  <a:lnTo>
                    <a:pt x="86" y="18"/>
                  </a:lnTo>
                  <a:lnTo>
                    <a:pt x="75" y="22"/>
                  </a:lnTo>
                  <a:lnTo>
                    <a:pt x="75" y="18"/>
                  </a:lnTo>
                  <a:lnTo>
                    <a:pt x="53" y="18"/>
                  </a:lnTo>
                  <a:lnTo>
                    <a:pt x="49" y="20"/>
                  </a:lnTo>
                  <a:lnTo>
                    <a:pt x="44" y="20"/>
                  </a:lnTo>
                  <a:lnTo>
                    <a:pt x="25" y="59"/>
                  </a:lnTo>
                  <a:lnTo>
                    <a:pt x="56" y="77"/>
                  </a:lnTo>
                  <a:lnTo>
                    <a:pt x="58" y="94"/>
                  </a:lnTo>
                  <a:lnTo>
                    <a:pt x="33" y="115"/>
                  </a:lnTo>
                  <a:lnTo>
                    <a:pt x="36" y="137"/>
                  </a:lnTo>
                  <a:lnTo>
                    <a:pt x="25" y="172"/>
                  </a:lnTo>
                  <a:lnTo>
                    <a:pt x="0" y="178"/>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9" name="Google Shape;411;p32">
              <a:extLst>
                <a:ext uri="{FF2B5EF4-FFF2-40B4-BE49-F238E27FC236}">
                  <a16:creationId xmlns:a16="http://schemas.microsoft.com/office/drawing/2014/main" id="{CC1FE188-575A-1225-DB80-59357260CC9E}"/>
                </a:ext>
              </a:extLst>
            </p:cNvPr>
            <p:cNvSpPr/>
            <p:nvPr/>
          </p:nvSpPr>
          <p:spPr>
            <a:xfrm>
              <a:off x="8981043" y="4224635"/>
              <a:ext cx="444240" cy="423548"/>
            </a:xfrm>
            <a:custGeom>
              <a:avLst/>
              <a:gdLst/>
              <a:ahLst/>
              <a:cxnLst/>
              <a:rect l="l" t="t" r="r" b="b"/>
              <a:pathLst>
                <a:path w="687" h="693" extrusionOk="0">
                  <a:moveTo>
                    <a:pt x="0" y="420"/>
                  </a:moveTo>
                  <a:lnTo>
                    <a:pt x="13" y="403"/>
                  </a:lnTo>
                  <a:lnTo>
                    <a:pt x="22" y="391"/>
                  </a:lnTo>
                  <a:lnTo>
                    <a:pt x="30" y="321"/>
                  </a:lnTo>
                  <a:lnTo>
                    <a:pt x="48" y="314"/>
                  </a:lnTo>
                  <a:lnTo>
                    <a:pt x="57" y="314"/>
                  </a:lnTo>
                  <a:lnTo>
                    <a:pt x="79" y="305"/>
                  </a:lnTo>
                  <a:lnTo>
                    <a:pt x="101" y="290"/>
                  </a:lnTo>
                  <a:lnTo>
                    <a:pt x="129" y="281"/>
                  </a:lnTo>
                  <a:lnTo>
                    <a:pt x="138" y="275"/>
                  </a:lnTo>
                  <a:lnTo>
                    <a:pt x="130" y="246"/>
                  </a:lnTo>
                  <a:lnTo>
                    <a:pt x="134" y="233"/>
                  </a:lnTo>
                  <a:lnTo>
                    <a:pt x="149" y="222"/>
                  </a:lnTo>
                  <a:lnTo>
                    <a:pt x="149" y="211"/>
                  </a:lnTo>
                  <a:lnTo>
                    <a:pt x="174" y="176"/>
                  </a:lnTo>
                  <a:lnTo>
                    <a:pt x="200" y="123"/>
                  </a:lnTo>
                  <a:lnTo>
                    <a:pt x="205" y="101"/>
                  </a:lnTo>
                  <a:lnTo>
                    <a:pt x="211" y="101"/>
                  </a:lnTo>
                  <a:lnTo>
                    <a:pt x="226" y="114"/>
                  </a:lnTo>
                  <a:lnTo>
                    <a:pt x="248" y="114"/>
                  </a:lnTo>
                  <a:lnTo>
                    <a:pt x="259" y="112"/>
                  </a:lnTo>
                  <a:lnTo>
                    <a:pt x="271" y="94"/>
                  </a:lnTo>
                  <a:lnTo>
                    <a:pt x="281" y="90"/>
                  </a:lnTo>
                  <a:lnTo>
                    <a:pt x="288" y="92"/>
                  </a:lnTo>
                  <a:lnTo>
                    <a:pt x="299" y="88"/>
                  </a:lnTo>
                  <a:lnTo>
                    <a:pt x="303" y="76"/>
                  </a:lnTo>
                  <a:lnTo>
                    <a:pt x="310" y="50"/>
                  </a:lnTo>
                  <a:lnTo>
                    <a:pt x="312" y="41"/>
                  </a:lnTo>
                  <a:lnTo>
                    <a:pt x="326" y="37"/>
                  </a:lnTo>
                  <a:lnTo>
                    <a:pt x="328" y="33"/>
                  </a:lnTo>
                  <a:lnTo>
                    <a:pt x="348" y="37"/>
                  </a:lnTo>
                  <a:lnTo>
                    <a:pt x="358" y="57"/>
                  </a:lnTo>
                  <a:lnTo>
                    <a:pt x="367" y="65"/>
                  </a:lnTo>
                  <a:lnTo>
                    <a:pt x="374" y="66"/>
                  </a:lnTo>
                  <a:lnTo>
                    <a:pt x="385" y="66"/>
                  </a:lnTo>
                  <a:lnTo>
                    <a:pt x="396" y="66"/>
                  </a:lnTo>
                  <a:lnTo>
                    <a:pt x="405" y="72"/>
                  </a:lnTo>
                  <a:lnTo>
                    <a:pt x="413" y="66"/>
                  </a:lnTo>
                  <a:lnTo>
                    <a:pt x="422" y="66"/>
                  </a:lnTo>
                  <a:lnTo>
                    <a:pt x="429" y="72"/>
                  </a:lnTo>
                  <a:lnTo>
                    <a:pt x="436" y="72"/>
                  </a:lnTo>
                  <a:lnTo>
                    <a:pt x="453" y="76"/>
                  </a:lnTo>
                  <a:lnTo>
                    <a:pt x="460" y="76"/>
                  </a:lnTo>
                  <a:lnTo>
                    <a:pt x="467" y="72"/>
                  </a:lnTo>
                  <a:lnTo>
                    <a:pt x="473" y="61"/>
                  </a:lnTo>
                  <a:lnTo>
                    <a:pt x="469" y="33"/>
                  </a:lnTo>
                  <a:lnTo>
                    <a:pt x="466" y="15"/>
                  </a:lnTo>
                  <a:lnTo>
                    <a:pt x="467" y="11"/>
                  </a:lnTo>
                  <a:lnTo>
                    <a:pt x="489" y="4"/>
                  </a:lnTo>
                  <a:lnTo>
                    <a:pt x="495" y="0"/>
                  </a:lnTo>
                  <a:lnTo>
                    <a:pt x="500" y="2"/>
                  </a:lnTo>
                  <a:lnTo>
                    <a:pt x="511" y="13"/>
                  </a:lnTo>
                  <a:lnTo>
                    <a:pt x="515" y="21"/>
                  </a:lnTo>
                  <a:lnTo>
                    <a:pt x="504" y="41"/>
                  </a:lnTo>
                  <a:lnTo>
                    <a:pt x="500" y="52"/>
                  </a:lnTo>
                  <a:lnTo>
                    <a:pt x="506" y="61"/>
                  </a:lnTo>
                  <a:lnTo>
                    <a:pt x="543" y="101"/>
                  </a:lnTo>
                  <a:lnTo>
                    <a:pt x="563" y="92"/>
                  </a:lnTo>
                  <a:lnTo>
                    <a:pt x="568" y="88"/>
                  </a:lnTo>
                  <a:lnTo>
                    <a:pt x="576" y="88"/>
                  </a:lnTo>
                  <a:lnTo>
                    <a:pt x="583" y="88"/>
                  </a:lnTo>
                  <a:lnTo>
                    <a:pt x="581" y="105"/>
                  </a:lnTo>
                  <a:lnTo>
                    <a:pt x="581" y="112"/>
                  </a:lnTo>
                  <a:lnTo>
                    <a:pt x="592" y="114"/>
                  </a:lnTo>
                  <a:lnTo>
                    <a:pt x="598" y="114"/>
                  </a:lnTo>
                  <a:lnTo>
                    <a:pt x="603" y="116"/>
                  </a:lnTo>
                  <a:lnTo>
                    <a:pt x="605" y="123"/>
                  </a:lnTo>
                  <a:lnTo>
                    <a:pt x="621" y="129"/>
                  </a:lnTo>
                  <a:lnTo>
                    <a:pt x="618" y="145"/>
                  </a:lnTo>
                  <a:lnTo>
                    <a:pt x="605" y="169"/>
                  </a:lnTo>
                  <a:lnTo>
                    <a:pt x="596" y="184"/>
                  </a:lnTo>
                  <a:lnTo>
                    <a:pt x="592" y="204"/>
                  </a:lnTo>
                  <a:lnTo>
                    <a:pt x="596" y="233"/>
                  </a:lnTo>
                  <a:lnTo>
                    <a:pt x="590" y="239"/>
                  </a:lnTo>
                  <a:lnTo>
                    <a:pt x="581" y="233"/>
                  </a:lnTo>
                  <a:lnTo>
                    <a:pt x="570" y="231"/>
                  </a:lnTo>
                  <a:lnTo>
                    <a:pt x="561" y="224"/>
                  </a:lnTo>
                  <a:lnTo>
                    <a:pt x="554" y="222"/>
                  </a:lnTo>
                  <a:lnTo>
                    <a:pt x="550" y="218"/>
                  </a:lnTo>
                  <a:lnTo>
                    <a:pt x="544" y="217"/>
                  </a:lnTo>
                  <a:lnTo>
                    <a:pt x="535" y="222"/>
                  </a:lnTo>
                  <a:lnTo>
                    <a:pt x="530" y="224"/>
                  </a:lnTo>
                  <a:lnTo>
                    <a:pt x="519" y="257"/>
                  </a:lnTo>
                  <a:lnTo>
                    <a:pt x="511" y="262"/>
                  </a:lnTo>
                  <a:lnTo>
                    <a:pt x="491" y="261"/>
                  </a:lnTo>
                  <a:lnTo>
                    <a:pt x="480" y="270"/>
                  </a:lnTo>
                  <a:lnTo>
                    <a:pt x="477" y="275"/>
                  </a:lnTo>
                  <a:lnTo>
                    <a:pt x="475" y="281"/>
                  </a:lnTo>
                  <a:lnTo>
                    <a:pt x="482" y="283"/>
                  </a:lnTo>
                  <a:lnTo>
                    <a:pt x="491" y="283"/>
                  </a:lnTo>
                  <a:lnTo>
                    <a:pt x="499" y="281"/>
                  </a:lnTo>
                  <a:lnTo>
                    <a:pt x="519" y="272"/>
                  </a:lnTo>
                  <a:lnTo>
                    <a:pt x="519" y="281"/>
                  </a:lnTo>
                  <a:lnTo>
                    <a:pt x="508" y="295"/>
                  </a:lnTo>
                  <a:lnTo>
                    <a:pt x="491" y="317"/>
                  </a:lnTo>
                  <a:lnTo>
                    <a:pt x="491" y="325"/>
                  </a:lnTo>
                  <a:lnTo>
                    <a:pt x="488" y="334"/>
                  </a:lnTo>
                  <a:lnTo>
                    <a:pt x="491" y="418"/>
                  </a:lnTo>
                  <a:lnTo>
                    <a:pt x="499" y="420"/>
                  </a:lnTo>
                  <a:lnTo>
                    <a:pt x="506" y="414"/>
                  </a:lnTo>
                  <a:lnTo>
                    <a:pt x="515" y="414"/>
                  </a:lnTo>
                  <a:lnTo>
                    <a:pt x="519" y="413"/>
                  </a:lnTo>
                  <a:lnTo>
                    <a:pt x="544" y="400"/>
                  </a:lnTo>
                  <a:lnTo>
                    <a:pt x="559" y="387"/>
                  </a:lnTo>
                  <a:lnTo>
                    <a:pt x="588" y="358"/>
                  </a:lnTo>
                  <a:lnTo>
                    <a:pt x="629" y="325"/>
                  </a:lnTo>
                  <a:lnTo>
                    <a:pt x="632" y="308"/>
                  </a:lnTo>
                  <a:lnTo>
                    <a:pt x="647" y="303"/>
                  </a:lnTo>
                  <a:lnTo>
                    <a:pt x="653" y="303"/>
                  </a:lnTo>
                  <a:lnTo>
                    <a:pt x="658" y="297"/>
                  </a:lnTo>
                  <a:lnTo>
                    <a:pt x="669" y="314"/>
                  </a:lnTo>
                  <a:lnTo>
                    <a:pt x="684" y="336"/>
                  </a:lnTo>
                  <a:lnTo>
                    <a:pt x="687" y="361"/>
                  </a:lnTo>
                  <a:lnTo>
                    <a:pt x="675" y="376"/>
                  </a:lnTo>
                  <a:lnTo>
                    <a:pt x="645" y="398"/>
                  </a:lnTo>
                  <a:lnTo>
                    <a:pt x="632" y="407"/>
                  </a:lnTo>
                  <a:lnTo>
                    <a:pt x="621" y="436"/>
                  </a:lnTo>
                  <a:lnTo>
                    <a:pt x="614" y="438"/>
                  </a:lnTo>
                  <a:lnTo>
                    <a:pt x="607" y="440"/>
                  </a:lnTo>
                  <a:lnTo>
                    <a:pt x="598" y="438"/>
                  </a:lnTo>
                  <a:lnTo>
                    <a:pt x="592" y="438"/>
                  </a:lnTo>
                  <a:lnTo>
                    <a:pt x="583" y="438"/>
                  </a:lnTo>
                  <a:lnTo>
                    <a:pt x="570" y="444"/>
                  </a:lnTo>
                  <a:lnTo>
                    <a:pt x="570" y="447"/>
                  </a:lnTo>
                  <a:lnTo>
                    <a:pt x="590" y="462"/>
                  </a:lnTo>
                  <a:lnTo>
                    <a:pt x="592" y="469"/>
                  </a:lnTo>
                  <a:lnTo>
                    <a:pt x="614" y="486"/>
                  </a:lnTo>
                  <a:lnTo>
                    <a:pt x="621" y="510"/>
                  </a:lnTo>
                  <a:lnTo>
                    <a:pt x="612" y="524"/>
                  </a:lnTo>
                  <a:lnTo>
                    <a:pt x="610" y="526"/>
                  </a:lnTo>
                  <a:lnTo>
                    <a:pt x="605" y="534"/>
                  </a:lnTo>
                  <a:lnTo>
                    <a:pt x="607" y="554"/>
                  </a:lnTo>
                  <a:lnTo>
                    <a:pt x="599" y="568"/>
                  </a:lnTo>
                  <a:lnTo>
                    <a:pt x="581" y="594"/>
                  </a:lnTo>
                  <a:lnTo>
                    <a:pt x="574" y="620"/>
                  </a:lnTo>
                  <a:lnTo>
                    <a:pt x="576" y="636"/>
                  </a:lnTo>
                  <a:lnTo>
                    <a:pt x="583" y="654"/>
                  </a:lnTo>
                  <a:lnTo>
                    <a:pt x="570" y="660"/>
                  </a:lnTo>
                  <a:lnTo>
                    <a:pt x="561" y="660"/>
                  </a:lnTo>
                  <a:lnTo>
                    <a:pt x="539" y="678"/>
                  </a:lnTo>
                  <a:lnTo>
                    <a:pt x="528" y="686"/>
                  </a:lnTo>
                  <a:lnTo>
                    <a:pt x="519" y="689"/>
                  </a:lnTo>
                  <a:lnTo>
                    <a:pt x="497" y="693"/>
                  </a:lnTo>
                  <a:lnTo>
                    <a:pt x="489" y="693"/>
                  </a:lnTo>
                  <a:lnTo>
                    <a:pt x="475" y="687"/>
                  </a:lnTo>
                  <a:lnTo>
                    <a:pt x="460" y="693"/>
                  </a:lnTo>
                  <a:lnTo>
                    <a:pt x="444" y="689"/>
                  </a:lnTo>
                  <a:lnTo>
                    <a:pt x="438" y="687"/>
                  </a:lnTo>
                  <a:lnTo>
                    <a:pt x="433" y="687"/>
                  </a:lnTo>
                  <a:lnTo>
                    <a:pt x="436" y="673"/>
                  </a:lnTo>
                  <a:lnTo>
                    <a:pt x="435" y="664"/>
                  </a:lnTo>
                  <a:lnTo>
                    <a:pt x="436" y="658"/>
                  </a:lnTo>
                  <a:lnTo>
                    <a:pt x="435" y="654"/>
                  </a:lnTo>
                  <a:lnTo>
                    <a:pt x="433" y="643"/>
                  </a:lnTo>
                  <a:lnTo>
                    <a:pt x="429" y="640"/>
                  </a:lnTo>
                  <a:lnTo>
                    <a:pt x="422" y="620"/>
                  </a:lnTo>
                  <a:lnTo>
                    <a:pt x="418" y="610"/>
                  </a:lnTo>
                  <a:lnTo>
                    <a:pt x="411" y="609"/>
                  </a:lnTo>
                  <a:lnTo>
                    <a:pt x="383" y="609"/>
                  </a:lnTo>
                  <a:lnTo>
                    <a:pt x="376" y="607"/>
                  </a:lnTo>
                  <a:lnTo>
                    <a:pt x="350" y="603"/>
                  </a:lnTo>
                  <a:lnTo>
                    <a:pt x="343" y="601"/>
                  </a:lnTo>
                  <a:lnTo>
                    <a:pt x="343" y="610"/>
                  </a:lnTo>
                  <a:lnTo>
                    <a:pt x="328" y="620"/>
                  </a:lnTo>
                  <a:lnTo>
                    <a:pt x="314" y="620"/>
                  </a:lnTo>
                  <a:lnTo>
                    <a:pt x="314" y="610"/>
                  </a:lnTo>
                  <a:lnTo>
                    <a:pt x="321" y="576"/>
                  </a:lnTo>
                  <a:lnTo>
                    <a:pt x="312" y="548"/>
                  </a:lnTo>
                  <a:lnTo>
                    <a:pt x="304" y="543"/>
                  </a:lnTo>
                  <a:lnTo>
                    <a:pt x="290" y="543"/>
                  </a:lnTo>
                  <a:lnTo>
                    <a:pt x="282" y="546"/>
                  </a:lnTo>
                  <a:lnTo>
                    <a:pt x="271" y="548"/>
                  </a:lnTo>
                  <a:lnTo>
                    <a:pt x="259" y="554"/>
                  </a:lnTo>
                  <a:lnTo>
                    <a:pt x="242" y="561"/>
                  </a:lnTo>
                  <a:lnTo>
                    <a:pt x="229" y="596"/>
                  </a:lnTo>
                  <a:lnTo>
                    <a:pt x="218" y="596"/>
                  </a:lnTo>
                  <a:lnTo>
                    <a:pt x="213" y="596"/>
                  </a:lnTo>
                  <a:lnTo>
                    <a:pt x="204" y="596"/>
                  </a:lnTo>
                  <a:lnTo>
                    <a:pt x="174" y="596"/>
                  </a:lnTo>
                  <a:lnTo>
                    <a:pt x="174" y="581"/>
                  </a:lnTo>
                  <a:lnTo>
                    <a:pt x="171" y="576"/>
                  </a:lnTo>
                  <a:lnTo>
                    <a:pt x="167" y="563"/>
                  </a:lnTo>
                  <a:lnTo>
                    <a:pt x="165" y="561"/>
                  </a:lnTo>
                  <a:lnTo>
                    <a:pt x="163" y="548"/>
                  </a:lnTo>
                  <a:lnTo>
                    <a:pt x="158" y="537"/>
                  </a:lnTo>
                  <a:lnTo>
                    <a:pt x="145" y="486"/>
                  </a:lnTo>
                  <a:lnTo>
                    <a:pt x="138" y="479"/>
                  </a:lnTo>
                  <a:lnTo>
                    <a:pt x="119" y="490"/>
                  </a:lnTo>
                  <a:lnTo>
                    <a:pt x="112" y="486"/>
                  </a:lnTo>
                  <a:lnTo>
                    <a:pt x="88" y="482"/>
                  </a:lnTo>
                  <a:lnTo>
                    <a:pt x="68" y="469"/>
                  </a:lnTo>
                  <a:lnTo>
                    <a:pt x="55" y="469"/>
                  </a:lnTo>
                  <a:lnTo>
                    <a:pt x="48" y="462"/>
                  </a:lnTo>
                  <a:lnTo>
                    <a:pt x="42" y="453"/>
                  </a:lnTo>
                  <a:lnTo>
                    <a:pt x="41" y="447"/>
                  </a:lnTo>
                  <a:lnTo>
                    <a:pt x="37" y="451"/>
                  </a:lnTo>
                  <a:lnTo>
                    <a:pt x="26" y="444"/>
                  </a:lnTo>
                  <a:lnTo>
                    <a:pt x="0" y="425"/>
                  </a:lnTo>
                  <a:lnTo>
                    <a:pt x="0" y="420"/>
                  </a:lnTo>
                </a:path>
              </a:pathLst>
            </a:custGeom>
            <a:no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 name="Google Shape;412;p32">
              <a:extLst>
                <a:ext uri="{FF2B5EF4-FFF2-40B4-BE49-F238E27FC236}">
                  <a16:creationId xmlns:a16="http://schemas.microsoft.com/office/drawing/2014/main" id="{3E3560DD-0928-D81D-6063-473AE6FC9800}"/>
                </a:ext>
              </a:extLst>
            </p:cNvPr>
            <p:cNvSpPr/>
            <p:nvPr/>
          </p:nvSpPr>
          <p:spPr>
            <a:xfrm>
              <a:off x="9150736" y="4376395"/>
              <a:ext cx="502184" cy="671881"/>
            </a:xfrm>
            <a:custGeom>
              <a:avLst/>
              <a:gdLst/>
              <a:ahLst/>
              <a:cxnLst/>
              <a:rect l="l" t="t" r="r" b="b"/>
              <a:pathLst>
                <a:path w="779" h="1095" extrusionOk="0">
                  <a:moveTo>
                    <a:pt x="0" y="925"/>
                  </a:moveTo>
                  <a:lnTo>
                    <a:pt x="10" y="921"/>
                  </a:lnTo>
                  <a:lnTo>
                    <a:pt x="10" y="916"/>
                  </a:lnTo>
                  <a:lnTo>
                    <a:pt x="24" y="907"/>
                  </a:lnTo>
                  <a:lnTo>
                    <a:pt x="33" y="907"/>
                  </a:lnTo>
                  <a:lnTo>
                    <a:pt x="39" y="907"/>
                  </a:lnTo>
                  <a:lnTo>
                    <a:pt x="43" y="901"/>
                  </a:lnTo>
                  <a:lnTo>
                    <a:pt x="46" y="886"/>
                  </a:lnTo>
                  <a:lnTo>
                    <a:pt x="66" y="883"/>
                  </a:lnTo>
                  <a:lnTo>
                    <a:pt x="76" y="875"/>
                  </a:lnTo>
                  <a:lnTo>
                    <a:pt x="83" y="863"/>
                  </a:lnTo>
                  <a:lnTo>
                    <a:pt x="88" y="864"/>
                  </a:lnTo>
                  <a:lnTo>
                    <a:pt x="94" y="870"/>
                  </a:lnTo>
                  <a:lnTo>
                    <a:pt x="103" y="875"/>
                  </a:lnTo>
                  <a:lnTo>
                    <a:pt x="112" y="885"/>
                  </a:lnTo>
                  <a:lnTo>
                    <a:pt x="118" y="890"/>
                  </a:lnTo>
                  <a:lnTo>
                    <a:pt x="127" y="883"/>
                  </a:lnTo>
                  <a:lnTo>
                    <a:pt x="127" y="859"/>
                  </a:lnTo>
                  <a:lnTo>
                    <a:pt x="129" y="850"/>
                  </a:lnTo>
                  <a:lnTo>
                    <a:pt x="127" y="839"/>
                  </a:lnTo>
                  <a:lnTo>
                    <a:pt x="132" y="828"/>
                  </a:lnTo>
                  <a:lnTo>
                    <a:pt x="129" y="822"/>
                  </a:lnTo>
                  <a:lnTo>
                    <a:pt x="132" y="817"/>
                  </a:lnTo>
                  <a:lnTo>
                    <a:pt x="142" y="820"/>
                  </a:lnTo>
                  <a:lnTo>
                    <a:pt x="145" y="820"/>
                  </a:lnTo>
                  <a:lnTo>
                    <a:pt x="153" y="820"/>
                  </a:lnTo>
                  <a:lnTo>
                    <a:pt x="156" y="808"/>
                  </a:lnTo>
                  <a:lnTo>
                    <a:pt x="153" y="804"/>
                  </a:lnTo>
                  <a:lnTo>
                    <a:pt x="149" y="800"/>
                  </a:lnTo>
                  <a:lnTo>
                    <a:pt x="143" y="789"/>
                  </a:lnTo>
                  <a:lnTo>
                    <a:pt x="142" y="786"/>
                  </a:lnTo>
                  <a:lnTo>
                    <a:pt x="136" y="784"/>
                  </a:lnTo>
                  <a:lnTo>
                    <a:pt x="129" y="782"/>
                  </a:lnTo>
                  <a:lnTo>
                    <a:pt x="132" y="765"/>
                  </a:lnTo>
                  <a:lnTo>
                    <a:pt x="151" y="751"/>
                  </a:lnTo>
                  <a:lnTo>
                    <a:pt x="149" y="743"/>
                  </a:lnTo>
                  <a:lnTo>
                    <a:pt x="145" y="742"/>
                  </a:lnTo>
                  <a:lnTo>
                    <a:pt x="156" y="732"/>
                  </a:lnTo>
                  <a:lnTo>
                    <a:pt x="158" y="727"/>
                  </a:lnTo>
                  <a:lnTo>
                    <a:pt x="158" y="721"/>
                  </a:lnTo>
                  <a:lnTo>
                    <a:pt x="158" y="712"/>
                  </a:lnTo>
                  <a:lnTo>
                    <a:pt x="158" y="689"/>
                  </a:lnTo>
                  <a:lnTo>
                    <a:pt x="158" y="679"/>
                  </a:lnTo>
                  <a:lnTo>
                    <a:pt x="164" y="656"/>
                  </a:lnTo>
                  <a:lnTo>
                    <a:pt x="158" y="626"/>
                  </a:lnTo>
                  <a:lnTo>
                    <a:pt x="160" y="613"/>
                  </a:lnTo>
                  <a:lnTo>
                    <a:pt x="165" y="608"/>
                  </a:lnTo>
                  <a:lnTo>
                    <a:pt x="167" y="586"/>
                  </a:lnTo>
                  <a:lnTo>
                    <a:pt x="164" y="569"/>
                  </a:lnTo>
                  <a:lnTo>
                    <a:pt x="165" y="553"/>
                  </a:lnTo>
                  <a:lnTo>
                    <a:pt x="164" y="531"/>
                  </a:lnTo>
                  <a:lnTo>
                    <a:pt x="164" y="507"/>
                  </a:lnTo>
                  <a:lnTo>
                    <a:pt x="186" y="509"/>
                  </a:lnTo>
                  <a:lnTo>
                    <a:pt x="209" y="502"/>
                  </a:lnTo>
                  <a:lnTo>
                    <a:pt x="211" y="505"/>
                  </a:lnTo>
                  <a:lnTo>
                    <a:pt x="213" y="509"/>
                  </a:lnTo>
                  <a:lnTo>
                    <a:pt x="222" y="520"/>
                  </a:lnTo>
                  <a:lnTo>
                    <a:pt x="228" y="522"/>
                  </a:lnTo>
                  <a:lnTo>
                    <a:pt x="235" y="547"/>
                  </a:lnTo>
                  <a:lnTo>
                    <a:pt x="242" y="555"/>
                  </a:lnTo>
                  <a:lnTo>
                    <a:pt x="250" y="560"/>
                  </a:lnTo>
                  <a:lnTo>
                    <a:pt x="251" y="562"/>
                  </a:lnTo>
                  <a:lnTo>
                    <a:pt x="255" y="577"/>
                  </a:lnTo>
                  <a:lnTo>
                    <a:pt x="273" y="595"/>
                  </a:lnTo>
                  <a:lnTo>
                    <a:pt x="273" y="601"/>
                  </a:lnTo>
                  <a:lnTo>
                    <a:pt x="295" y="615"/>
                  </a:lnTo>
                  <a:lnTo>
                    <a:pt x="305" y="615"/>
                  </a:lnTo>
                  <a:lnTo>
                    <a:pt x="312" y="619"/>
                  </a:lnTo>
                  <a:lnTo>
                    <a:pt x="314" y="626"/>
                  </a:lnTo>
                  <a:lnTo>
                    <a:pt x="336" y="628"/>
                  </a:lnTo>
                  <a:lnTo>
                    <a:pt x="356" y="613"/>
                  </a:lnTo>
                  <a:lnTo>
                    <a:pt x="358" y="606"/>
                  </a:lnTo>
                  <a:lnTo>
                    <a:pt x="360" y="601"/>
                  </a:lnTo>
                  <a:lnTo>
                    <a:pt x="380" y="591"/>
                  </a:lnTo>
                  <a:lnTo>
                    <a:pt x="385" y="593"/>
                  </a:lnTo>
                  <a:lnTo>
                    <a:pt x="387" y="601"/>
                  </a:lnTo>
                  <a:lnTo>
                    <a:pt x="398" y="608"/>
                  </a:lnTo>
                  <a:lnTo>
                    <a:pt x="400" y="615"/>
                  </a:lnTo>
                  <a:lnTo>
                    <a:pt x="411" y="613"/>
                  </a:lnTo>
                  <a:lnTo>
                    <a:pt x="413" y="610"/>
                  </a:lnTo>
                  <a:lnTo>
                    <a:pt x="420" y="599"/>
                  </a:lnTo>
                  <a:lnTo>
                    <a:pt x="429" y="595"/>
                  </a:lnTo>
                  <a:lnTo>
                    <a:pt x="429" y="586"/>
                  </a:lnTo>
                  <a:lnTo>
                    <a:pt x="429" y="577"/>
                  </a:lnTo>
                  <a:lnTo>
                    <a:pt x="440" y="571"/>
                  </a:lnTo>
                  <a:lnTo>
                    <a:pt x="449" y="569"/>
                  </a:lnTo>
                  <a:lnTo>
                    <a:pt x="460" y="571"/>
                  </a:lnTo>
                  <a:lnTo>
                    <a:pt x="468" y="571"/>
                  </a:lnTo>
                  <a:lnTo>
                    <a:pt x="482" y="577"/>
                  </a:lnTo>
                  <a:lnTo>
                    <a:pt x="490" y="571"/>
                  </a:lnTo>
                  <a:lnTo>
                    <a:pt x="502" y="557"/>
                  </a:lnTo>
                  <a:lnTo>
                    <a:pt x="499" y="547"/>
                  </a:lnTo>
                  <a:lnTo>
                    <a:pt x="497" y="546"/>
                  </a:lnTo>
                  <a:lnTo>
                    <a:pt x="488" y="540"/>
                  </a:lnTo>
                  <a:lnTo>
                    <a:pt x="480" y="546"/>
                  </a:lnTo>
                  <a:lnTo>
                    <a:pt x="471" y="540"/>
                  </a:lnTo>
                  <a:lnTo>
                    <a:pt x="468" y="524"/>
                  </a:lnTo>
                  <a:lnTo>
                    <a:pt x="464" y="513"/>
                  </a:lnTo>
                  <a:lnTo>
                    <a:pt x="457" y="509"/>
                  </a:lnTo>
                  <a:lnTo>
                    <a:pt x="449" y="509"/>
                  </a:lnTo>
                  <a:lnTo>
                    <a:pt x="437" y="509"/>
                  </a:lnTo>
                  <a:lnTo>
                    <a:pt x="426" y="513"/>
                  </a:lnTo>
                  <a:lnTo>
                    <a:pt x="420" y="509"/>
                  </a:lnTo>
                  <a:lnTo>
                    <a:pt x="422" y="502"/>
                  </a:lnTo>
                  <a:lnTo>
                    <a:pt x="418" y="493"/>
                  </a:lnTo>
                  <a:lnTo>
                    <a:pt x="420" y="476"/>
                  </a:lnTo>
                  <a:lnTo>
                    <a:pt x="415" y="471"/>
                  </a:lnTo>
                  <a:lnTo>
                    <a:pt x="404" y="471"/>
                  </a:lnTo>
                  <a:lnTo>
                    <a:pt x="398" y="465"/>
                  </a:lnTo>
                  <a:lnTo>
                    <a:pt x="389" y="456"/>
                  </a:lnTo>
                  <a:lnTo>
                    <a:pt x="380" y="456"/>
                  </a:lnTo>
                  <a:lnTo>
                    <a:pt x="378" y="450"/>
                  </a:lnTo>
                  <a:lnTo>
                    <a:pt x="365" y="441"/>
                  </a:lnTo>
                  <a:lnTo>
                    <a:pt x="358" y="443"/>
                  </a:lnTo>
                  <a:lnTo>
                    <a:pt x="350" y="443"/>
                  </a:lnTo>
                  <a:lnTo>
                    <a:pt x="343" y="438"/>
                  </a:lnTo>
                  <a:lnTo>
                    <a:pt x="338" y="436"/>
                  </a:lnTo>
                  <a:lnTo>
                    <a:pt x="327" y="436"/>
                  </a:lnTo>
                  <a:lnTo>
                    <a:pt x="319" y="430"/>
                  </a:lnTo>
                  <a:lnTo>
                    <a:pt x="327" y="410"/>
                  </a:lnTo>
                  <a:lnTo>
                    <a:pt x="319" y="392"/>
                  </a:lnTo>
                  <a:lnTo>
                    <a:pt x="317" y="373"/>
                  </a:lnTo>
                  <a:lnTo>
                    <a:pt x="325" y="350"/>
                  </a:lnTo>
                  <a:lnTo>
                    <a:pt x="343" y="324"/>
                  </a:lnTo>
                  <a:lnTo>
                    <a:pt x="350" y="309"/>
                  </a:lnTo>
                  <a:lnTo>
                    <a:pt x="349" y="291"/>
                  </a:lnTo>
                  <a:lnTo>
                    <a:pt x="352" y="284"/>
                  </a:lnTo>
                  <a:lnTo>
                    <a:pt x="356" y="280"/>
                  </a:lnTo>
                  <a:lnTo>
                    <a:pt x="363" y="265"/>
                  </a:lnTo>
                  <a:lnTo>
                    <a:pt x="358" y="242"/>
                  </a:lnTo>
                  <a:lnTo>
                    <a:pt x="336" y="223"/>
                  </a:lnTo>
                  <a:lnTo>
                    <a:pt x="334" y="220"/>
                  </a:lnTo>
                  <a:lnTo>
                    <a:pt x="314" y="205"/>
                  </a:lnTo>
                  <a:lnTo>
                    <a:pt x="314" y="199"/>
                  </a:lnTo>
                  <a:lnTo>
                    <a:pt x="327" y="194"/>
                  </a:lnTo>
                  <a:lnTo>
                    <a:pt x="336" y="194"/>
                  </a:lnTo>
                  <a:lnTo>
                    <a:pt x="341" y="194"/>
                  </a:lnTo>
                  <a:lnTo>
                    <a:pt x="350" y="198"/>
                  </a:lnTo>
                  <a:lnTo>
                    <a:pt x="358" y="194"/>
                  </a:lnTo>
                  <a:lnTo>
                    <a:pt x="363" y="192"/>
                  </a:lnTo>
                  <a:lnTo>
                    <a:pt x="374" y="163"/>
                  </a:lnTo>
                  <a:lnTo>
                    <a:pt x="387" y="154"/>
                  </a:lnTo>
                  <a:lnTo>
                    <a:pt x="418" y="133"/>
                  </a:lnTo>
                  <a:lnTo>
                    <a:pt x="429" y="119"/>
                  </a:lnTo>
                  <a:lnTo>
                    <a:pt x="427" y="91"/>
                  </a:lnTo>
                  <a:lnTo>
                    <a:pt x="435" y="84"/>
                  </a:lnTo>
                  <a:lnTo>
                    <a:pt x="444" y="58"/>
                  </a:lnTo>
                  <a:lnTo>
                    <a:pt x="435" y="47"/>
                  </a:lnTo>
                  <a:lnTo>
                    <a:pt x="433" y="36"/>
                  </a:lnTo>
                  <a:lnTo>
                    <a:pt x="437" y="35"/>
                  </a:lnTo>
                  <a:lnTo>
                    <a:pt x="458" y="35"/>
                  </a:lnTo>
                  <a:lnTo>
                    <a:pt x="466" y="25"/>
                  </a:lnTo>
                  <a:lnTo>
                    <a:pt x="464" y="5"/>
                  </a:lnTo>
                  <a:lnTo>
                    <a:pt x="466" y="9"/>
                  </a:lnTo>
                  <a:lnTo>
                    <a:pt x="475" y="5"/>
                  </a:lnTo>
                  <a:lnTo>
                    <a:pt x="497" y="5"/>
                  </a:lnTo>
                  <a:lnTo>
                    <a:pt x="502" y="2"/>
                  </a:lnTo>
                  <a:lnTo>
                    <a:pt x="510" y="0"/>
                  </a:lnTo>
                  <a:lnTo>
                    <a:pt x="519" y="24"/>
                  </a:lnTo>
                  <a:lnTo>
                    <a:pt x="510" y="57"/>
                  </a:lnTo>
                  <a:lnTo>
                    <a:pt x="517" y="66"/>
                  </a:lnTo>
                  <a:lnTo>
                    <a:pt x="523" y="75"/>
                  </a:lnTo>
                  <a:lnTo>
                    <a:pt x="530" y="88"/>
                  </a:lnTo>
                  <a:lnTo>
                    <a:pt x="537" y="88"/>
                  </a:lnTo>
                  <a:lnTo>
                    <a:pt x="548" y="88"/>
                  </a:lnTo>
                  <a:lnTo>
                    <a:pt x="556" y="95"/>
                  </a:lnTo>
                  <a:lnTo>
                    <a:pt x="574" y="106"/>
                  </a:lnTo>
                  <a:lnTo>
                    <a:pt x="574" y="130"/>
                  </a:lnTo>
                  <a:lnTo>
                    <a:pt x="567" y="135"/>
                  </a:lnTo>
                  <a:lnTo>
                    <a:pt x="548" y="143"/>
                  </a:lnTo>
                  <a:lnTo>
                    <a:pt x="535" y="155"/>
                  </a:lnTo>
                  <a:lnTo>
                    <a:pt x="530" y="152"/>
                  </a:lnTo>
                  <a:lnTo>
                    <a:pt x="528" y="143"/>
                  </a:lnTo>
                  <a:lnTo>
                    <a:pt x="523" y="143"/>
                  </a:lnTo>
                  <a:lnTo>
                    <a:pt x="517" y="144"/>
                  </a:lnTo>
                  <a:lnTo>
                    <a:pt x="502" y="155"/>
                  </a:lnTo>
                  <a:lnTo>
                    <a:pt x="497" y="249"/>
                  </a:lnTo>
                  <a:lnTo>
                    <a:pt x="512" y="262"/>
                  </a:lnTo>
                  <a:lnTo>
                    <a:pt x="517" y="271"/>
                  </a:lnTo>
                  <a:lnTo>
                    <a:pt x="523" y="273"/>
                  </a:lnTo>
                  <a:lnTo>
                    <a:pt x="537" y="273"/>
                  </a:lnTo>
                  <a:lnTo>
                    <a:pt x="537" y="284"/>
                  </a:lnTo>
                  <a:lnTo>
                    <a:pt x="548" y="298"/>
                  </a:lnTo>
                  <a:lnTo>
                    <a:pt x="552" y="298"/>
                  </a:lnTo>
                  <a:lnTo>
                    <a:pt x="557" y="298"/>
                  </a:lnTo>
                  <a:lnTo>
                    <a:pt x="567" y="293"/>
                  </a:lnTo>
                  <a:lnTo>
                    <a:pt x="574" y="280"/>
                  </a:lnTo>
                  <a:lnTo>
                    <a:pt x="585" y="273"/>
                  </a:lnTo>
                  <a:lnTo>
                    <a:pt x="590" y="265"/>
                  </a:lnTo>
                  <a:lnTo>
                    <a:pt x="596" y="247"/>
                  </a:lnTo>
                  <a:lnTo>
                    <a:pt x="607" y="245"/>
                  </a:lnTo>
                  <a:lnTo>
                    <a:pt x="611" y="247"/>
                  </a:lnTo>
                  <a:lnTo>
                    <a:pt x="612" y="247"/>
                  </a:lnTo>
                  <a:lnTo>
                    <a:pt x="618" y="245"/>
                  </a:lnTo>
                  <a:lnTo>
                    <a:pt x="622" y="245"/>
                  </a:lnTo>
                  <a:lnTo>
                    <a:pt x="629" y="247"/>
                  </a:lnTo>
                  <a:lnTo>
                    <a:pt x="634" y="260"/>
                  </a:lnTo>
                  <a:lnTo>
                    <a:pt x="640" y="265"/>
                  </a:lnTo>
                  <a:lnTo>
                    <a:pt x="689" y="291"/>
                  </a:lnTo>
                  <a:lnTo>
                    <a:pt x="698" y="291"/>
                  </a:lnTo>
                  <a:lnTo>
                    <a:pt x="704" y="291"/>
                  </a:lnTo>
                  <a:lnTo>
                    <a:pt x="702" y="307"/>
                  </a:lnTo>
                  <a:lnTo>
                    <a:pt x="697" y="302"/>
                  </a:lnTo>
                  <a:lnTo>
                    <a:pt x="691" y="309"/>
                  </a:lnTo>
                  <a:lnTo>
                    <a:pt x="684" y="320"/>
                  </a:lnTo>
                  <a:lnTo>
                    <a:pt x="680" y="324"/>
                  </a:lnTo>
                  <a:lnTo>
                    <a:pt x="667" y="335"/>
                  </a:lnTo>
                  <a:lnTo>
                    <a:pt x="666" y="348"/>
                  </a:lnTo>
                  <a:lnTo>
                    <a:pt x="660" y="348"/>
                  </a:lnTo>
                  <a:lnTo>
                    <a:pt x="653" y="355"/>
                  </a:lnTo>
                  <a:lnTo>
                    <a:pt x="653" y="362"/>
                  </a:lnTo>
                  <a:lnTo>
                    <a:pt x="636" y="390"/>
                  </a:lnTo>
                  <a:lnTo>
                    <a:pt x="629" y="419"/>
                  </a:lnTo>
                  <a:lnTo>
                    <a:pt x="625" y="436"/>
                  </a:lnTo>
                  <a:lnTo>
                    <a:pt x="611" y="458"/>
                  </a:lnTo>
                  <a:lnTo>
                    <a:pt x="611" y="471"/>
                  </a:lnTo>
                  <a:lnTo>
                    <a:pt x="607" y="476"/>
                  </a:lnTo>
                  <a:lnTo>
                    <a:pt x="603" y="478"/>
                  </a:lnTo>
                  <a:lnTo>
                    <a:pt x="592" y="491"/>
                  </a:lnTo>
                  <a:lnTo>
                    <a:pt x="590" y="502"/>
                  </a:lnTo>
                  <a:lnTo>
                    <a:pt x="592" y="507"/>
                  </a:lnTo>
                  <a:lnTo>
                    <a:pt x="600" y="509"/>
                  </a:lnTo>
                  <a:lnTo>
                    <a:pt x="611" y="520"/>
                  </a:lnTo>
                  <a:lnTo>
                    <a:pt x="611" y="527"/>
                  </a:lnTo>
                  <a:lnTo>
                    <a:pt x="600" y="540"/>
                  </a:lnTo>
                  <a:lnTo>
                    <a:pt x="600" y="546"/>
                  </a:lnTo>
                  <a:lnTo>
                    <a:pt x="603" y="549"/>
                  </a:lnTo>
                  <a:lnTo>
                    <a:pt x="607" y="555"/>
                  </a:lnTo>
                  <a:lnTo>
                    <a:pt x="622" y="562"/>
                  </a:lnTo>
                  <a:lnTo>
                    <a:pt x="627" y="562"/>
                  </a:lnTo>
                  <a:lnTo>
                    <a:pt x="629" y="568"/>
                  </a:lnTo>
                  <a:lnTo>
                    <a:pt x="640" y="571"/>
                  </a:lnTo>
                  <a:lnTo>
                    <a:pt x="655" y="577"/>
                  </a:lnTo>
                  <a:lnTo>
                    <a:pt x="662" y="575"/>
                  </a:lnTo>
                  <a:lnTo>
                    <a:pt x="675" y="588"/>
                  </a:lnTo>
                  <a:lnTo>
                    <a:pt x="691" y="588"/>
                  </a:lnTo>
                  <a:lnTo>
                    <a:pt x="706" y="591"/>
                  </a:lnTo>
                  <a:lnTo>
                    <a:pt x="719" y="595"/>
                  </a:lnTo>
                  <a:lnTo>
                    <a:pt x="720" y="599"/>
                  </a:lnTo>
                  <a:lnTo>
                    <a:pt x="726" y="601"/>
                  </a:lnTo>
                  <a:lnTo>
                    <a:pt x="720" y="615"/>
                  </a:lnTo>
                  <a:lnTo>
                    <a:pt x="713" y="624"/>
                  </a:lnTo>
                  <a:lnTo>
                    <a:pt x="698" y="634"/>
                  </a:lnTo>
                  <a:lnTo>
                    <a:pt x="669" y="639"/>
                  </a:lnTo>
                  <a:lnTo>
                    <a:pt x="662" y="635"/>
                  </a:lnTo>
                  <a:lnTo>
                    <a:pt x="655" y="643"/>
                  </a:lnTo>
                  <a:lnTo>
                    <a:pt x="636" y="646"/>
                  </a:lnTo>
                  <a:lnTo>
                    <a:pt x="634" y="643"/>
                  </a:lnTo>
                  <a:lnTo>
                    <a:pt x="629" y="646"/>
                  </a:lnTo>
                  <a:lnTo>
                    <a:pt x="627" y="656"/>
                  </a:lnTo>
                  <a:lnTo>
                    <a:pt x="622" y="721"/>
                  </a:lnTo>
                  <a:lnTo>
                    <a:pt x="614" y="732"/>
                  </a:lnTo>
                  <a:lnTo>
                    <a:pt x="611" y="734"/>
                  </a:lnTo>
                  <a:lnTo>
                    <a:pt x="603" y="745"/>
                  </a:lnTo>
                  <a:lnTo>
                    <a:pt x="596" y="760"/>
                  </a:lnTo>
                  <a:lnTo>
                    <a:pt x="590" y="764"/>
                  </a:lnTo>
                  <a:lnTo>
                    <a:pt x="589" y="771"/>
                  </a:lnTo>
                  <a:lnTo>
                    <a:pt x="583" y="773"/>
                  </a:lnTo>
                  <a:lnTo>
                    <a:pt x="583" y="804"/>
                  </a:lnTo>
                  <a:lnTo>
                    <a:pt x="596" y="815"/>
                  </a:lnTo>
                  <a:lnTo>
                    <a:pt x="603" y="817"/>
                  </a:lnTo>
                  <a:lnTo>
                    <a:pt x="618" y="820"/>
                  </a:lnTo>
                  <a:lnTo>
                    <a:pt x="622" y="822"/>
                  </a:lnTo>
                  <a:lnTo>
                    <a:pt x="633" y="822"/>
                  </a:lnTo>
                  <a:lnTo>
                    <a:pt x="647" y="828"/>
                  </a:lnTo>
                  <a:lnTo>
                    <a:pt x="658" y="835"/>
                  </a:lnTo>
                  <a:lnTo>
                    <a:pt x="658" y="839"/>
                  </a:lnTo>
                  <a:lnTo>
                    <a:pt x="655" y="855"/>
                  </a:lnTo>
                  <a:lnTo>
                    <a:pt x="658" y="864"/>
                  </a:lnTo>
                  <a:lnTo>
                    <a:pt x="662" y="872"/>
                  </a:lnTo>
                  <a:lnTo>
                    <a:pt x="667" y="899"/>
                  </a:lnTo>
                  <a:lnTo>
                    <a:pt x="689" y="901"/>
                  </a:lnTo>
                  <a:lnTo>
                    <a:pt x="695" y="894"/>
                  </a:lnTo>
                  <a:lnTo>
                    <a:pt x="697" y="894"/>
                  </a:lnTo>
                  <a:lnTo>
                    <a:pt x="702" y="890"/>
                  </a:lnTo>
                  <a:lnTo>
                    <a:pt x="706" y="894"/>
                  </a:lnTo>
                  <a:lnTo>
                    <a:pt x="713" y="894"/>
                  </a:lnTo>
                  <a:lnTo>
                    <a:pt x="726" y="886"/>
                  </a:lnTo>
                  <a:lnTo>
                    <a:pt x="742" y="879"/>
                  </a:lnTo>
                  <a:lnTo>
                    <a:pt x="753" y="879"/>
                  </a:lnTo>
                  <a:lnTo>
                    <a:pt x="761" y="885"/>
                  </a:lnTo>
                  <a:lnTo>
                    <a:pt x="768" y="907"/>
                  </a:lnTo>
                  <a:lnTo>
                    <a:pt x="774" y="910"/>
                  </a:lnTo>
                  <a:lnTo>
                    <a:pt x="779" y="917"/>
                  </a:lnTo>
                  <a:lnTo>
                    <a:pt x="766" y="947"/>
                  </a:lnTo>
                  <a:lnTo>
                    <a:pt x="761" y="949"/>
                  </a:lnTo>
                  <a:lnTo>
                    <a:pt x="757" y="954"/>
                  </a:lnTo>
                  <a:lnTo>
                    <a:pt x="746" y="958"/>
                  </a:lnTo>
                  <a:lnTo>
                    <a:pt x="742" y="958"/>
                  </a:lnTo>
                  <a:lnTo>
                    <a:pt x="720" y="961"/>
                  </a:lnTo>
                  <a:lnTo>
                    <a:pt x="706" y="972"/>
                  </a:lnTo>
                  <a:lnTo>
                    <a:pt x="691" y="985"/>
                  </a:lnTo>
                  <a:lnTo>
                    <a:pt x="682" y="993"/>
                  </a:lnTo>
                  <a:lnTo>
                    <a:pt x="673" y="993"/>
                  </a:lnTo>
                  <a:lnTo>
                    <a:pt x="666" y="989"/>
                  </a:lnTo>
                  <a:lnTo>
                    <a:pt x="647" y="982"/>
                  </a:lnTo>
                  <a:lnTo>
                    <a:pt x="640" y="980"/>
                  </a:lnTo>
                  <a:lnTo>
                    <a:pt x="627" y="982"/>
                  </a:lnTo>
                  <a:lnTo>
                    <a:pt x="622" y="985"/>
                  </a:lnTo>
                  <a:lnTo>
                    <a:pt x="607" y="987"/>
                  </a:lnTo>
                  <a:lnTo>
                    <a:pt x="596" y="993"/>
                  </a:lnTo>
                  <a:lnTo>
                    <a:pt x="583" y="996"/>
                  </a:lnTo>
                  <a:lnTo>
                    <a:pt x="568" y="1011"/>
                  </a:lnTo>
                  <a:lnTo>
                    <a:pt x="563" y="1011"/>
                  </a:lnTo>
                  <a:lnTo>
                    <a:pt x="552" y="1020"/>
                  </a:lnTo>
                  <a:lnTo>
                    <a:pt x="543" y="1033"/>
                  </a:lnTo>
                  <a:lnTo>
                    <a:pt x="541" y="1037"/>
                  </a:lnTo>
                  <a:lnTo>
                    <a:pt x="541" y="1057"/>
                  </a:lnTo>
                  <a:lnTo>
                    <a:pt x="534" y="1059"/>
                  </a:lnTo>
                  <a:lnTo>
                    <a:pt x="530" y="1044"/>
                  </a:lnTo>
                  <a:lnTo>
                    <a:pt x="535" y="1040"/>
                  </a:lnTo>
                  <a:lnTo>
                    <a:pt x="523" y="1027"/>
                  </a:lnTo>
                  <a:lnTo>
                    <a:pt x="521" y="1035"/>
                  </a:lnTo>
                  <a:lnTo>
                    <a:pt x="523" y="1040"/>
                  </a:lnTo>
                  <a:lnTo>
                    <a:pt x="517" y="1042"/>
                  </a:lnTo>
                  <a:lnTo>
                    <a:pt x="506" y="1037"/>
                  </a:lnTo>
                  <a:lnTo>
                    <a:pt x="499" y="1004"/>
                  </a:lnTo>
                  <a:lnTo>
                    <a:pt x="471" y="982"/>
                  </a:lnTo>
                  <a:lnTo>
                    <a:pt x="480" y="941"/>
                  </a:lnTo>
                  <a:lnTo>
                    <a:pt x="475" y="938"/>
                  </a:lnTo>
                  <a:lnTo>
                    <a:pt x="468" y="934"/>
                  </a:lnTo>
                  <a:lnTo>
                    <a:pt x="444" y="938"/>
                  </a:lnTo>
                  <a:lnTo>
                    <a:pt x="435" y="939"/>
                  </a:lnTo>
                  <a:lnTo>
                    <a:pt x="427" y="954"/>
                  </a:lnTo>
                  <a:lnTo>
                    <a:pt x="413" y="958"/>
                  </a:lnTo>
                  <a:lnTo>
                    <a:pt x="391" y="1007"/>
                  </a:lnTo>
                  <a:lnTo>
                    <a:pt x="398" y="1013"/>
                  </a:lnTo>
                  <a:lnTo>
                    <a:pt x="400" y="1033"/>
                  </a:lnTo>
                  <a:lnTo>
                    <a:pt x="411" y="1037"/>
                  </a:lnTo>
                  <a:lnTo>
                    <a:pt x="418" y="1042"/>
                  </a:lnTo>
                  <a:lnTo>
                    <a:pt x="420" y="1048"/>
                  </a:lnTo>
                  <a:lnTo>
                    <a:pt x="418" y="1057"/>
                  </a:lnTo>
                  <a:lnTo>
                    <a:pt x="398" y="1071"/>
                  </a:lnTo>
                  <a:lnTo>
                    <a:pt x="387" y="1073"/>
                  </a:lnTo>
                  <a:lnTo>
                    <a:pt x="380" y="1075"/>
                  </a:lnTo>
                  <a:lnTo>
                    <a:pt x="372" y="1060"/>
                  </a:lnTo>
                  <a:lnTo>
                    <a:pt x="365" y="1059"/>
                  </a:lnTo>
                  <a:lnTo>
                    <a:pt x="341" y="1059"/>
                  </a:lnTo>
                  <a:lnTo>
                    <a:pt x="330" y="1057"/>
                  </a:lnTo>
                  <a:lnTo>
                    <a:pt x="317" y="1042"/>
                  </a:lnTo>
                  <a:lnTo>
                    <a:pt x="305" y="1048"/>
                  </a:lnTo>
                  <a:lnTo>
                    <a:pt x="290" y="1048"/>
                  </a:lnTo>
                  <a:lnTo>
                    <a:pt x="283" y="1044"/>
                  </a:lnTo>
                  <a:lnTo>
                    <a:pt x="275" y="1042"/>
                  </a:lnTo>
                  <a:lnTo>
                    <a:pt x="264" y="1057"/>
                  </a:lnTo>
                  <a:lnTo>
                    <a:pt x="261" y="1092"/>
                  </a:lnTo>
                  <a:lnTo>
                    <a:pt x="257" y="1095"/>
                  </a:lnTo>
                  <a:lnTo>
                    <a:pt x="250" y="1081"/>
                  </a:lnTo>
                  <a:lnTo>
                    <a:pt x="244" y="1079"/>
                  </a:lnTo>
                  <a:lnTo>
                    <a:pt x="248" y="1068"/>
                  </a:lnTo>
                  <a:lnTo>
                    <a:pt x="240" y="1066"/>
                  </a:lnTo>
                  <a:lnTo>
                    <a:pt x="233" y="1079"/>
                  </a:lnTo>
                  <a:lnTo>
                    <a:pt x="229" y="1082"/>
                  </a:lnTo>
                  <a:lnTo>
                    <a:pt x="218" y="1073"/>
                  </a:lnTo>
                  <a:lnTo>
                    <a:pt x="213" y="1081"/>
                  </a:lnTo>
                  <a:lnTo>
                    <a:pt x="206" y="1081"/>
                  </a:lnTo>
                  <a:lnTo>
                    <a:pt x="196" y="1075"/>
                  </a:lnTo>
                  <a:lnTo>
                    <a:pt x="178" y="1057"/>
                  </a:lnTo>
                  <a:lnTo>
                    <a:pt x="171" y="1051"/>
                  </a:lnTo>
                  <a:lnTo>
                    <a:pt x="149" y="1048"/>
                  </a:lnTo>
                  <a:lnTo>
                    <a:pt x="132" y="1048"/>
                  </a:lnTo>
                  <a:lnTo>
                    <a:pt x="125" y="1037"/>
                  </a:lnTo>
                  <a:lnTo>
                    <a:pt x="98" y="1022"/>
                  </a:lnTo>
                  <a:lnTo>
                    <a:pt x="96" y="1011"/>
                  </a:lnTo>
                  <a:lnTo>
                    <a:pt x="90" y="1002"/>
                  </a:lnTo>
                  <a:lnTo>
                    <a:pt x="81" y="994"/>
                  </a:lnTo>
                  <a:lnTo>
                    <a:pt x="63" y="989"/>
                  </a:lnTo>
                  <a:lnTo>
                    <a:pt x="52" y="982"/>
                  </a:lnTo>
                  <a:lnTo>
                    <a:pt x="46" y="965"/>
                  </a:lnTo>
                  <a:lnTo>
                    <a:pt x="43" y="961"/>
                  </a:lnTo>
                  <a:lnTo>
                    <a:pt x="35" y="956"/>
                  </a:lnTo>
                  <a:lnTo>
                    <a:pt x="26" y="956"/>
                  </a:lnTo>
                  <a:lnTo>
                    <a:pt x="0" y="925"/>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pic>
          <p:nvPicPr>
            <p:cNvPr id="11" name="Google Shape;413;p32">
              <a:extLst>
                <a:ext uri="{FF2B5EF4-FFF2-40B4-BE49-F238E27FC236}">
                  <a16:creationId xmlns:a16="http://schemas.microsoft.com/office/drawing/2014/main" id="{BB47E372-C9B2-F462-FCAA-1AD7A0EB992F}"/>
                </a:ext>
              </a:extLst>
            </p:cNvPr>
            <p:cNvPicPr preferRelativeResize="0"/>
            <p:nvPr/>
          </p:nvPicPr>
          <p:blipFill rotWithShape="1">
            <a:blip r:embed="rId3">
              <a:alphaModFix/>
            </a:blip>
            <a:srcRect/>
            <a:stretch/>
          </p:blipFill>
          <p:spPr>
            <a:xfrm>
              <a:off x="9352162" y="4608174"/>
              <a:ext cx="125546" cy="144861"/>
            </a:xfrm>
            <a:prstGeom prst="rect">
              <a:avLst/>
            </a:prstGeom>
            <a:noFill/>
            <a:ln>
              <a:noFill/>
            </a:ln>
          </p:spPr>
        </p:pic>
        <p:sp>
          <p:nvSpPr>
            <p:cNvPr id="12" name="Google Shape;414;p32">
              <a:extLst>
                <a:ext uri="{FF2B5EF4-FFF2-40B4-BE49-F238E27FC236}">
                  <a16:creationId xmlns:a16="http://schemas.microsoft.com/office/drawing/2014/main" id="{1D7070C8-9AFC-B1E4-69F3-245918858302}"/>
                </a:ext>
              </a:extLst>
            </p:cNvPr>
            <p:cNvSpPr/>
            <p:nvPr/>
          </p:nvSpPr>
          <p:spPr>
            <a:xfrm>
              <a:off x="8914820" y="2758086"/>
              <a:ext cx="633249" cy="1288576"/>
            </a:xfrm>
            <a:custGeom>
              <a:avLst/>
              <a:gdLst/>
              <a:ahLst/>
              <a:cxnLst/>
              <a:rect l="l" t="t" r="r" b="b"/>
              <a:pathLst>
                <a:path w="980" h="2105" extrusionOk="0">
                  <a:moveTo>
                    <a:pt x="980" y="649"/>
                  </a:moveTo>
                  <a:lnTo>
                    <a:pt x="973" y="722"/>
                  </a:lnTo>
                  <a:lnTo>
                    <a:pt x="969" y="739"/>
                  </a:lnTo>
                  <a:lnTo>
                    <a:pt x="969" y="762"/>
                  </a:lnTo>
                  <a:lnTo>
                    <a:pt x="952" y="839"/>
                  </a:lnTo>
                  <a:lnTo>
                    <a:pt x="938" y="861"/>
                  </a:lnTo>
                  <a:lnTo>
                    <a:pt x="912" y="920"/>
                  </a:lnTo>
                  <a:lnTo>
                    <a:pt x="874" y="995"/>
                  </a:lnTo>
                  <a:lnTo>
                    <a:pt x="853" y="1063"/>
                  </a:lnTo>
                  <a:lnTo>
                    <a:pt x="846" y="1063"/>
                  </a:lnTo>
                  <a:lnTo>
                    <a:pt x="830" y="1074"/>
                  </a:lnTo>
                  <a:lnTo>
                    <a:pt x="828" y="1081"/>
                  </a:lnTo>
                  <a:lnTo>
                    <a:pt x="808" y="1120"/>
                  </a:lnTo>
                  <a:lnTo>
                    <a:pt x="809" y="1131"/>
                  </a:lnTo>
                  <a:lnTo>
                    <a:pt x="809" y="1158"/>
                  </a:lnTo>
                  <a:lnTo>
                    <a:pt x="806" y="1197"/>
                  </a:lnTo>
                  <a:lnTo>
                    <a:pt x="799" y="1197"/>
                  </a:lnTo>
                  <a:lnTo>
                    <a:pt x="769" y="1222"/>
                  </a:lnTo>
                  <a:lnTo>
                    <a:pt x="784" y="1257"/>
                  </a:lnTo>
                  <a:lnTo>
                    <a:pt x="806" y="1263"/>
                  </a:lnTo>
                  <a:lnTo>
                    <a:pt x="809" y="1301"/>
                  </a:lnTo>
                  <a:lnTo>
                    <a:pt x="784" y="1413"/>
                  </a:lnTo>
                  <a:lnTo>
                    <a:pt x="788" y="1429"/>
                  </a:lnTo>
                  <a:lnTo>
                    <a:pt x="799" y="1444"/>
                  </a:lnTo>
                  <a:lnTo>
                    <a:pt x="791" y="1455"/>
                  </a:lnTo>
                  <a:lnTo>
                    <a:pt x="800" y="1563"/>
                  </a:lnTo>
                  <a:lnTo>
                    <a:pt x="797" y="1572"/>
                  </a:lnTo>
                  <a:lnTo>
                    <a:pt x="822" y="1731"/>
                  </a:lnTo>
                  <a:lnTo>
                    <a:pt x="824" y="1742"/>
                  </a:lnTo>
                  <a:lnTo>
                    <a:pt x="824" y="1753"/>
                  </a:lnTo>
                  <a:lnTo>
                    <a:pt x="828" y="1759"/>
                  </a:lnTo>
                  <a:lnTo>
                    <a:pt x="830" y="1772"/>
                  </a:lnTo>
                  <a:lnTo>
                    <a:pt x="831" y="1779"/>
                  </a:lnTo>
                  <a:lnTo>
                    <a:pt x="835" y="1788"/>
                  </a:lnTo>
                  <a:lnTo>
                    <a:pt x="831" y="1797"/>
                  </a:lnTo>
                  <a:lnTo>
                    <a:pt x="837" y="1805"/>
                  </a:lnTo>
                  <a:lnTo>
                    <a:pt x="839" y="1847"/>
                  </a:lnTo>
                  <a:lnTo>
                    <a:pt x="837" y="1847"/>
                  </a:lnTo>
                  <a:lnTo>
                    <a:pt x="830" y="1851"/>
                  </a:lnTo>
                  <a:lnTo>
                    <a:pt x="824" y="1862"/>
                  </a:lnTo>
                  <a:lnTo>
                    <a:pt x="822" y="1884"/>
                  </a:lnTo>
                  <a:lnTo>
                    <a:pt x="824" y="1891"/>
                  </a:lnTo>
                  <a:lnTo>
                    <a:pt x="824" y="1900"/>
                  </a:lnTo>
                  <a:lnTo>
                    <a:pt x="820" y="1911"/>
                  </a:lnTo>
                  <a:lnTo>
                    <a:pt x="809" y="1911"/>
                  </a:lnTo>
                  <a:lnTo>
                    <a:pt x="809" y="1917"/>
                  </a:lnTo>
                  <a:lnTo>
                    <a:pt x="806" y="1915"/>
                  </a:lnTo>
                  <a:lnTo>
                    <a:pt x="797" y="1929"/>
                  </a:lnTo>
                  <a:lnTo>
                    <a:pt x="789" y="1942"/>
                  </a:lnTo>
                  <a:lnTo>
                    <a:pt x="797" y="1948"/>
                  </a:lnTo>
                  <a:lnTo>
                    <a:pt x="788" y="1957"/>
                  </a:lnTo>
                  <a:lnTo>
                    <a:pt x="780" y="1988"/>
                  </a:lnTo>
                  <a:lnTo>
                    <a:pt x="797" y="2006"/>
                  </a:lnTo>
                  <a:lnTo>
                    <a:pt x="800" y="2006"/>
                  </a:lnTo>
                  <a:lnTo>
                    <a:pt x="808" y="1999"/>
                  </a:lnTo>
                  <a:lnTo>
                    <a:pt x="809" y="2003"/>
                  </a:lnTo>
                  <a:lnTo>
                    <a:pt x="809" y="2026"/>
                  </a:lnTo>
                  <a:lnTo>
                    <a:pt x="813" y="2043"/>
                  </a:lnTo>
                  <a:lnTo>
                    <a:pt x="817" y="2067"/>
                  </a:lnTo>
                  <a:lnTo>
                    <a:pt x="822" y="2081"/>
                  </a:lnTo>
                  <a:lnTo>
                    <a:pt x="828" y="2092"/>
                  </a:lnTo>
                  <a:lnTo>
                    <a:pt x="831" y="2102"/>
                  </a:lnTo>
                  <a:lnTo>
                    <a:pt x="815" y="2105"/>
                  </a:lnTo>
                  <a:lnTo>
                    <a:pt x="799" y="2094"/>
                  </a:lnTo>
                  <a:lnTo>
                    <a:pt x="767" y="2069"/>
                  </a:lnTo>
                  <a:lnTo>
                    <a:pt x="755" y="2054"/>
                  </a:lnTo>
                  <a:lnTo>
                    <a:pt x="749" y="2047"/>
                  </a:lnTo>
                  <a:lnTo>
                    <a:pt x="736" y="2030"/>
                  </a:lnTo>
                  <a:lnTo>
                    <a:pt x="731" y="2028"/>
                  </a:lnTo>
                  <a:lnTo>
                    <a:pt x="720" y="2026"/>
                  </a:lnTo>
                  <a:lnTo>
                    <a:pt x="712" y="2019"/>
                  </a:lnTo>
                  <a:lnTo>
                    <a:pt x="707" y="2019"/>
                  </a:lnTo>
                  <a:lnTo>
                    <a:pt x="692" y="2034"/>
                  </a:lnTo>
                  <a:lnTo>
                    <a:pt x="689" y="2043"/>
                  </a:lnTo>
                  <a:lnTo>
                    <a:pt x="674" y="2041"/>
                  </a:lnTo>
                  <a:lnTo>
                    <a:pt x="665" y="2037"/>
                  </a:lnTo>
                  <a:lnTo>
                    <a:pt x="646" y="2037"/>
                  </a:lnTo>
                  <a:lnTo>
                    <a:pt x="637" y="2041"/>
                  </a:lnTo>
                  <a:lnTo>
                    <a:pt x="639" y="2036"/>
                  </a:lnTo>
                  <a:lnTo>
                    <a:pt x="630" y="2041"/>
                  </a:lnTo>
                  <a:lnTo>
                    <a:pt x="630" y="2036"/>
                  </a:lnTo>
                  <a:lnTo>
                    <a:pt x="606" y="2036"/>
                  </a:lnTo>
                  <a:lnTo>
                    <a:pt x="602" y="2037"/>
                  </a:lnTo>
                  <a:lnTo>
                    <a:pt x="597" y="2037"/>
                  </a:lnTo>
                  <a:lnTo>
                    <a:pt x="476" y="2047"/>
                  </a:lnTo>
                  <a:lnTo>
                    <a:pt x="480" y="2041"/>
                  </a:lnTo>
                  <a:lnTo>
                    <a:pt x="428" y="2052"/>
                  </a:lnTo>
                  <a:lnTo>
                    <a:pt x="381" y="2037"/>
                  </a:lnTo>
                  <a:lnTo>
                    <a:pt x="361" y="2043"/>
                  </a:lnTo>
                  <a:lnTo>
                    <a:pt x="337" y="2037"/>
                  </a:lnTo>
                  <a:lnTo>
                    <a:pt x="318" y="2037"/>
                  </a:lnTo>
                  <a:lnTo>
                    <a:pt x="297" y="2030"/>
                  </a:lnTo>
                  <a:lnTo>
                    <a:pt x="286" y="2010"/>
                  </a:lnTo>
                  <a:lnTo>
                    <a:pt x="280" y="1982"/>
                  </a:lnTo>
                  <a:lnTo>
                    <a:pt x="267" y="1948"/>
                  </a:lnTo>
                  <a:lnTo>
                    <a:pt x="225" y="1922"/>
                  </a:lnTo>
                  <a:lnTo>
                    <a:pt x="205" y="1922"/>
                  </a:lnTo>
                  <a:lnTo>
                    <a:pt x="205" y="1929"/>
                  </a:lnTo>
                  <a:lnTo>
                    <a:pt x="212" y="1944"/>
                  </a:lnTo>
                  <a:lnTo>
                    <a:pt x="210" y="1957"/>
                  </a:lnTo>
                  <a:lnTo>
                    <a:pt x="89" y="1907"/>
                  </a:lnTo>
                  <a:lnTo>
                    <a:pt x="47" y="1893"/>
                  </a:lnTo>
                  <a:lnTo>
                    <a:pt x="40" y="1885"/>
                  </a:lnTo>
                  <a:lnTo>
                    <a:pt x="33" y="1873"/>
                  </a:lnTo>
                  <a:lnTo>
                    <a:pt x="42" y="1830"/>
                  </a:lnTo>
                  <a:lnTo>
                    <a:pt x="60" y="1827"/>
                  </a:lnTo>
                  <a:lnTo>
                    <a:pt x="66" y="1823"/>
                  </a:lnTo>
                  <a:lnTo>
                    <a:pt x="67" y="1783"/>
                  </a:lnTo>
                  <a:lnTo>
                    <a:pt x="42" y="1764"/>
                  </a:lnTo>
                  <a:lnTo>
                    <a:pt x="42" y="1748"/>
                  </a:lnTo>
                  <a:lnTo>
                    <a:pt x="35" y="1739"/>
                  </a:lnTo>
                  <a:lnTo>
                    <a:pt x="9" y="1746"/>
                  </a:lnTo>
                  <a:lnTo>
                    <a:pt x="5" y="1741"/>
                  </a:lnTo>
                  <a:lnTo>
                    <a:pt x="0" y="1731"/>
                  </a:lnTo>
                  <a:lnTo>
                    <a:pt x="0" y="1721"/>
                  </a:lnTo>
                  <a:lnTo>
                    <a:pt x="13" y="1702"/>
                  </a:lnTo>
                  <a:lnTo>
                    <a:pt x="9" y="1677"/>
                  </a:lnTo>
                  <a:lnTo>
                    <a:pt x="0" y="1671"/>
                  </a:lnTo>
                  <a:lnTo>
                    <a:pt x="9" y="1660"/>
                  </a:lnTo>
                  <a:lnTo>
                    <a:pt x="20" y="1653"/>
                  </a:lnTo>
                  <a:lnTo>
                    <a:pt x="51" y="1664"/>
                  </a:lnTo>
                  <a:lnTo>
                    <a:pt x="56" y="1662"/>
                  </a:lnTo>
                  <a:lnTo>
                    <a:pt x="66" y="1655"/>
                  </a:lnTo>
                  <a:lnTo>
                    <a:pt x="66" y="1565"/>
                  </a:lnTo>
                  <a:lnTo>
                    <a:pt x="80" y="1521"/>
                  </a:lnTo>
                  <a:lnTo>
                    <a:pt x="86" y="1517"/>
                  </a:lnTo>
                  <a:lnTo>
                    <a:pt x="97" y="1512"/>
                  </a:lnTo>
                  <a:lnTo>
                    <a:pt x="100" y="1512"/>
                  </a:lnTo>
                  <a:lnTo>
                    <a:pt x="113" y="1512"/>
                  </a:lnTo>
                  <a:lnTo>
                    <a:pt x="119" y="1510"/>
                  </a:lnTo>
                  <a:lnTo>
                    <a:pt x="128" y="1510"/>
                  </a:lnTo>
                  <a:lnTo>
                    <a:pt x="155" y="1517"/>
                  </a:lnTo>
                  <a:lnTo>
                    <a:pt x="165" y="1517"/>
                  </a:lnTo>
                  <a:lnTo>
                    <a:pt x="179" y="1497"/>
                  </a:lnTo>
                  <a:lnTo>
                    <a:pt x="216" y="1492"/>
                  </a:lnTo>
                  <a:lnTo>
                    <a:pt x="220" y="1451"/>
                  </a:lnTo>
                  <a:lnTo>
                    <a:pt x="227" y="1446"/>
                  </a:lnTo>
                  <a:lnTo>
                    <a:pt x="223" y="1438"/>
                  </a:lnTo>
                  <a:lnTo>
                    <a:pt x="216" y="1438"/>
                  </a:lnTo>
                  <a:lnTo>
                    <a:pt x="209" y="1426"/>
                  </a:lnTo>
                  <a:lnTo>
                    <a:pt x="183" y="1407"/>
                  </a:lnTo>
                  <a:lnTo>
                    <a:pt x="181" y="1404"/>
                  </a:lnTo>
                  <a:lnTo>
                    <a:pt x="172" y="1398"/>
                  </a:lnTo>
                  <a:lnTo>
                    <a:pt x="166" y="1367"/>
                  </a:lnTo>
                  <a:lnTo>
                    <a:pt x="165" y="1328"/>
                  </a:lnTo>
                  <a:lnTo>
                    <a:pt x="176" y="1296"/>
                  </a:lnTo>
                  <a:lnTo>
                    <a:pt x="188" y="1279"/>
                  </a:lnTo>
                  <a:lnTo>
                    <a:pt x="174" y="1255"/>
                  </a:lnTo>
                  <a:lnTo>
                    <a:pt x="166" y="1224"/>
                  </a:lnTo>
                  <a:lnTo>
                    <a:pt x="143" y="1220"/>
                  </a:lnTo>
                  <a:lnTo>
                    <a:pt x="135" y="1215"/>
                  </a:lnTo>
                  <a:lnTo>
                    <a:pt x="143" y="1197"/>
                  </a:lnTo>
                  <a:lnTo>
                    <a:pt x="166" y="1182"/>
                  </a:lnTo>
                  <a:lnTo>
                    <a:pt x="181" y="1182"/>
                  </a:lnTo>
                  <a:lnTo>
                    <a:pt x="183" y="1186"/>
                  </a:lnTo>
                  <a:lnTo>
                    <a:pt x="194" y="1182"/>
                  </a:lnTo>
                  <a:lnTo>
                    <a:pt x="209" y="1171"/>
                  </a:lnTo>
                  <a:lnTo>
                    <a:pt x="209" y="1158"/>
                  </a:lnTo>
                  <a:lnTo>
                    <a:pt x="216" y="1151"/>
                  </a:lnTo>
                  <a:lnTo>
                    <a:pt x="234" y="1145"/>
                  </a:lnTo>
                  <a:lnTo>
                    <a:pt x="251" y="1131"/>
                  </a:lnTo>
                  <a:lnTo>
                    <a:pt x="265" y="1118"/>
                  </a:lnTo>
                  <a:lnTo>
                    <a:pt x="287" y="1112"/>
                  </a:lnTo>
                  <a:lnTo>
                    <a:pt x="311" y="1112"/>
                  </a:lnTo>
                  <a:lnTo>
                    <a:pt x="313" y="1105"/>
                  </a:lnTo>
                  <a:lnTo>
                    <a:pt x="311" y="1103"/>
                  </a:lnTo>
                  <a:lnTo>
                    <a:pt x="311" y="1081"/>
                  </a:lnTo>
                  <a:lnTo>
                    <a:pt x="313" y="1072"/>
                  </a:lnTo>
                  <a:lnTo>
                    <a:pt x="311" y="1057"/>
                  </a:lnTo>
                  <a:lnTo>
                    <a:pt x="313" y="1037"/>
                  </a:lnTo>
                  <a:lnTo>
                    <a:pt x="328" y="1026"/>
                  </a:lnTo>
                  <a:lnTo>
                    <a:pt x="329" y="1013"/>
                  </a:lnTo>
                  <a:lnTo>
                    <a:pt x="337" y="1013"/>
                  </a:lnTo>
                  <a:lnTo>
                    <a:pt x="357" y="1010"/>
                  </a:lnTo>
                  <a:lnTo>
                    <a:pt x="372" y="1019"/>
                  </a:lnTo>
                  <a:lnTo>
                    <a:pt x="386" y="1002"/>
                  </a:lnTo>
                  <a:lnTo>
                    <a:pt x="395" y="1002"/>
                  </a:lnTo>
                  <a:lnTo>
                    <a:pt x="482" y="933"/>
                  </a:lnTo>
                  <a:lnTo>
                    <a:pt x="557" y="872"/>
                  </a:lnTo>
                  <a:lnTo>
                    <a:pt x="557" y="847"/>
                  </a:lnTo>
                  <a:lnTo>
                    <a:pt x="505" y="843"/>
                  </a:lnTo>
                  <a:lnTo>
                    <a:pt x="504" y="810"/>
                  </a:lnTo>
                  <a:lnTo>
                    <a:pt x="502" y="786"/>
                  </a:lnTo>
                  <a:lnTo>
                    <a:pt x="498" y="667"/>
                  </a:lnTo>
                  <a:lnTo>
                    <a:pt x="496" y="643"/>
                  </a:lnTo>
                  <a:lnTo>
                    <a:pt x="476" y="638"/>
                  </a:lnTo>
                  <a:lnTo>
                    <a:pt x="443" y="634"/>
                  </a:lnTo>
                  <a:lnTo>
                    <a:pt x="434" y="634"/>
                  </a:lnTo>
                  <a:lnTo>
                    <a:pt x="417" y="642"/>
                  </a:lnTo>
                  <a:lnTo>
                    <a:pt x="412" y="649"/>
                  </a:lnTo>
                  <a:lnTo>
                    <a:pt x="401" y="658"/>
                  </a:lnTo>
                  <a:lnTo>
                    <a:pt x="394" y="656"/>
                  </a:lnTo>
                  <a:lnTo>
                    <a:pt x="373" y="620"/>
                  </a:lnTo>
                  <a:lnTo>
                    <a:pt x="346" y="620"/>
                  </a:lnTo>
                  <a:lnTo>
                    <a:pt x="318" y="623"/>
                  </a:lnTo>
                  <a:lnTo>
                    <a:pt x="306" y="577"/>
                  </a:lnTo>
                  <a:lnTo>
                    <a:pt x="297" y="568"/>
                  </a:lnTo>
                  <a:lnTo>
                    <a:pt x="273" y="544"/>
                  </a:lnTo>
                  <a:lnTo>
                    <a:pt x="267" y="539"/>
                  </a:lnTo>
                  <a:lnTo>
                    <a:pt x="258" y="528"/>
                  </a:lnTo>
                  <a:lnTo>
                    <a:pt x="242" y="528"/>
                  </a:lnTo>
                  <a:lnTo>
                    <a:pt x="236" y="495"/>
                  </a:lnTo>
                  <a:lnTo>
                    <a:pt x="238" y="457"/>
                  </a:lnTo>
                  <a:lnTo>
                    <a:pt x="220" y="447"/>
                  </a:lnTo>
                  <a:lnTo>
                    <a:pt x="227" y="413"/>
                  </a:lnTo>
                  <a:lnTo>
                    <a:pt x="179" y="400"/>
                  </a:lnTo>
                  <a:lnTo>
                    <a:pt x="159" y="400"/>
                  </a:lnTo>
                  <a:lnTo>
                    <a:pt x="152" y="394"/>
                  </a:lnTo>
                  <a:lnTo>
                    <a:pt x="157" y="352"/>
                  </a:lnTo>
                  <a:lnTo>
                    <a:pt x="166" y="330"/>
                  </a:lnTo>
                  <a:lnTo>
                    <a:pt x="170" y="323"/>
                  </a:lnTo>
                  <a:lnTo>
                    <a:pt x="163" y="317"/>
                  </a:lnTo>
                  <a:lnTo>
                    <a:pt x="157" y="306"/>
                  </a:lnTo>
                  <a:lnTo>
                    <a:pt x="124" y="297"/>
                  </a:lnTo>
                  <a:lnTo>
                    <a:pt x="126" y="275"/>
                  </a:lnTo>
                  <a:lnTo>
                    <a:pt x="144" y="259"/>
                  </a:lnTo>
                  <a:lnTo>
                    <a:pt x="150" y="233"/>
                  </a:lnTo>
                  <a:lnTo>
                    <a:pt x="144" y="231"/>
                  </a:lnTo>
                  <a:lnTo>
                    <a:pt x="148" y="226"/>
                  </a:lnTo>
                  <a:lnTo>
                    <a:pt x="141" y="218"/>
                  </a:lnTo>
                  <a:lnTo>
                    <a:pt x="119" y="171"/>
                  </a:lnTo>
                  <a:lnTo>
                    <a:pt x="111" y="107"/>
                  </a:lnTo>
                  <a:lnTo>
                    <a:pt x="82" y="88"/>
                  </a:lnTo>
                  <a:lnTo>
                    <a:pt x="71" y="59"/>
                  </a:lnTo>
                  <a:lnTo>
                    <a:pt x="113" y="0"/>
                  </a:lnTo>
                  <a:lnTo>
                    <a:pt x="121" y="11"/>
                  </a:lnTo>
                  <a:lnTo>
                    <a:pt x="165" y="33"/>
                  </a:lnTo>
                  <a:lnTo>
                    <a:pt x="205" y="88"/>
                  </a:lnTo>
                  <a:lnTo>
                    <a:pt x="220" y="178"/>
                  </a:lnTo>
                  <a:lnTo>
                    <a:pt x="236" y="281"/>
                  </a:lnTo>
                  <a:lnTo>
                    <a:pt x="282" y="339"/>
                  </a:lnTo>
                  <a:lnTo>
                    <a:pt x="313" y="440"/>
                  </a:lnTo>
                  <a:lnTo>
                    <a:pt x="372" y="508"/>
                  </a:lnTo>
                  <a:lnTo>
                    <a:pt x="452" y="530"/>
                  </a:lnTo>
                  <a:lnTo>
                    <a:pt x="452" y="541"/>
                  </a:lnTo>
                  <a:lnTo>
                    <a:pt x="476" y="561"/>
                  </a:lnTo>
                  <a:lnTo>
                    <a:pt x="505" y="559"/>
                  </a:lnTo>
                  <a:lnTo>
                    <a:pt x="591" y="607"/>
                  </a:lnTo>
                  <a:lnTo>
                    <a:pt x="606" y="607"/>
                  </a:lnTo>
                  <a:lnTo>
                    <a:pt x="619" y="625"/>
                  </a:lnTo>
                  <a:lnTo>
                    <a:pt x="745" y="625"/>
                  </a:lnTo>
                  <a:lnTo>
                    <a:pt x="824" y="653"/>
                  </a:lnTo>
                  <a:lnTo>
                    <a:pt x="864" y="689"/>
                  </a:lnTo>
                  <a:lnTo>
                    <a:pt x="914" y="698"/>
                  </a:lnTo>
                  <a:lnTo>
                    <a:pt x="980" y="649"/>
                  </a:lnTo>
                </a:path>
              </a:pathLst>
            </a:custGeom>
            <a:solidFill>
              <a:srgbClr val="FFFFFF"/>
            </a:solid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 name="Google Shape;415;p32">
              <a:extLst>
                <a:ext uri="{FF2B5EF4-FFF2-40B4-BE49-F238E27FC236}">
                  <a16:creationId xmlns:a16="http://schemas.microsoft.com/office/drawing/2014/main" id="{E6038C4C-5696-94FF-ECBA-617CCD95DC5D}"/>
                </a:ext>
              </a:extLst>
            </p:cNvPr>
            <p:cNvSpPr/>
            <p:nvPr/>
          </p:nvSpPr>
          <p:spPr>
            <a:xfrm>
              <a:off x="8687181" y="2731872"/>
              <a:ext cx="589100" cy="1085772"/>
            </a:xfrm>
            <a:custGeom>
              <a:avLst/>
              <a:gdLst/>
              <a:ahLst/>
              <a:cxnLst/>
              <a:rect l="l" t="t" r="r" b="b"/>
              <a:pathLst>
                <a:path w="910" h="1773" extrusionOk="0">
                  <a:moveTo>
                    <a:pt x="0" y="552"/>
                  </a:moveTo>
                  <a:lnTo>
                    <a:pt x="27" y="537"/>
                  </a:lnTo>
                  <a:lnTo>
                    <a:pt x="79" y="473"/>
                  </a:lnTo>
                  <a:lnTo>
                    <a:pt x="101" y="458"/>
                  </a:lnTo>
                  <a:lnTo>
                    <a:pt x="117" y="447"/>
                  </a:lnTo>
                  <a:lnTo>
                    <a:pt x="125" y="440"/>
                  </a:lnTo>
                  <a:lnTo>
                    <a:pt x="141" y="438"/>
                  </a:lnTo>
                  <a:lnTo>
                    <a:pt x="170" y="455"/>
                  </a:lnTo>
                  <a:lnTo>
                    <a:pt x="187" y="447"/>
                  </a:lnTo>
                  <a:lnTo>
                    <a:pt x="200" y="401"/>
                  </a:lnTo>
                  <a:lnTo>
                    <a:pt x="214" y="394"/>
                  </a:lnTo>
                  <a:lnTo>
                    <a:pt x="209" y="290"/>
                  </a:lnTo>
                  <a:lnTo>
                    <a:pt x="196" y="281"/>
                  </a:lnTo>
                  <a:lnTo>
                    <a:pt x="187" y="282"/>
                  </a:lnTo>
                  <a:lnTo>
                    <a:pt x="156" y="264"/>
                  </a:lnTo>
                  <a:lnTo>
                    <a:pt x="152" y="266"/>
                  </a:lnTo>
                  <a:lnTo>
                    <a:pt x="152" y="288"/>
                  </a:lnTo>
                  <a:lnTo>
                    <a:pt x="141" y="297"/>
                  </a:lnTo>
                  <a:lnTo>
                    <a:pt x="132" y="292"/>
                  </a:lnTo>
                  <a:lnTo>
                    <a:pt x="112" y="295"/>
                  </a:lnTo>
                  <a:lnTo>
                    <a:pt x="108" y="240"/>
                  </a:lnTo>
                  <a:lnTo>
                    <a:pt x="112" y="227"/>
                  </a:lnTo>
                  <a:lnTo>
                    <a:pt x="139" y="213"/>
                  </a:lnTo>
                  <a:lnTo>
                    <a:pt x="157" y="183"/>
                  </a:lnTo>
                  <a:lnTo>
                    <a:pt x="170" y="178"/>
                  </a:lnTo>
                  <a:lnTo>
                    <a:pt x="211" y="172"/>
                  </a:lnTo>
                  <a:lnTo>
                    <a:pt x="262" y="152"/>
                  </a:lnTo>
                  <a:lnTo>
                    <a:pt x="269" y="112"/>
                  </a:lnTo>
                  <a:lnTo>
                    <a:pt x="288" y="35"/>
                  </a:lnTo>
                  <a:lnTo>
                    <a:pt x="341" y="13"/>
                  </a:lnTo>
                  <a:lnTo>
                    <a:pt x="361" y="37"/>
                  </a:lnTo>
                  <a:lnTo>
                    <a:pt x="394" y="59"/>
                  </a:lnTo>
                  <a:lnTo>
                    <a:pt x="408" y="28"/>
                  </a:lnTo>
                  <a:lnTo>
                    <a:pt x="440" y="0"/>
                  </a:lnTo>
                  <a:lnTo>
                    <a:pt x="469" y="42"/>
                  </a:lnTo>
                  <a:lnTo>
                    <a:pt x="425" y="101"/>
                  </a:lnTo>
                  <a:lnTo>
                    <a:pt x="438" y="132"/>
                  </a:lnTo>
                  <a:lnTo>
                    <a:pt x="465" y="149"/>
                  </a:lnTo>
                  <a:lnTo>
                    <a:pt x="473" y="213"/>
                  </a:lnTo>
                  <a:lnTo>
                    <a:pt x="493" y="260"/>
                  </a:lnTo>
                  <a:lnTo>
                    <a:pt x="500" y="268"/>
                  </a:lnTo>
                  <a:lnTo>
                    <a:pt x="498" y="273"/>
                  </a:lnTo>
                  <a:lnTo>
                    <a:pt x="502" y="277"/>
                  </a:lnTo>
                  <a:lnTo>
                    <a:pt x="498" y="303"/>
                  </a:lnTo>
                  <a:lnTo>
                    <a:pt x="480" y="321"/>
                  </a:lnTo>
                  <a:lnTo>
                    <a:pt x="478" y="339"/>
                  </a:lnTo>
                  <a:lnTo>
                    <a:pt x="509" y="352"/>
                  </a:lnTo>
                  <a:lnTo>
                    <a:pt x="515" y="361"/>
                  </a:lnTo>
                  <a:lnTo>
                    <a:pt x="522" y="367"/>
                  </a:lnTo>
                  <a:lnTo>
                    <a:pt x="520" y="374"/>
                  </a:lnTo>
                  <a:lnTo>
                    <a:pt x="509" y="394"/>
                  </a:lnTo>
                  <a:lnTo>
                    <a:pt x="506" y="438"/>
                  </a:lnTo>
                  <a:lnTo>
                    <a:pt x="513" y="442"/>
                  </a:lnTo>
                  <a:lnTo>
                    <a:pt x="533" y="442"/>
                  </a:lnTo>
                  <a:lnTo>
                    <a:pt x="583" y="456"/>
                  </a:lnTo>
                  <a:lnTo>
                    <a:pt x="575" y="489"/>
                  </a:lnTo>
                  <a:lnTo>
                    <a:pt x="592" y="502"/>
                  </a:lnTo>
                  <a:lnTo>
                    <a:pt x="590" y="539"/>
                  </a:lnTo>
                  <a:lnTo>
                    <a:pt x="594" y="570"/>
                  </a:lnTo>
                  <a:lnTo>
                    <a:pt x="610" y="570"/>
                  </a:lnTo>
                  <a:lnTo>
                    <a:pt x="621" y="583"/>
                  </a:lnTo>
                  <a:lnTo>
                    <a:pt x="625" y="586"/>
                  </a:lnTo>
                  <a:lnTo>
                    <a:pt x="652" y="614"/>
                  </a:lnTo>
                  <a:lnTo>
                    <a:pt x="661" y="621"/>
                  </a:lnTo>
                  <a:lnTo>
                    <a:pt x="674" y="665"/>
                  </a:lnTo>
                  <a:lnTo>
                    <a:pt x="700" y="663"/>
                  </a:lnTo>
                  <a:lnTo>
                    <a:pt x="727" y="663"/>
                  </a:lnTo>
                  <a:lnTo>
                    <a:pt x="747" y="698"/>
                  </a:lnTo>
                  <a:lnTo>
                    <a:pt x="755" y="702"/>
                  </a:lnTo>
                  <a:lnTo>
                    <a:pt x="768" y="693"/>
                  </a:lnTo>
                  <a:lnTo>
                    <a:pt x="771" y="687"/>
                  </a:lnTo>
                  <a:lnTo>
                    <a:pt x="786" y="678"/>
                  </a:lnTo>
                  <a:lnTo>
                    <a:pt x="797" y="678"/>
                  </a:lnTo>
                  <a:lnTo>
                    <a:pt x="830" y="680"/>
                  </a:lnTo>
                  <a:lnTo>
                    <a:pt x="852" y="689"/>
                  </a:lnTo>
                  <a:lnTo>
                    <a:pt x="854" y="711"/>
                  </a:lnTo>
                  <a:lnTo>
                    <a:pt x="856" y="830"/>
                  </a:lnTo>
                  <a:lnTo>
                    <a:pt x="859" y="854"/>
                  </a:lnTo>
                  <a:lnTo>
                    <a:pt x="861" y="887"/>
                  </a:lnTo>
                  <a:lnTo>
                    <a:pt x="910" y="889"/>
                  </a:lnTo>
                  <a:lnTo>
                    <a:pt x="910" y="916"/>
                  </a:lnTo>
                  <a:lnTo>
                    <a:pt x="837" y="975"/>
                  </a:lnTo>
                  <a:lnTo>
                    <a:pt x="751" y="1046"/>
                  </a:lnTo>
                  <a:lnTo>
                    <a:pt x="740" y="1046"/>
                  </a:lnTo>
                  <a:lnTo>
                    <a:pt x="724" y="1063"/>
                  </a:lnTo>
                  <a:lnTo>
                    <a:pt x="709" y="1054"/>
                  </a:lnTo>
                  <a:lnTo>
                    <a:pt x="691" y="1059"/>
                  </a:lnTo>
                  <a:lnTo>
                    <a:pt x="683" y="1059"/>
                  </a:lnTo>
                  <a:lnTo>
                    <a:pt x="681" y="1070"/>
                  </a:lnTo>
                  <a:lnTo>
                    <a:pt x="669" y="1079"/>
                  </a:lnTo>
                  <a:lnTo>
                    <a:pt x="667" y="1101"/>
                  </a:lnTo>
                  <a:lnTo>
                    <a:pt x="669" y="1116"/>
                  </a:lnTo>
                  <a:lnTo>
                    <a:pt x="667" y="1125"/>
                  </a:lnTo>
                  <a:lnTo>
                    <a:pt x="667" y="1147"/>
                  </a:lnTo>
                  <a:lnTo>
                    <a:pt x="669" y="1149"/>
                  </a:lnTo>
                  <a:lnTo>
                    <a:pt x="667" y="1156"/>
                  </a:lnTo>
                  <a:lnTo>
                    <a:pt x="641" y="1156"/>
                  </a:lnTo>
                  <a:lnTo>
                    <a:pt x="617" y="1162"/>
                  </a:lnTo>
                  <a:lnTo>
                    <a:pt x="605" y="1174"/>
                  </a:lnTo>
                  <a:lnTo>
                    <a:pt x="586" y="1189"/>
                  </a:lnTo>
                  <a:lnTo>
                    <a:pt x="570" y="1195"/>
                  </a:lnTo>
                  <a:lnTo>
                    <a:pt x="562" y="1202"/>
                  </a:lnTo>
                  <a:lnTo>
                    <a:pt x="562" y="1215"/>
                  </a:lnTo>
                  <a:lnTo>
                    <a:pt x="548" y="1226"/>
                  </a:lnTo>
                  <a:lnTo>
                    <a:pt x="539" y="1229"/>
                  </a:lnTo>
                  <a:lnTo>
                    <a:pt x="535" y="1226"/>
                  </a:lnTo>
                  <a:lnTo>
                    <a:pt x="520" y="1226"/>
                  </a:lnTo>
                  <a:lnTo>
                    <a:pt x="495" y="1242"/>
                  </a:lnTo>
                  <a:lnTo>
                    <a:pt x="491" y="1259"/>
                  </a:lnTo>
                  <a:lnTo>
                    <a:pt x="495" y="1264"/>
                  </a:lnTo>
                  <a:lnTo>
                    <a:pt x="520" y="1268"/>
                  </a:lnTo>
                  <a:lnTo>
                    <a:pt x="529" y="1299"/>
                  </a:lnTo>
                  <a:lnTo>
                    <a:pt x="542" y="1323"/>
                  </a:lnTo>
                  <a:lnTo>
                    <a:pt x="531" y="1339"/>
                  </a:lnTo>
                  <a:lnTo>
                    <a:pt x="517" y="1372"/>
                  </a:lnTo>
                  <a:lnTo>
                    <a:pt x="520" y="1411"/>
                  </a:lnTo>
                  <a:lnTo>
                    <a:pt x="524" y="1442"/>
                  </a:lnTo>
                  <a:lnTo>
                    <a:pt x="535" y="1447"/>
                  </a:lnTo>
                  <a:lnTo>
                    <a:pt x="539" y="1451"/>
                  </a:lnTo>
                  <a:lnTo>
                    <a:pt x="562" y="1469"/>
                  </a:lnTo>
                  <a:lnTo>
                    <a:pt x="570" y="1482"/>
                  </a:lnTo>
                  <a:lnTo>
                    <a:pt x="577" y="1482"/>
                  </a:lnTo>
                  <a:lnTo>
                    <a:pt x="583" y="1490"/>
                  </a:lnTo>
                  <a:lnTo>
                    <a:pt x="575" y="1495"/>
                  </a:lnTo>
                  <a:lnTo>
                    <a:pt x="570" y="1535"/>
                  </a:lnTo>
                  <a:lnTo>
                    <a:pt x="533" y="1541"/>
                  </a:lnTo>
                  <a:lnTo>
                    <a:pt x="517" y="1561"/>
                  </a:lnTo>
                  <a:lnTo>
                    <a:pt x="507" y="1561"/>
                  </a:lnTo>
                  <a:lnTo>
                    <a:pt x="484" y="1554"/>
                  </a:lnTo>
                  <a:lnTo>
                    <a:pt x="473" y="1554"/>
                  </a:lnTo>
                  <a:lnTo>
                    <a:pt x="469" y="1556"/>
                  </a:lnTo>
                  <a:lnTo>
                    <a:pt x="454" y="1556"/>
                  </a:lnTo>
                  <a:lnTo>
                    <a:pt x="452" y="1556"/>
                  </a:lnTo>
                  <a:lnTo>
                    <a:pt x="440" y="1561"/>
                  </a:lnTo>
                  <a:lnTo>
                    <a:pt x="434" y="1567"/>
                  </a:lnTo>
                  <a:lnTo>
                    <a:pt x="418" y="1609"/>
                  </a:lnTo>
                  <a:lnTo>
                    <a:pt x="418" y="1698"/>
                  </a:lnTo>
                  <a:lnTo>
                    <a:pt x="408" y="1706"/>
                  </a:lnTo>
                  <a:lnTo>
                    <a:pt x="403" y="1709"/>
                  </a:lnTo>
                  <a:lnTo>
                    <a:pt x="376" y="1697"/>
                  </a:lnTo>
                  <a:lnTo>
                    <a:pt x="363" y="1704"/>
                  </a:lnTo>
                  <a:lnTo>
                    <a:pt x="354" y="1715"/>
                  </a:lnTo>
                  <a:lnTo>
                    <a:pt x="363" y="1720"/>
                  </a:lnTo>
                  <a:lnTo>
                    <a:pt x="368" y="1746"/>
                  </a:lnTo>
                  <a:lnTo>
                    <a:pt x="354" y="1766"/>
                  </a:lnTo>
                  <a:lnTo>
                    <a:pt x="354" y="1759"/>
                  </a:lnTo>
                  <a:lnTo>
                    <a:pt x="295" y="1753"/>
                  </a:lnTo>
                  <a:lnTo>
                    <a:pt x="293" y="1773"/>
                  </a:lnTo>
                  <a:lnTo>
                    <a:pt x="236" y="1770"/>
                  </a:lnTo>
                  <a:lnTo>
                    <a:pt x="225" y="1750"/>
                  </a:lnTo>
                  <a:lnTo>
                    <a:pt x="229" y="1561"/>
                  </a:lnTo>
                  <a:lnTo>
                    <a:pt x="225" y="1537"/>
                  </a:lnTo>
                  <a:lnTo>
                    <a:pt x="207" y="1506"/>
                  </a:lnTo>
                  <a:lnTo>
                    <a:pt x="189" y="1477"/>
                  </a:lnTo>
                  <a:lnTo>
                    <a:pt x="179" y="1455"/>
                  </a:lnTo>
                  <a:lnTo>
                    <a:pt x="181" y="1403"/>
                  </a:lnTo>
                  <a:lnTo>
                    <a:pt x="185" y="1380"/>
                  </a:lnTo>
                  <a:lnTo>
                    <a:pt x="181" y="1345"/>
                  </a:lnTo>
                  <a:lnTo>
                    <a:pt x="178" y="1330"/>
                  </a:lnTo>
                  <a:lnTo>
                    <a:pt x="141" y="1273"/>
                  </a:lnTo>
                  <a:lnTo>
                    <a:pt x="125" y="1251"/>
                  </a:lnTo>
                  <a:lnTo>
                    <a:pt x="136" y="1242"/>
                  </a:lnTo>
                  <a:lnTo>
                    <a:pt x="141" y="1218"/>
                  </a:lnTo>
                  <a:lnTo>
                    <a:pt x="136" y="1207"/>
                  </a:lnTo>
                  <a:lnTo>
                    <a:pt x="136" y="1193"/>
                  </a:lnTo>
                  <a:lnTo>
                    <a:pt x="136" y="1182"/>
                  </a:lnTo>
                  <a:lnTo>
                    <a:pt x="125" y="1143"/>
                  </a:lnTo>
                  <a:lnTo>
                    <a:pt x="126" y="1134"/>
                  </a:lnTo>
                  <a:lnTo>
                    <a:pt x="134" y="1123"/>
                  </a:lnTo>
                  <a:lnTo>
                    <a:pt x="141" y="1110"/>
                  </a:lnTo>
                  <a:lnTo>
                    <a:pt x="143" y="1085"/>
                  </a:lnTo>
                  <a:lnTo>
                    <a:pt x="121" y="1077"/>
                  </a:lnTo>
                  <a:lnTo>
                    <a:pt x="119" y="1044"/>
                  </a:lnTo>
                  <a:lnTo>
                    <a:pt x="125" y="1015"/>
                  </a:lnTo>
                  <a:lnTo>
                    <a:pt x="139" y="1002"/>
                  </a:lnTo>
                  <a:lnTo>
                    <a:pt x="187" y="975"/>
                  </a:lnTo>
                  <a:lnTo>
                    <a:pt x="209" y="991"/>
                  </a:lnTo>
                  <a:lnTo>
                    <a:pt x="258" y="1002"/>
                  </a:lnTo>
                  <a:lnTo>
                    <a:pt x="264" y="997"/>
                  </a:lnTo>
                  <a:lnTo>
                    <a:pt x="278" y="999"/>
                  </a:lnTo>
                  <a:lnTo>
                    <a:pt x="304" y="991"/>
                  </a:lnTo>
                  <a:lnTo>
                    <a:pt x="317" y="975"/>
                  </a:lnTo>
                  <a:lnTo>
                    <a:pt x="319" y="966"/>
                  </a:lnTo>
                  <a:lnTo>
                    <a:pt x="299" y="951"/>
                  </a:lnTo>
                  <a:lnTo>
                    <a:pt x="291" y="957"/>
                  </a:lnTo>
                  <a:lnTo>
                    <a:pt x="242" y="942"/>
                  </a:lnTo>
                  <a:lnTo>
                    <a:pt x="244" y="925"/>
                  </a:lnTo>
                  <a:lnTo>
                    <a:pt x="194" y="903"/>
                  </a:lnTo>
                  <a:lnTo>
                    <a:pt x="187" y="894"/>
                  </a:lnTo>
                  <a:lnTo>
                    <a:pt x="192" y="878"/>
                  </a:lnTo>
                  <a:lnTo>
                    <a:pt x="216" y="878"/>
                  </a:lnTo>
                  <a:lnTo>
                    <a:pt x="214" y="870"/>
                  </a:lnTo>
                  <a:lnTo>
                    <a:pt x="201" y="854"/>
                  </a:lnTo>
                  <a:lnTo>
                    <a:pt x="189" y="852"/>
                  </a:lnTo>
                  <a:lnTo>
                    <a:pt x="185" y="856"/>
                  </a:lnTo>
                  <a:lnTo>
                    <a:pt x="150" y="834"/>
                  </a:lnTo>
                  <a:lnTo>
                    <a:pt x="119" y="797"/>
                  </a:lnTo>
                  <a:lnTo>
                    <a:pt x="117" y="790"/>
                  </a:lnTo>
                  <a:lnTo>
                    <a:pt x="97" y="777"/>
                  </a:lnTo>
                  <a:lnTo>
                    <a:pt x="93" y="773"/>
                  </a:lnTo>
                  <a:lnTo>
                    <a:pt x="110" y="718"/>
                  </a:lnTo>
                  <a:lnTo>
                    <a:pt x="88" y="711"/>
                  </a:lnTo>
                  <a:lnTo>
                    <a:pt x="90" y="693"/>
                  </a:lnTo>
                  <a:lnTo>
                    <a:pt x="79" y="649"/>
                  </a:lnTo>
                  <a:lnTo>
                    <a:pt x="37" y="634"/>
                  </a:lnTo>
                  <a:lnTo>
                    <a:pt x="33" y="614"/>
                  </a:lnTo>
                  <a:lnTo>
                    <a:pt x="13" y="592"/>
                  </a:lnTo>
                  <a:lnTo>
                    <a:pt x="0" y="552"/>
                  </a:lnTo>
                </a:path>
              </a:pathLst>
            </a:custGeom>
            <a:solidFill>
              <a:srgbClr val="FFFFFF"/>
            </a:solid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4" name="Google Shape;416;p32">
              <a:extLst>
                <a:ext uri="{FF2B5EF4-FFF2-40B4-BE49-F238E27FC236}">
                  <a16:creationId xmlns:a16="http://schemas.microsoft.com/office/drawing/2014/main" id="{397BAC8F-30B2-86F0-3A37-95FE581B76A3}"/>
                </a:ext>
              </a:extLst>
            </p:cNvPr>
            <p:cNvSpPr/>
            <p:nvPr/>
          </p:nvSpPr>
          <p:spPr>
            <a:xfrm>
              <a:off x="10222708" y="4932387"/>
              <a:ext cx="898138" cy="833301"/>
            </a:xfrm>
            <a:custGeom>
              <a:avLst/>
              <a:gdLst/>
              <a:ahLst/>
              <a:cxnLst/>
              <a:rect l="l" t="t" r="r" b="b"/>
              <a:pathLst>
                <a:path w="1351" h="1278" extrusionOk="0">
                  <a:moveTo>
                    <a:pt x="0" y="602"/>
                  </a:moveTo>
                  <a:lnTo>
                    <a:pt x="32" y="505"/>
                  </a:lnTo>
                  <a:lnTo>
                    <a:pt x="94" y="333"/>
                  </a:lnTo>
                  <a:lnTo>
                    <a:pt x="109" y="320"/>
                  </a:lnTo>
                  <a:lnTo>
                    <a:pt x="134" y="298"/>
                  </a:lnTo>
                  <a:lnTo>
                    <a:pt x="149" y="296"/>
                  </a:lnTo>
                  <a:lnTo>
                    <a:pt x="143" y="291"/>
                  </a:lnTo>
                  <a:lnTo>
                    <a:pt x="160" y="282"/>
                  </a:lnTo>
                  <a:lnTo>
                    <a:pt x="167" y="278"/>
                  </a:lnTo>
                  <a:lnTo>
                    <a:pt x="167" y="264"/>
                  </a:lnTo>
                  <a:lnTo>
                    <a:pt x="204" y="172"/>
                  </a:lnTo>
                  <a:lnTo>
                    <a:pt x="211" y="172"/>
                  </a:lnTo>
                  <a:lnTo>
                    <a:pt x="217" y="166"/>
                  </a:lnTo>
                  <a:lnTo>
                    <a:pt x="219" y="161"/>
                  </a:lnTo>
                  <a:lnTo>
                    <a:pt x="224" y="152"/>
                  </a:lnTo>
                  <a:lnTo>
                    <a:pt x="224" y="146"/>
                  </a:lnTo>
                  <a:lnTo>
                    <a:pt x="239" y="130"/>
                  </a:lnTo>
                  <a:lnTo>
                    <a:pt x="246" y="44"/>
                  </a:lnTo>
                  <a:lnTo>
                    <a:pt x="266" y="13"/>
                  </a:lnTo>
                  <a:lnTo>
                    <a:pt x="275" y="11"/>
                  </a:lnTo>
                  <a:lnTo>
                    <a:pt x="279" y="13"/>
                  </a:lnTo>
                  <a:lnTo>
                    <a:pt x="312" y="13"/>
                  </a:lnTo>
                  <a:lnTo>
                    <a:pt x="325" y="18"/>
                  </a:lnTo>
                  <a:lnTo>
                    <a:pt x="343" y="42"/>
                  </a:lnTo>
                  <a:lnTo>
                    <a:pt x="363" y="53"/>
                  </a:lnTo>
                  <a:lnTo>
                    <a:pt x="365" y="69"/>
                  </a:lnTo>
                  <a:lnTo>
                    <a:pt x="360" y="97"/>
                  </a:lnTo>
                  <a:lnTo>
                    <a:pt x="363" y="124"/>
                  </a:lnTo>
                  <a:lnTo>
                    <a:pt x="371" y="133"/>
                  </a:lnTo>
                  <a:lnTo>
                    <a:pt x="380" y="177"/>
                  </a:lnTo>
                  <a:lnTo>
                    <a:pt x="387" y="181"/>
                  </a:lnTo>
                  <a:lnTo>
                    <a:pt x="420" y="185"/>
                  </a:lnTo>
                  <a:lnTo>
                    <a:pt x="435" y="194"/>
                  </a:lnTo>
                  <a:lnTo>
                    <a:pt x="459" y="221"/>
                  </a:lnTo>
                  <a:lnTo>
                    <a:pt x="470" y="227"/>
                  </a:lnTo>
                  <a:lnTo>
                    <a:pt x="488" y="227"/>
                  </a:lnTo>
                  <a:lnTo>
                    <a:pt x="490" y="225"/>
                  </a:lnTo>
                  <a:lnTo>
                    <a:pt x="539" y="161"/>
                  </a:lnTo>
                  <a:lnTo>
                    <a:pt x="594" y="93"/>
                  </a:lnTo>
                  <a:lnTo>
                    <a:pt x="600" y="80"/>
                  </a:lnTo>
                  <a:lnTo>
                    <a:pt x="600" y="75"/>
                  </a:lnTo>
                  <a:lnTo>
                    <a:pt x="609" y="73"/>
                  </a:lnTo>
                  <a:lnTo>
                    <a:pt x="618" y="66"/>
                  </a:lnTo>
                  <a:lnTo>
                    <a:pt x="638" y="53"/>
                  </a:lnTo>
                  <a:lnTo>
                    <a:pt x="649" y="49"/>
                  </a:lnTo>
                  <a:lnTo>
                    <a:pt x="653" y="42"/>
                  </a:lnTo>
                  <a:lnTo>
                    <a:pt x="673" y="42"/>
                  </a:lnTo>
                  <a:lnTo>
                    <a:pt x="678" y="44"/>
                  </a:lnTo>
                  <a:lnTo>
                    <a:pt x="686" y="36"/>
                  </a:lnTo>
                  <a:lnTo>
                    <a:pt x="693" y="11"/>
                  </a:lnTo>
                  <a:lnTo>
                    <a:pt x="697" y="13"/>
                  </a:lnTo>
                  <a:lnTo>
                    <a:pt x="722" y="0"/>
                  </a:lnTo>
                  <a:lnTo>
                    <a:pt x="724" y="5"/>
                  </a:lnTo>
                  <a:lnTo>
                    <a:pt x="726" y="18"/>
                  </a:lnTo>
                  <a:lnTo>
                    <a:pt x="732" y="18"/>
                  </a:lnTo>
                  <a:lnTo>
                    <a:pt x="737" y="18"/>
                  </a:lnTo>
                  <a:lnTo>
                    <a:pt x="742" y="14"/>
                  </a:lnTo>
                  <a:lnTo>
                    <a:pt x="759" y="22"/>
                  </a:lnTo>
                  <a:lnTo>
                    <a:pt x="763" y="29"/>
                  </a:lnTo>
                  <a:lnTo>
                    <a:pt x="772" y="29"/>
                  </a:lnTo>
                  <a:lnTo>
                    <a:pt x="781" y="22"/>
                  </a:lnTo>
                  <a:lnTo>
                    <a:pt x="788" y="25"/>
                  </a:lnTo>
                  <a:lnTo>
                    <a:pt x="794" y="29"/>
                  </a:lnTo>
                  <a:lnTo>
                    <a:pt x="796" y="53"/>
                  </a:lnTo>
                  <a:lnTo>
                    <a:pt x="807" y="77"/>
                  </a:lnTo>
                  <a:lnTo>
                    <a:pt x="812" y="80"/>
                  </a:lnTo>
                  <a:lnTo>
                    <a:pt x="832" y="84"/>
                  </a:lnTo>
                  <a:lnTo>
                    <a:pt x="841" y="91"/>
                  </a:lnTo>
                  <a:lnTo>
                    <a:pt x="858" y="115"/>
                  </a:lnTo>
                  <a:lnTo>
                    <a:pt x="856" y="126"/>
                  </a:lnTo>
                  <a:lnTo>
                    <a:pt x="847" y="146"/>
                  </a:lnTo>
                  <a:lnTo>
                    <a:pt x="847" y="165"/>
                  </a:lnTo>
                  <a:lnTo>
                    <a:pt x="856" y="170"/>
                  </a:lnTo>
                  <a:lnTo>
                    <a:pt x="893" y="172"/>
                  </a:lnTo>
                  <a:lnTo>
                    <a:pt x="909" y="177"/>
                  </a:lnTo>
                  <a:lnTo>
                    <a:pt x="909" y="187"/>
                  </a:lnTo>
                  <a:lnTo>
                    <a:pt x="917" y="188"/>
                  </a:lnTo>
                  <a:lnTo>
                    <a:pt x="940" y="188"/>
                  </a:lnTo>
                  <a:lnTo>
                    <a:pt x="944" y="203"/>
                  </a:lnTo>
                  <a:lnTo>
                    <a:pt x="953" y="205"/>
                  </a:lnTo>
                  <a:lnTo>
                    <a:pt x="953" y="216"/>
                  </a:lnTo>
                  <a:lnTo>
                    <a:pt x="948" y="216"/>
                  </a:lnTo>
                  <a:lnTo>
                    <a:pt x="944" y="231"/>
                  </a:lnTo>
                  <a:lnTo>
                    <a:pt x="939" y="231"/>
                  </a:lnTo>
                  <a:lnTo>
                    <a:pt x="937" y="238"/>
                  </a:lnTo>
                  <a:lnTo>
                    <a:pt x="944" y="238"/>
                  </a:lnTo>
                  <a:lnTo>
                    <a:pt x="992" y="258"/>
                  </a:lnTo>
                  <a:lnTo>
                    <a:pt x="1081" y="337"/>
                  </a:lnTo>
                  <a:lnTo>
                    <a:pt x="1136" y="377"/>
                  </a:lnTo>
                  <a:lnTo>
                    <a:pt x="1195" y="405"/>
                  </a:lnTo>
                  <a:lnTo>
                    <a:pt x="1244" y="445"/>
                  </a:lnTo>
                  <a:lnTo>
                    <a:pt x="1287" y="500"/>
                  </a:lnTo>
                  <a:lnTo>
                    <a:pt x="1318" y="509"/>
                  </a:lnTo>
                  <a:lnTo>
                    <a:pt x="1351" y="525"/>
                  </a:lnTo>
                  <a:lnTo>
                    <a:pt x="1336" y="593"/>
                  </a:lnTo>
                  <a:lnTo>
                    <a:pt x="1301" y="657"/>
                  </a:lnTo>
                  <a:lnTo>
                    <a:pt x="887" y="698"/>
                  </a:lnTo>
                  <a:lnTo>
                    <a:pt x="849" y="749"/>
                  </a:lnTo>
                  <a:lnTo>
                    <a:pt x="825" y="793"/>
                  </a:lnTo>
                  <a:lnTo>
                    <a:pt x="748" y="932"/>
                  </a:lnTo>
                  <a:lnTo>
                    <a:pt x="730" y="945"/>
                  </a:lnTo>
                  <a:lnTo>
                    <a:pt x="724" y="952"/>
                  </a:lnTo>
                  <a:lnTo>
                    <a:pt x="722" y="956"/>
                  </a:lnTo>
                  <a:lnTo>
                    <a:pt x="724" y="963"/>
                  </a:lnTo>
                  <a:lnTo>
                    <a:pt x="737" y="969"/>
                  </a:lnTo>
                  <a:lnTo>
                    <a:pt x="737" y="1005"/>
                  </a:lnTo>
                  <a:lnTo>
                    <a:pt x="726" y="1031"/>
                  </a:lnTo>
                  <a:lnTo>
                    <a:pt x="737" y="1044"/>
                  </a:lnTo>
                  <a:lnTo>
                    <a:pt x="770" y="1051"/>
                  </a:lnTo>
                  <a:lnTo>
                    <a:pt x="766" y="1104"/>
                  </a:lnTo>
                  <a:lnTo>
                    <a:pt x="757" y="1121"/>
                  </a:lnTo>
                  <a:lnTo>
                    <a:pt x="741" y="1130"/>
                  </a:lnTo>
                  <a:lnTo>
                    <a:pt x="746" y="1185"/>
                  </a:lnTo>
                  <a:lnTo>
                    <a:pt x="742" y="1200"/>
                  </a:lnTo>
                  <a:lnTo>
                    <a:pt x="750" y="1234"/>
                  </a:lnTo>
                  <a:lnTo>
                    <a:pt x="724" y="1278"/>
                  </a:lnTo>
                  <a:lnTo>
                    <a:pt x="715" y="1267"/>
                  </a:lnTo>
                  <a:lnTo>
                    <a:pt x="711" y="1266"/>
                  </a:lnTo>
                  <a:lnTo>
                    <a:pt x="715" y="1266"/>
                  </a:lnTo>
                  <a:lnTo>
                    <a:pt x="708" y="1260"/>
                  </a:lnTo>
                  <a:lnTo>
                    <a:pt x="609" y="1172"/>
                  </a:lnTo>
                  <a:lnTo>
                    <a:pt x="565" y="1130"/>
                  </a:lnTo>
                  <a:lnTo>
                    <a:pt x="567" y="1128"/>
                  </a:lnTo>
                  <a:lnTo>
                    <a:pt x="559" y="1123"/>
                  </a:lnTo>
                  <a:lnTo>
                    <a:pt x="563" y="1128"/>
                  </a:lnTo>
                  <a:lnTo>
                    <a:pt x="550" y="1117"/>
                  </a:lnTo>
                  <a:lnTo>
                    <a:pt x="526" y="1090"/>
                  </a:lnTo>
                  <a:lnTo>
                    <a:pt x="524" y="1077"/>
                  </a:lnTo>
                  <a:lnTo>
                    <a:pt x="523" y="1075"/>
                  </a:lnTo>
                  <a:lnTo>
                    <a:pt x="510" y="1077"/>
                  </a:lnTo>
                  <a:lnTo>
                    <a:pt x="473" y="1033"/>
                  </a:lnTo>
                  <a:lnTo>
                    <a:pt x="475" y="1037"/>
                  </a:lnTo>
                  <a:lnTo>
                    <a:pt x="479" y="1031"/>
                  </a:lnTo>
                  <a:lnTo>
                    <a:pt x="466" y="1024"/>
                  </a:lnTo>
                  <a:lnTo>
                    <a:pt x="462" y="1020"/>
                  </a:lnTo>
                  <a:lnTo>
                    <a:pt x="457" y="1018"/>
                  </a:lnTo>
                  <a:lnTo>
                    <a:pt x="457" y="1016"/>
                  </a:lnTo>
                  <a:lnTo>
                    <a:pt x="442" y="1011"/>
                  </a:lnTo>
                  <a:lnTo>
                    <a:pt x="435" y="1004"/>
                  </a:lnTo>
                  <a:lnTo>
                    <a:pt x="433" y="1004"/>
                  </a:lnTo>
                  <a:lnTo>
                    <a:pt x="438" y="1011"/>
                  </a:lnTo>
                  <a:lnTo>
                    <a:pt x="435" y="1011"/>
                  </a:lnTo>
                  <a:lnTo>
                    <a:pt x="427" y="1002"/>
                  </a:lnTo>
                  <a:lnTo>
                    <a:pt x="424" y="1000"/>
                  </a:lnTo>
                  <a:lnTo>
                    <a:pt x="413" y="987"/>
                  </a:lnTo>
                  <a:lnTo>
                    <a:pt x="405" y="983"/>
                  </a:lnTo>
                  <a:lnTo>
                    <a:pt x="365" y="943"/>
                  </a:lnTo>
                  <a:lnTo>
                    <a:pt x="354" y="936"/>
                  </a:lnTo>
                  <a:lnTo>
                    <a:pt x="349" y="930"/>
                  </a:lnTo>
                  <a:lnTo>
                    <a:pt x="305" y="897"/>
                  </a:lnTo>
                  <a:lnTo>
                    <a:pt x="301" y="890"/>
                  </a:lnTo>
                  <a:lnTo>
                    <a:pt x="281" y="874"/>
                  </a:lnTo>
                  <a:lnTo>
                    <a:pt x="246" y="844"/>
                  </a:lnTo>
                  <a:lnTo>
                    <a:pt x="217" y="826"/>
                  </a:lnTo>
                  <a:lnTo>
                    <a:pt x="211" y="820"/>
                  </a:lnTo>
                  <a:lnTo>
                    <a:pt x="204" y="819"/>
                  </a:lnTo>
                  <a:lnTo>
                    <a:pt x="178" y="800"/>
                  </a:lnTo>
                  <a:lnTo>
                    <a:pt x="167" y="793"/>
                  </a:lnTo>
                  <a:lnTo>
                    <a:pt x="143" y="776"/>
                  </a:lnTo>
                  <a:lnTo>
                    <a:pt x="134" y="771"/>
                  </a:lnTo>
                  <a:lnTo>
                    <a:pt x="127" y="764"/>
                  </a:lnTo>
                  <a:lnTo>
                    <a:pt x="110" y="756"/>
                  </a:lnTo>
                  <a:lnTo>
                    <a:pt x="90" y="753"/>
                  </a:lnTo>
                  <a:lnTo>
                    <a:pt x="87" y="749"/>
                  </a:lnTo>
                  <a:lnTo>
                    <a:pt x="79" y="745"/>
                  </a:lnTo>
                  <a:lnTo>
                    <a:pt x="76" y="738"/>
                  </a:lnTo>
                  <a:lnTo>
                    <a:pt x="72" y="736"/>
                  </a:lnTo>
                  <a:lnTo>
                    <a:pt x="54" y="732"/>
                  </a:lnTo>
                  <a:lnTo>
                    <a:pt x="43" y="736"/>
                  </a:lnTo>
                  <a:lnTo>
                    <a:pt x="21" y="725"/>
                  </a:lnTo>
                  <a:lnTo>
                    <a:pt x="19" y="723"/>
                  </a:lnTo>
                  <a:lnTo>
                    <a:pt x="19" y="659"/>
                  </a:lnTo>
                  <a:lnTo>
                    <a:pt x="0" y="602"/>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5" name="Google Shape;417;p32">
              <a:extLst>
                <a:ext uri="{FF2B5EF4-FFF2-40B4-BE49-F238E27FC236}">
                  <a16:creationId xmlns:a16="http://schemas.microsoft.com/office/drawing/2014/main" id="{1986AB1F-71D9-CA98-CEC7-60F254177E6B}"/>
                </a:ext>
              </a:extLst>
            </p:cNvPr>
            <p:cNvSpPr/>
            <p:nvPr/>
          </p:nvSpPr>
          <p:spPr>
            <a:xfrm>
              <a:off x="10222708" y="4932387"/>
              <a:ext cx="898138" cy="833301"/>
            </a:xfrm>
            <a:custGeom>
              <a:avLst/>
              <a:gdLst/>
              <a:ahLst/>
              <a:cxnLst/>
              <a:rect l="l" t="t" r="r" b="b"/>
              <a:pathLst>
                <a:path w="1351" h="1278" extrusionOk="0">
                  <a:moveTo>
                    <a:pt x="0" y="602"/>
                  </a:moveTo>
                  <a:lnTo>
                    <a:pt x="32" y="505"/>
                  </a:lnTo>
                  <a:lnTo>
                    <a:pt x="94" y="333"/>
                  </a:lnTo>
                  <a:lnTo>
                    <a:pt x="109" y="320"/>
                  </a:lnTo>
                  <a:lnTo>
                    <a:pt x="134" y="298"/>
                  </a:lnTo>
                  <a:lnTo>
                    <a:pt x="149" y="296"/>
                  </a:lnTo>
                  <a:lnTo>
                    <a:pt x="143" y="291"/>
                  </a:lnTo>
                  <a:lnTo>
                    <a:pt x="160" y="282"/>
                  </a:lnTo>
                  <a:lnTo>
                    <a:pt x="167" y="278"/>
                  </a:lnTo>
                  <a:lnTo>
                    <a:pt x="167" y="264"/>
                  </a:lnTo>
                  <a:lnTo>
                    <a:pt x="204" y="172"/>
                  </a:lnTo>
                  <a:lnTo>
                    <a:pt x="211" y="172"/>
                  </a:lnTo>
                  <a:lnTo>
                    <a:pt x="217" y="166"/>
                  </a:lnTo>
                  <a:lnTo>
                    <a:pt x="219" y="161"/>
                  </a:lnTo>
                  <a:lnTo>
                    <a:pt x="224" y="152"/>
                  </a:lnTo>
                  <a:lnTo>
                    <a:pt x="224" y="146"/>
                  </a:lnTo>
                  <a:lnTo>
                    <a:pt x="239" y="130"/>
                  </a:lnTo>
                  <a:lnTo>
                    <a:pt x="246" y="44"/>
                  </a:lnTo>
                  <a:lnTo>
                    <a:pt x="266" y="13"/>
                  </a:lnTo>
                  <a:lnTo>
                    <a:pt x="275" y="11"/>
                  </a:lnTo>
                  <a:lnTo>
                    <a:pt x="279" y="13"/>
                  </a:lnTo>
                  <a:lnTo>
                    <a:pt x="312" y="13"/>
                  </a:lnTo>
                  <a:lnTo>
                    <a:pt x="325" y="18"/>
                  </a:lnTo>
                  <a:lnTo>
                    <a:pt x="343" y="42"/>
                  </a:lnTo>
                  <a:lnTo>
                    <a:pt x="363" y="53"/>
                  </a:lnTo>
                  <a:lnTo>
                    <a:pt x="365" y="69"/>
                  </a:lnTo>
                  <a:lnTo>
                    <a:pt x="360" y="97"/>
                  </a:lnTo>
                  <a:lnTo>
                    <a:pt x="363" y="124"/>
                  </a:lnTo>
                  <a:lnTo>
                    <a:pt x="371" y="133"/>
                  </a:lnTo>
                  <a:lnTo>
                    <a:pt x="380" y="177"/>
                  </a:lnTo>
                  <a:lnTo>
                    <a:pt x="387" y="181"/>
                  </a:lnTo>
                  <a:lnTo>
                    <a:pt x="420" y="185"/>
                  </a:lnTo>
                  <a:lnTo>
                    <a:pt x="435" y="194"/>
                  </a:lnTo>
                  <a:lnTo>
                    <a:pt x="459" y="221"/>
                  </a:lnTo>
                  <a:lnTo>
                    <a:pt x="470" y="227"/>
                  </a:lnTo>
                  <a:lnTo>
                    <a:pt x="488" y="227"/>
                  </a:lnTo>
                  <a:lnTo>
                    <a:pt x="490" y="225"/>
                  </a:lnTo>
                  <a:lnTo>
                    <a:pt x="539" y="161"/>
                  </a:lnTo>
                  <a:lnTo>
                    <a:pt x="594" y="93"/>
                  </a:lnTo>
                  <a:lnTo>
                    <a:pt x="600" y="80"/>
                  </a:lnTo>
                  <a:lnTo>
                    <a:pt x="600" y="75"/>
                  </a:lnTo>
                  <a:lnTo>
                    <a:pt x="609" y="73"/>
                  </a:lnTo>
                  <a:lnTo>
                    <a:pt x="618" y="66"/>
                  </a:lnTo>
                  <a:lnTo>
                    <a:pt x="638" y="53"/>
                  </a:lnTo>
                  <a:lnTo>
                    <a:pt x="649" y="49"/>
                  </a:lnTo>
                  <a:lnTo>
                    <a:pt x="653" y="42"/>
                  </a:lnTo>
                  <a:lnTo>
                    <a:pt x="673" y="42"/>
                  </a:lnTo>
                  <a:lnTo>
                    <a:pt x="678" y="44"/>
                  </a:lnTo>
                  <a:lnTo>
                    <a:pt x="686" y="36"/>
                  </a:lnTo>
                  <a:lnTo>
                    <a:pt x="693" y="11"/>
                  </a:lnTo>
                  <a:lnTo>
                    <a:pt x="697" y="13"/>
                  </a:lnTo>
                  <a:lnTo>
                    <a:pt x="722" y="0"/>
                  </a:lnTo>
                  <a:lnTo>
                    <a:pt x="724" y="5"/>
                  </a:lnTo>
                  <a:lnTo>
                    <a:pt x="726" y="18"/>
                  </a:lnTo>
                  <a:lnTo>
                    <a:pt x="732" y="18"/>
                  </a:lnTo>
                  <a:lnTo>
                    <a:pt x="737" y="18"/>
                  </a:lnTo>
                  <a:lnTo>
                    <a:pt x="742" y="14"/>
                  </a:lnTo>
                  <a:lnTo>
                    <a:pt x="759" y="22"/>
                  </a:lnTo>
                  <a:lnTo>
                    <a:pt x="763" y="29"/>
                  </a:lnTo>
                  <a:lnTo>
                    <a:pt x="772" y="29"/>
                  </a:lnTo>
                  <a:lnTo>
                    <a:pt x="781" y="22"/>
                  </a:lnTo>
                  <a:lnTo>
                    <a:pt x="788" y="25"/>
                  </a:lnTo>
                  <a:lnTo>
                    <a:pt x="794" y="29"/>
                  </a:lnTo>
                  <a:lnTo>
                    <a:pt x="796" y="53"/>
                  </a:lnTo>
                  <a:lnTo>
                    <a:pt x="807" y="77"/>
                  </a:lnTo>
                  <a:lnTo>
                    <a:pt x="812" y="80"/>
                  </a:lnTo>
                  <a:lnTo>
                    <a:pt x="832" y="84"/>
                  </a:lnTo>
                  <a:lnTo>
                    <a:pt x="841" y="91"/>
                  </a:lnTo>
                  <a:lnTo>
                    <a:pt x="858" y="115"/>
                  </a:lnTo>
                  <a:lnTo>
                    <a:pt x="856" y="126"/>
                  </a:lnTo>
                  <a:lnTo>
                    <a:pt x="847" y="146"/>
                  </a:lnTo>
                  <a:lnTo>
                    <a:pt x="847" y="165"/>
                  </a:lnTo>
                  <a:lnTo>
                    <a:pt x="856" y="170"/>
                  </a:lnTo>
                  <a:lnTo>
                    <a:pt x="893" y="172"/>
                  </a:lnTo>
                  <a:lnTo>
                    <a:pt x="909" y="177"/>
                  </a:lnTo>
                  <a:lnTo>
                    <a:pt x="909" y="187"/>
                  </a:lnTo>
                  <a:lnTo>
                    <a:pt x="917" y="188"/>
                  </a:lnTo>
                  <a:lnTo>
                    <a:pt x="940" y="188"/>
                  </a:lnTo>
                  <a:lnTo>
                    <a:pt x="944" y="203"/>
                  </a:lnTo>
                  <a:lnTo>
                    <a:pt x="953" y="205"/>
                  </a:lnTo>
                  <a:lnTo>
                    <a:pt x="953" y="216"/>
                  </a:lnTo>
                  <a:lnTo>
                    <a:pt x="948" y="216"/>
                  </a:lnTo>
                  <a:lnTo>
                    <a:pt x="944" y="231"/>
                  </a:lnTo>
                  <a:lnTo>
                    <a:pt x="939" y="231"/>
                  </a:lnTo>
                  <a:lnTo>
                    <a:pt x="937" y="238"/>
                  </a:lnTo>
                  <a:lnTo>
                    <a:pt x="944" y="238"/>
                  </a:lnTo>
                  <a:lnTo>
                    <a:pt x="992" y="258"/>
                  </a:lnTo>
                  <a:lnTo>
                    <a:pt x="1081" y="337"/>
                  </a:lnTo>
                  <a:lnTo>
                    <a:pt x="1136" y="377"/>
                  </a:lnTo>
                  <a:lnTo>
                    <a:pt x="1195" y="405"/>
                  </a:lnTo>
                  <a:lnTo>
                    <a:pt x="1244" y="445"/>
                  </a:lnTo>
                  <a:lnTo>
                    <a:pt x="1287" y="500"/>
                  </a:lnTo>
                  <a:lnTo>
                    <a:pt x="1318" y="509"/>
                  </a:lnTo>
                  <a:lnTo>
                    <a:pt x="1351" y="525"/>
                  </a:lnTo>
                  <a:lnTo>
                    <a:pt x="1336" y="593"/>
                  </a:lnTo>
                  <a:lnTo>
                    <a:pt x="1301" y="657"/>
                  </a:lnTo>
                  <a:lnTo>
                    <a:pt x="887" y="698"/>
                  </a:lnTo>
                  <a:lnTo>
                    <a:pt x="849" y="749"/>
                  </a:lnTo>
                  <a:lnTo>
                    <a:pt x="825" y="793"/>
                  </a:lnTo>
                  <a:lnTo>
                    <a:pt x="748" y="932"/>
                  </a:lnTo>
                  <a:lnTo>
                    <a:pt x="730" y="945"/>
                  </a:lnTo>
                  <a:lnTo>
                    <a:pt x="724" y="952"/>
                  </a:lnTo>
                  <a:lnTo>
                    <a:pt x="722" y="956"/>
                  </a:lnTo>
                  <a:lnTo>
                    <a:pt x="724" y="963"/>
                  </a:lnTo>
                  <a:lnTo>
                    <a:pt x="737" y="969"/>
                  </a:lnTo>
                  <a:lnTo>
                    <a:pt x="737" y="1005"/>
                  </a:lnTo>
                  <a:lnTo>
                    <a:pt x="726" y="1031"/>
                  </a:lnTo>
                  <a:lnTo>
                    <a:pt x="737" y="1044"/>
                  </a:lnTo>
                  <a:lnTo>
                    <a:pt x="770" y="1051"/>
                  </a:lnTo>
                  <a:lnTo>
                    <a:pt x="766" y="1104"/>
                  </a:lnTo>
                  <a:lnTo>
                    <a:pt x="757" y="1121"/>
                  </a:lnTo>
                  <a:lnTo>
                    <a:pt x="741" y="1130"/>
                  </a:lnTo>
                  <a:lnTo>
                    <a:pt x="746" y="1185"/>
                  </a:lnTo>
                  <a:lnTo>
                    <a:pt x="742" y="1200"/>
                  </a:lnTo>
                  <a:lnTo>
                    <a:pt x="750" y="1234"/>
                  </a:lnTo>
                  <a:lnTo>
                    <a:pt x="724" y="1278"/>
                  </a:lnTo>
                  <a:lnTo>
                    <a:pt x="715" y="1267"/>
                  </a:lnTo>
                  <a:lnTo>
                    <a:pt x="711" y="1266"/>
                  </a:lnTo>
                  <a:lnTo>
                    <a:pt x="715" y="1266"/>
                  </a:lnTo>
                  <a:lnTo>
                    <a:pt x="708" y="1260"/>
                  </a:lnTo>
                  <a:lnTo>
                    <a:pt x="609" y="1172"/>
                  </a:lnTo>
                  <a:lnTo>
                    <a:pt x="565" y="1130"/>
                  </a:lnTo>
                  <a:lnTo>
                    <a:pt x="567" y="1128"/>
                  </a:lnTo>
                  <a:lnTo>
                    <a:pt x="559" y="1123"/>
                  </a:lnTo>
                  <a:lnTo>
                    <a:pt x="563" y="1128"/>
                  </a:lnTo>
                  <a:lnTo>
                    <a:pt x="550" y="1117"/>
                  </a:lnTo>
                  <a:lnTo>
                    <a:pt x="526" y="1090"/>
                  </a:lnTo>
                  <a:lnTo>
                    <a:pt x="524" y="1077"/>
                  </a:lnTo>
                  <a:lnTo>
                    <a:pt x="523" y="1075"/>
                  </a:lnTo>
                  <a:lnTo>
                    <a:pt x="510" y="1077"/>
                  </a:lnTo>
                  <a:lnTo>
                    <a:pt x="473" y="1033"/>
                  </a:lnTo>
                  <a:lnTo>
                    <a:pt x="475" y="1037"/>
                  </a:lnTo>
                  <a:lnTo>
                    <a:pt x="479" y="1031"/>
                  </a:lnTo>
                  <a:lnTo>
                    <a:pt x="466" y="1024"/>
                  </a:lnTo>
                  <a:lnTo>
                    <a:pt x="462" y="1020"/>
                  </a:lnTo>
                  <a:lnTo>
                    <a:pt x="457" y="1018"/>
                  </a:lnTo>
                  <a:lnTo>
                    <a:pt x="457" y="1016"/>
                  </a:lnTo>
                  <a:lnTo>
                    <a:pt x="442" y="1011"/>
                  </a:lnTo>
                  <a:lnTo>
                    <a:pt x="435" y="1004"/>
                  </a:lnTo>
                  <a:lnTo>
                    <a:pt x="433" y="1004"/>
                  </a:lnTo>
                  <a:lnTo>
                    <a:pt x="438" y="1011"/>
                  </a:lnTo>
                  <a:lnTo>
                    <a:pt x="435" y="1011"/>
                  </a:lnTo>
                  <a:lnTo>
                    <a:pt x="427" y="1002"/>
                  </a:lnTo>
                  <a:lnTo>
                    <a:pt x="424" y="1000"/>
                  </a:lnTo>
                  <a:lnTo>
                    <a:pt x="413" y="987"/>
                  </a:lnTo>
                  <a:lnTo>
                    <a:pt x="405" y="983"/>
                  </a:lnTo>
                  <a:lnTo>
                    <a:pt x="365" y="943"/>
                  </a:lnTo>
                  <a:lnTo>
                    <a:pt x="354" y="936"/>
                  </a:lnTo>
                  <a:lnTo>
                    <a:pt x="349" y="930"/>
                  </a:lnTo>
                  <a:lnTo>
                    <a:pt x="305" y="897"/>
                  </a:lnTo>
                  <a:lnTo>
                    <a:pt x="301" y="890"/>
                  </a:lnTo>
                  <a:lnTo>
                    <a:pt x="281" y="874"/>
                  </a:lnTo>
                  <a:lnTo>
                    <a:pt x="246" y="844"/>
                  </a:lnTo>
                  <a:lnTo>
                    <a:pt x="217" y="826"/>
                  </a:lnTo>
                  <a:lnTo>
                    <a:pt x="211" y="820"/>
                  </a:lnTo>
                  <a:lnTo>
                    <a:pt x="204" y="819"/>
                  </a:lnTo>
                  <a:lnTo>
                    <a:pt x="178" y="800"/>
                  </a:lnTo>
                  <a:lnTo>
                    <a:pt x="167" y="793"/>
                  </a:lnTo>
                  <a:lnTo>
                    <a:pt x="143" y="776"/>
                  </a:lnTo>
                  <a:lnTo>
                    <a:pt x="134" y="771"/>
                  </a:lnTo>
                  <a:lnTo>
                    <a:pt x="127" y="764"/>
                  </a:lnTo>
                  <a:lnTo>
                    <a:pt x="110" y="756"/>
                  </a:lnTo>
                  <a:lnTo>
                    <a:pt x="90" y="753"/>
                  </a:lnTo>
                  <a:lnTo>
                    <a:pt x="87" y="749"/>
                  </a:lnTo>
                  <a:lnTo>
                    <a:pt x="79" y="745"/>
                  </a:lnTo>
                  <a:lnTo>
                    <a:pt x="76" y="738"/>
                  </a:lnTo>
                  <a:lnTo>
                    <a:pt x="72" y="736"/>
                  </a:lnTo>
                  <a:lnTo>
                    <a:pt x="54" y="732"/>
                  </a:lnTo>
                  <a:lnTo>
                    <a:pt x="43" y="736"/>
                  </a:lnTo>
                  <a:lnTo>
                    <a:pt x="21" y="725"/>
                  </a:lnTo>
                  <a:lnTo>
                    <a:pt x="19" y="723"/>
                  </a:lnTo>
                  <a:lnTo>
                    <a:pt x="19" y="659"/>
                  </a:lnTo>
                  <a:lnTo>
                    <a:pt x="0" y="602"/>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6" name="Google Shape;418;p32">
              <a:extLst>
                <a:ext uri="{FF2B5EF4-FFF2-40B4-BE49-F238E27FC236}">
                  <a16:creationId xmlns:a16="http://schemas.microsoft.com/office/drawing/2014/main" id="{2A19F4DD-CBF4-DD35-BCA1-C80D3A5B2B81}"/>
                </a:ext>
              </a:extLst>
            </p:cNvPr>
            <p:cNvSpPr/>
            <p:nvPr/>
          </p:nvSpPr>
          <p:spPr>
            <a:xfrm>
              <a:off x="10222708" y="4932387"/>
              <a:ext cx="898138" cy="833301"/>
            </a:xfrm>
            <a:custGeom>
              <a:avLst/>
              <a:gdLst/>
              <a:ahLst/>
              <a:cxnLst/>
              <a:rect l="l" t="t" r="r" b="b"/>
              <a:pathLst>
                <a:path w="1351" h="1278" extrusionOk="0">
                  <a:moveTo>
                    <a:pt x="0" y="602"/>
                  </a:moveTo>
                  <a:lnTo>
                    <a:pt x="32" y="505"/>
                  </a:lnTo>
                  <a:lnTo>
                    <a:pt x="94" y="333"/>
                  </a:lnTo>
                  <a:lnTo>
                    <a:pt x="109" y="320"/>
                  </a:lnTo>
                  <a:lnTo>
                    <a:pt x="134" y="298"/>
                  </a:lnTo>
                  <a:lnTo>
                    <a:pt x="149" y="296"/>
                  </a:lnTo>
                  <a:lnTo>
                    <a:pt x="143" y="291"/>
                  </a:lnTo>
                  <a:lnTo>
                    <a:pt x="160" y="282"/>
                  </a:lnTo>
                  <a:lnTo>
                    <a:pt x="167" y="278"/>
                  </a:lnTo>
                  <a:lnTo>
                    <a:pt x="167" y="264"/>
                  </a:lnTo>
                  <a:lnTo>
                    <a:pt x="204" y="172"/>
                  </a:lnTo>
                  <a:lnTo>
                    <a:pt x="211" y="172"/>
                  </a:lnTo>
                  <a:lnTo>
                    <a:pt x="217" y="166"/>
                  </a:lnTo>
                  <a:lnTo>
                    <a:pt x="219" y="161"/>
                  </a:lnTo>
                  <a:lnTo>
                    <a:pt x="224" y="152"/>
                  </a:lnTo>
                  <a:lnTo>
                    <a:pt x="224" y="146"/>
                  </a:lnTo>
                  <a:lnTo>
                    <a:pt x="239" y="130"/>
                  </a:lnTo>
                  <a:lnTo>
                    <a:pt x="246" y="44"/>
                  </a:lnTo>
                  <a:lnTo>
                    <a:pt x="266" y="13"/>
                  </a:lnTo>
                  <a:lnTo>
                    <a:pt x="275" y="11"/>
                  </a:lnTo>
                  <a:lnTo>
                    <a:pt x="279" y="13"/>
                  </a:lnTo>
                  <a:lnTo>
                    <a:pt x="312" y="13"/>
                  </a:lnTo>
                  <a:lnTo>
                    <a:pt x="325" y="18"/>
                  </a:lnTo>
                  <a:lnTo>
                    <a:pt x="343" y="42"/>
                  </a:lnTo>
                  <a:lnTo>
                    <a:pt x="363" y="53"/>
                  </a:lnTo>
                  <a:lnTo>
                    <a:pt x="365" y="69"/>
                  </a:lnTo>
                  <a:lnTo>
                    <a:pt x="360" y="97"/>
                  </a:lnTo>
                  <a:lnTo>
                    <a:pt x="363" y="124"/>
                  </a:lnTo>
                  <a:lnTo>
                    <a:pt x="371" y="133"/>
                  </a:lnTo>
                  <a:lnTo>
                    <a:pt x="380" y="177"/>
                  </a:lnTo>
                  <a:lnTo>
                    <a:pt x="387" y="181"/>
                  </a:lnTo>
                  <a:lnTo>
                    <a:pt x="420" y="185"/>
                  </a:lnTo>
                  <a:lnTo>
                    <a:pt x="435" y="194"/>
                  </a:lnTo>
                  <a:lnTo>
                    <a:pt x="459" y="221"/>
                  </a:lnTo>
                  <a:lnTo>
                    <a:pt x="470" y="227"/>
                  </a:lnTo>
                  <a:lnTo>
                    <a:pt x="488" y="227"/>
                  </a:lnTo>
                  <a:lnTo>
                    <a:pt x="490" y="225"/>
                  </a:lnTo>
                  <a:lnTo>
                    <a:pt x="539" y="161"/>
                  </a:lnTo>
                  <a:lnTo>
                    <a:pt x="594" y="93"/>
                  </a:lnTo>
                  <a:lnTo>
                    <a:pt x="600" y="80"/>
                  </a:lnTo>
                  <a:lnTo>
                    <a:pt x="600" y="75"/>
                  </a:lnTo>
                  <a:lnTo>
                    <a:pt x="609" y="73"/>
                  </a:lnTo>
                  <a:lnTo>
                    <a:pt x="618" y="66"/>
                  </a:lnTo>
                  <a:lnTo>
                    <a:pt x="638" y="53"/>
                  </a:lnTo>
                  <a:lnTo>
                    <a:pt x="649" y="49"/>
                  </a:lnTo>
                  <a:lnTo>
                    <a:pt x="653" y="42"/>
                  </a:lnTo>
                  <a:lnTo>
                    <a:pt x="673" y="42"/>
                  </a:lnTo>
                  <a:lnTo>
                    <a:pt x="678" y="44"/>
                  </a:lnTo>
                  <a:lnTo>
                    <a:pt x="686" y="36"/>
                  </a:lnTo>
                  <a:lnTo>
                    <a:pt x="693" y="11"/>
                  </a:lnTo>
                  <a:lnTo>
                    <a:pt x="697" y="13"/>
                  </a:lnTo>
                  <a:lnTo>
                    <a:pt x="722" y="0"/>
                  </a:lnTo>
                  <a:lnTo>
                    <a:pt x="724" y="5"/>
                  </a:lnTo>
                  <a:lnTo>
                    <a:pt x="726" y="18"/>
                  </a:lnTo>
                  <a:lnTo>
                    <a:pt x="732" y="18"/>
                  </a:lnTo>
                  <a:lnTo>
                    <a:pt x="737" y="18"/>
                  </a:lnTo>
                  <a:lnTo>
                    <a:pt x="742" y="14"/>
                  </a:lnTo>
                  <a:lnTo>
                    <a:pt x="759" y="22"/>
                  </a:lnTo>
                  <a:lnTo>
                    <a:pt x="763" y="29"/>
                  </a:lnTo>
                  <a:lnTo>
                    <a:pt x="772" y="29"/>
                  </a:lnTo>
                  <a:lnTo>
                    <a:pt x="781" y="22"/>
                  </a:lnTo>
                  <a:lnTo>
                    <a:pt x="788" y="25"/>
                  </a:lnTo>
                  <a:lnTo>
                    <a:pt x="794" y="29"/>
                  </a:lnTo>
                  <a:lnTo>
                    <a:pt x="796" y="53"/>
                  </a:lnTo>
                  <a:lnTo>
                    <a:pt x="807" y="77"/>
                  </a:lnTo>
                  <a:lnTo>
                    <a:pt x="812" y="80"/>
                  </a:lnTo>
                  <a:lnTo>
                    <a:pt x="832" y="84"/>
                  </a:lnTo>
                  <a:lnTo>
                    <a:pt x="841" y="91"/>
                  </a:lnTo>
                  <a:lnTo>
                    <a:pt x="858" y="115"/>
                  </a:lnTo>
                  <a:lnTo>
                    <a:pt x="856" y="126"/>
                  </a:lnTo>
                  <a:lnTo>
                    <a:pt x="847" y="146"/>
                  </a:lnTo>
                  <a:lnTo>
                    <a:pt x="847" y="165"/>
                  </a:lnTo>
                  <a:lnTo>
                    <a:pt x="856" y="170"/>
                  </a:lnTo>
                  <a:lnTo>
                    <a:pt x="893" y="172"/>
                  </a:lnTo>
                  <a:lnTo>
                    <a:pt x="909" y="177"/>
                  </a:lnTo>
                  <a:lnTo>
                    <a:pt x="909" y="187"/>
                  </a:lnTo>
                  <a:lnTo>
                    <a:pt x="917" y="188"/>
                  </a:lnTo>
                  <a:lnTo>
                    <a:pt x="940" y="188"/>
                  </a:lnTo>
                  <a:lnTo>
                    <a:pt x="944" y="203"/>
                  </a:lnTo>
                  <a:lnTo>
                    <a:pt x="953" y="205"/>
                  </a:lnTo>
                  <a:lnTo>
                    <a:pt x="953" y="216"/>
                  </a:lnTo>
                  <a:lnTo>
                    <a:pt x="948" y="216"/>
                  </a:lnTo>
                  <a:lnTo>
                    <a:pt x="944" y="231"/>
                  </a:lnTo>
                  <a:lnTo>
                    <a:pt x="939" y="231"/>
                  </a:lnTo>
                  <a:lnTo>
                    <a:pt x="937" y="238"/>
                  </a:lnTo>
                  <a:lnTo>
                    <a:pt x="944" y="238"/>
                  </a:lnTo>
                  <a:lnTo>
                    <a:pt x="992" y="258"/>
                  </a:lnTo>
                  <a:lnTo>
                    <a:pt x="1081" y="337"/>
                  </a:lnTo>
                  <a:lnTo>
                    <a:pt x="1136" y="377"/>
                  </a:lnTo>
                  <a:lnTo>
                    <a:pt x="1195" y="405"/>
                  </a:lnTo>
                  <a:lnTo>
                    <a:pt x="1244" y="445"/>
                  </a:lnTo>
                  <a:lnTo>
                    <a:pt x="1287" y="500"/>
                  </a:lnTo>
                  <a:lnTo>
                    <a:pt x="1318" y="509"/>
                  </a:lnTo>
                  <a:lnTo>
                    <a:pt x="1351" y="525"/>
                  </a:lnTo>
                  <a:lnTo>
                    <a:pt x="1336" y="593"/>
                  </a:lnTo>
                  <a:lnTo>
                    <a:pt x="1301" y="657"/>
                  </a:lnTo>
                  <a:lnTo>
                    <a:pt x="887" y="698"/>
                  </a:lnTo>
                  <a:lnTo>
                    <a:pt x="849" y="749"/>
                  </a:lnTo>
                  <a:lnTo>
                    <a:pt x="825" y="793"/>
                  </a:lnTo>
                  <a:lnTo>
                    <a:pt x="748" y="932"/>
                  </a:lnTo>
                  <a:lnTo>
                    <a:pt x="730" y="945"/>
                  </a:lnTo>
                  <a:lnTo>
                    <a:pt x="724" y="952"/>
                  </a:lnTo>
                  <a:lnTo>
                    <a:pt x="722" y="956"/>
                  </a:lnTo>
                  <a:lnTo>
                    <a:pt x="724" y="963"/>
                  </a:lnTo>
                  <a:lnTo>
                    <a:pt x="737" y="969"/>
                  </a:lnTo>
                  <a:lnTo>
                    <a:pt x="737" y="1005"/>
                  </a:lnTo>
                  <a:lnTo>
                    <a:pt x="726" y="1031"/>
                  </a:lnTo>
                  <a:lnTo>
                    <a:pt x="737" y="1044"/>
                  </a:lnTo>
                  <a:lnTo>
                    <a:pt x="770" y="1051"/>
                  </a:lnTo>
                  <a:lnTo>
                    <a:pt x="766" y="1104"/>
                  </a:lnTo>
                  <a:lnTo>
                    <a:pt x="757" y="1121"/>
                  </a:lnTo>
                  <a:lnTo>
                    <a:pt x="741" y="1130"/>
                  </a:lnTo>
                  <a:lnTo>
                    <a:pt x="746" y="1185"/>
                  </a:lnTo>
                  <a:lnTo>
                    <a:pt x="742" y="1200"/>
                  </a:lnTo>
                  <a:lnTo>
                    <a:pt x="750" y="1234"/>
                  </a:lnTo>
                  <a:lnTo>
                    <a:pt x="724" y="1278"/>
                  </a:lnTo>
                  <a:lnTo>
                    <a:pt x="715" y="1267"/>
                  </a:lnTo>
                  <a:lnTo>
                    <a:pt x="711" y="1266"/>
                  </a:lnTo>
                  <a:lnTo>
                    <a:pt x="715" y="1266"/>
                  </a:lnTo>
                  <a:lnTo>
                    <a:pt x="708" y="1260"/>
                  </a:lnTo>
                  <a:lnTo>
                    <a:pt x="609" y="1172"/>
                  </a:lnTo>
                  <a:lnTo>
                    <a:pt x="565" y="1130"/>
                  </a:lnTo>
                  <a:lnTo>
                    <a:pt x="567" y="1128"/>
                  </a:lnTo>
                  <a:lnTo>
                    <a:pt x="559" y="1123"/>
                  </a:lnTo>
                  <a:lnTo>
                    <a:pt x="563" y="1128"/>
                  </a:lnTo>
                  <a:lnTo>
                    <a:pt x="550" y="1117"/>
                  </a:lnTo>
                  <a:lnTo>
                    <a:pt x="526" y="1090"/>
                  </a:lnTo>
                  <a:lnTo>
                    <a:pt x="524" y="1077"/>
                  </a:lnTo>
                  <a:lnTo>
                    <a:pt x="523" y="1075"/>
                  </a:lnTo>
                  <a:lnTo>
                    <a:pt x="510" y="1077"/>
                  </a:lnTo>
                  <a:lnTo>
                    <a:pt x="473" y="1033"/>
                  </a:lnTo>
                  <a:lnTo>
                    <a:pt x="475" y="1037"/>
                  </a:lnTo>
                  <a:lnTo>
                    <a:pt x="479" y="1031"/>
                  </a:lnTo>
                  <a:lnTo>
                    <a:pt x="466" y="1024"/>
                  </a:lnTo>
                  <a:lnTo>
                    <a:pt x="462" y="1020"/>
                  </a:lnTo>
                  <a:lnTo>
                    <a:pt x="457" y="1018"/>
                  </a:lnTo>
                  <a:lnTo>
                    <a:pt x="457" y="1016"/>
                  </a:lnTo>
                  <a:lnTo>
                    <a:pt x="442" y="1011"/>
                  </a:lnTo>
                  <a:lnTo>
                    <a:pt x="435" y="1004"/>
                  </a:lnTo>
                  <a:lnTo>
                    <a:pt x="433" y="1004"/>
                  </a:lnTo>
                  <a:lnTo>
                    <a:pt x="438" y="1011"/>
                  </a:lnTo>
                  <a:lnTo>
                    <a:pt x="435" y="1011"/>
                  </a:lnTo>
                  <a:lnTo>
                    <a:pt x="427" y="1002"/>
                  </a:lnTo>
                  <a:lnTo>
                    <a:pt x="424" y="1000"/>
                  </a:lnTo>
                  <a:lnTo>
                    <a:pt x="413" y="987"/>
                  </a:lnTo>
                  <a:lnTo>
                    <a:pt x="405" y="983"/>
                  </a:lnTo>
                  <a:lnTo>
                    <a:pt x="365" y="943"/>
                  </a:lnTo>
                  <a:lnTo>
                    <a:pt x="354" y="936"/>
                  </a:lnTo>
                  <a:lnTo>
                    <a:pt x="349" y="930"/>
                  </a:lnTo>
                  <a:lnTo>
                    <a:pt x="305" y="897"/>
                  </a:lnTo>
                  <a:lnTo>
                    <a:pt x="301" y="890"/>
                  </a:lnTo>
                  <a:lnTo>
                    <a:pt x="281" y="874"/>
                  </a:lnTo>
                  <a:lnTo>
                    <a:pt x="246" y="844"/>
                  </a:lnTo>
                  <a:lnTo>
                    <a:pt x="217" y="826"/>
                  </a:lnTo>
                  <a:lnTo>
                    <a:pt x="211" y="820"/>
                  </a:lnTo>
                  <a:lnTo>
                    <a:pt x="204" y="819"/>
                  </a:lnTo>
                  <a:lnTo>
                    <a:pt x="178" y="800"/>
                  </a:lnTo>
                  <a:lnTo>
                    <a:pt x="167" y="793"/>
                  </a:lnTo>
                  <a:lnTo>
                    <a:pt x="143" y="776"/>
                  </a:lnTo>
                  <a:lnTo>
                    <a:pt x="134" y="771"/>
                  </a:lnTo>
                  <a:lnTo>
                    <a:pt x="127" y="764"/>
                  </a:lnTo>
                  <a:lnTo>
                    <a:pt x="110" y="756"/>
                  </a:lnTo>
                  <a:lnTo>
                    <a:pt x="90" y="753"/>
                  </a:lnTo>
                  <a:lnTo>
                    <a:pt x="87" y="749"/>
                  </a:lnTo>
                  <a:lnTo>
                    <a:pt x="79" y="745"/>
                  </a:lnTo>
                  <a:lnTo>
                    <a:pt x="76" y="738"/>
                  </a:lnTo>
                  <a:lnTo>
                    <a:pt x="72" y="736"/>
                  </a:lnTo>
                  <a:lnTo>
                    <a:pt x="54" y="732"/>
                  </a:lnTo>
                  <a:lnTo>
                    <a:pt x="43" y="736"/>
                  </a:lnTo>
                  <a:lnTo>
                    <a:pt x="21" y="725"/>
                  </a:lnTo>
                  <a:lnTo>
                    <a:pt x="19" y="723"/>
                  </a:lnTo>
                  <a:lnTo>
                    <a:pt x="19" y="659"/>
                  </a:lnTo>
                  <a:lnTo>
                    <a:pt x="0" y="602"/>
                  </a:lnTo>
                  <a:close/>
                </a:path>
              </a:pathLst>
            </a:custGeom>
            <a:solidFill>
              <a:srgbClr val="FFFFFF"/>
            </a:solidFill>
            <a:ln w="75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 name="Google Shape;419;p32">
              <a:extLst>
                <a:ext uri="{FF2B5EF4-FFF2-40B4-BE49-F238E27FC236}">
                  <a16:creationId xmlns:a16="http://schemas.microsoft.com/office/drawing/2014/main" id="{FF436878-6169-51C6-79BD-6707C055639A}"/>
                </a:ext>
              </a:extLst>
            </p:cNvPr>
            <p:cNvSpPr/>
            <p:nvPr/>
          </p:nvSpPr>
          <p:spPr>
            <a:xfrm>
              <a:off x="10222708" y="4932387"/>
              <a:ext cx="898138" cy="833301"/>
            </a:xfrm>
            <a:custGeom>
              <a:avLst/>
              <a:gdLst/>
              <a:ahLst/>
              <a:cxnLst/>
              <a:rect l="l" t="t" r="r" b="b"/>
              <a:pathLst>
                <a:path w="1351" h="1278" extrusionOk="0">
                  <a:moveTo>
                    <a:pt x="0" y="602"/>
                  </a:moveTo>
                  <a:lnTo>
                    <a:pt x="32" y="505"/>
                  </a:lnTo>
                  <a:lnTo>
                    <a:pt x="94" y="333"/>
                  </a:lnTo>
                  <a:lnTo>
                    <a:pt x="109" y="320"/>
                  </a:lnTo>
                  <a:lnTo>
                    <a:pt x="134" y="298"/>
                  </a:lnTo>
                  <a:lnTo>
                    <a:pt x="149" y="296"/>
                  </a:lnTo>
                  <a:lnTo>
                    <a:pt x="143" y="291"/>
                  </a:lnTo>
                  <a:lnTo>
                    <a:pt x="160" y="282"/>
                  </a:lnTo>
                  <a:lnTo>
                    <a:pt x="167" y="278"/>
                  </a:lnTo>
                  <a:lnTo>
                    <a:pt x="167" y="264"/>
                  </a:lnTo>
                  <a:lnTo>
                    <a:pt x="204" y="172"/>
                  </a:lnTo>
                  <a:lnTo>
                    <a:pt x="211" y="172"/>
                  </a:lnTo>
                  <a:lnTo>
                    <a:pt x="217" y="166"/>
                  </a:lnTo>
                  <a:lnTo>
                    <a:pt x="219" y="161"/>
                  </a:lnTo>
                  <a:lnTo>
                    <a:pt x="224" y="152"/>
                  </a:lnTo>
                  <a:lnTo>
                    <a:pt x="224" y="146"/>
                  </a:lnTo>
                  <a:lnTo>
                    <a:pt x="239" y="130"/>
                  </a:lnTo>
                  <a:lnTo>
                    <a:pt x="246" y="44"/>
                  </a:lnTo>
                  <a:lnTo>
                    <a:pt x="266" y="13"/>
                  </a:lnTo>
                  <a:lnTo>
                    <a:pt x="275" y="11"/>
                  </a:lnTo>
                  <a:lnTo>
                    <a:pt x="279" y="13"/>
                  </a:lnTo>
                  <a:lnTo>
                    <a:pt x="312" y="13"/>
                  </a:lnTo>
                  <a:lnTo>
                    <a:pt x="325" y="18"/>
                  </a:lnTo>
                  <a:lnTo>
                    <a:pt x="343" y="42"/>
                  </a:lnTo>
                  <a:lnTo>
                    <a:pt x="363" y="53"/>
                  </a:lnTo>
                  <a:lnTo>
                    <a:pt x="365" y="69"/>
                  </a:lnTo>
                  <a:lnTo>
                    <a:pt x="360" y="97"/>
                  </a:lnTo>
                  <a:lnTo>
                    <a:pt x="363" y="124"/>
                  </a:lnTo>
                  <a:lnTo>
                    <a:pt x="371" y="133"/>
                  </a:lnTo>
                  <a:lnTo>
                    <a:pt x="380" y="177"/>
                  </a:lnTo>
                  <a:lnTo>
                    <a:pt x="387" y="181"/>
                  </a:lnTo>
                  <a:lnTo>
                    <a:pt x="420" y="185"/>
                  </a:lnTo>
                  <a:lnTo>
                    <a:pt x="435" y="194"/>
                  </a:lnTo>
                  <a:lnTo>
                    <a:pt x="459" y="221"/>
                  </a:lnTo>
                  <a:lnTo>
                    <a:pt x="470" y="227"/>
                  </a:lnTo>
                  <a:lnTo>
                    <a:pt x="488" y="227"/>
                  </a:lnTo>
                  <a:lnTo>
                    <a:pt x="490" y="225"/>
                  </a:lnTo>
                  <a:lnTo>
                    <a:pt x="539" y="161"/>
                  </a:lnTo>
                  <a:lnTo>
                    <a:pt x="594" y="93"/>
                  </a:lnTo>
                  <a:lnTo>
                    <a:pt x="600" y="80"/>
                  </a:lnTo>
                  <a:lnTo>
                    <a:pt x="600" y="75"/>
                  </a:lnTo>
                  <a:lnTo>
                    <a:pt x="609" y="73"/>
                  </a:lnTo>
                  <a:lnTo>
                    <a:pt x="618" y="66"/>
                  </a:lnTo>
                  <a:lnTo>
                    <a:pt x="638" y="53"/>
                  </a:lnTo>
                  <a:lnTo>
                    <a:pt x="649" y="49"/>
                  </a:lnTo>
                  <a:lnTo>
                    <a:pt x="653" y="42"/>
                  </a:lnTo>
                  <a:lnTo>
                    <a:pt x="673" y="42"/>
                  </a:lnTo>
                  <a:lnTo>
                    <a:pt x="678" y="44"/>
                  </a:lnTo>
                  <a:lnTo>
                    <a:pt x="686" y="36"/>
                  </a:lnTo>
                  <a:lnTo>
                    <a:pt x="693" y="11"/>
                  </a:lnTo>
                  <a:lnTo>
                    <a:pt x="697" y="13"/>
                  </a:lnTo>
                  <a:lnTo>
                    <a:pt x="722" y="0"/>
                  </a:lnTo>
                  <a:lnTo>
                    <a:pt x="724" y="5"/>
                  </a:lnTo>
                  <a:lnTo>
                    <a:pt x="726" y="18"/>
                  </a:lnTo>
                  <a:lnTo>
                    <a:pt x="732" y="18"/>
                  </a:lnTo>
                  <a:lnTo>
                    <a:pt x="737" y="18"/>
                  </a:lnTo>
                  <a:lnTo>
                    <a:pt x="742" y="14"/>
                  </a:lnTo>
                  <a:lnTo>
                    <a:pt x="759" y="22"/>
                  </a:lnTo>
                  <a:lnTo>
                    <a:pt x="763" y="29"/>
                  </a:lnTo>
                  <a:lnTo>
                    <a:pt x="772" y="29"/>
                  </a:lnTo>
                  <a:lnTo>
                    <a:pt x="781" y="22"/>
                  </a:lnTo>
                  <a:lnTo>
                    <a:pt x="788" y="25"/>
                  </a:lnTo>
                  <a:lnTo>
                    <a:pt x="794" y="29"/>
                  </a:lnTo>
                  <a:lnTo>
                    <a:pt x="796" y="53"/>
                  </a:lnTo>
                  <a:lnTo>
                    <a:pt x="807" y="77"/>
                  </a:lnTo>
                  <a:lnTo>
                    <a:pt x="812" y="80"/>
                  </a:lnTo>
                  <a:lnTo>
                    <a:pt x="832" y="84"/>
                  </a:lnTo>
                  <a:lnTo>
                    <a:pt x="841" y="91"/>
                  </a:lnTo>
                  <a:lnTo>
                    <a:pt x="858" y="115"/>
                  </a:lnTo>
                  <a:lnTo>
                    <a:pt x="856" y="126"/>
                  </a:lnTo>
                  <a:lnTo>
                    <a:pt x="847" y="146"/>
                  </a:lnTo>
                  <a:lnTo>
                    <a:pt x="847" y="165"/>
                  </a:lnTo>
                  <a:lnTo>
                    <a:pt x="856" y="170"/>
                  </a:lnTo>
                  <a:lnTo>
                    <a:pt x="893" y="172"/>
                  </a:lnTo>
                  <a:lnTo>
                    <a:pt x="909" y="177"/>
                  </a:lnTo>
                  <a:lnTo>
                    <a:pt x="909" y="187"/>
                  </a:lnTo>
                  <a:lnTo>
                    <a:pt x="917" y="188"/>
                  </a:lnTo>
                  <a:lnTo>
                    <a:pt x="940" y="188"/>
                  </a:lnTo>
                  <a:lnTo>
                    <a:pt x="944" y="203"/>
                  </a:lnTo>
                  <a:lnTo>
                    <a:pt x="953" y="205"/>
                  </a:lnTo>
                  <a:lnTo>
                    <a:pt x="953" y="216"/>
                  </a:lnTo>
                  <a:lnTo>
                    <a:pt x="948" y="216"/>
                  </a:lnTo>
                  <a:lnTo>
                    <a:pt x="944" y="231"/>
                  </a:lnTo>
                  <a:lnTo>
                    <a:pt x="939" y="231"/>
                  </a:lnTo>
                  <a:lnTo>
                    <a:pt x="937" y="238"/>
                  </a:lnTo>
                  <a:lnTo>
                    <a:pt x="944" y="238"/>
                  </a:lnTo>
                  <a:lnTo>
                    <a:pt x="992" y="258"/>
                  </a:lnTo>
                  <a:lnTo>
                    <a:pt x="1081" y="337"/>
                  </a:lnTo>
                  <a:lnTo>
                    <a:pt x="1136" y="377"/>
                  </a:lnTo>
                  <a:lnTo>
                    <a:pt x="1195" y="405"/>
                  </a:lnTo>
                  <a:lnTo>
                    <a:pt x="1244" y="445"/>
                  </a:lnTo>
                  <a:lnTo>
                    <a:pt x="1287" y="500"/>
                  </a:lnTo>
                  <a:lnTo>
                    <a:pt x="1318" y="509"/>
                  </a:lnTo>
                  <a:lnTo>
                    <a:pt x="1351" y="525"/>
                  </a:lnTo>
                  <a:lnTo>
                    <a:pt x="1336" y="593"/>
                  </a:lnTo>
                  <a:lnTo>
                    <a:pt x="1301" y="657"/>
                  </a:lnTo>
                  <a:lnTo>
                    <a:pt x="887" y="698"/>
                  </a:lnTo>
                  <a:lnTo>
                    <a:pt x="849" y="749"/>
                  </a:lnTo>
                  <a:lnTo>
                    <a:pt x="825" y="793"/>
                  </a:lnTo>
                  <a:lnTo>
                    <a:pt x="748" y="932"/>
                  </a:lnTo>
                  <a:lnTo>
                    <a:pt x="730" y="945"/>
                  </a:lnTo>
                  <a:lnTo>
                    <a:pt x="724" y="952"/>
                  </a:lnTo>
                  <a:lnTo>
                    <a:pt x="722" y="956"/>
                  </a:lnTo>
                  <a:lnTo>
                    <a:pt x="724" y="963"/>
                  </a:lnTo>
                  <a:lnTo>
                    <a:pt x="737" y="969"/>
                  </a:lnTo>
                  <a:lnTo>
                    <a:pt x="737" y="1005"/>
                  </a:lnTo>
                  <a:lnTo>
                    <a:pt x="726" y="1031"/>
                  </a:lnTo>
                  <a:lnTo>
                    <a:pt x="737" y="1044"/>
                  </a:lnTo>
                  <a:lnTo>
                    <a:pt x="770" y="1051"/>
                  </a:lnTo>
                  <a:lnTo>
                    <a:pt x="766" y="1104"/>
                  </a:lnTo>
                  <a:lnTo>
                    <a:pt x="757" y="1121"/>
                  </a:lnTo>
                  <a:lnTo>
                    <a:pt x="741" y="1130"/>
                  </a:lnTo>
                  <a:lnTo>
                    <a:pt x="746" y="1185"/>
                  </a:lnTo>
                  <a:lnTo>
                    <a:pt x="742" y="1200"/>
                  </a:lnTo>
                  <a:lnTo>
                    <a:pt x="750" y="1234"/>
                  </a:lnTo>
                  <a:lnTo>
                    <a:pt x="724" y="1278"/>
                  </a:lnTo>
                  <a:lnTo>
                    <a:pt x="715" y="1267"/>
                  </a:lnTo>
                  <a:lnTo>
                    <a:pt x="711" y="1266"/>
                  </a:lnTo>
                  <a:lnTo>
                    <a:pt x="715" y="1266"/>
                  </a:lnTo>
                  <a:lnTo>
                    <a:pt x="708" y="1260"/>
                  </a:lnTo>
                  <a:lnTo>
                    <a:pt x="609" y="1172"/>
                  </a:lnTo>
                  <a:lnTo>
                    <a:pt x="565" y="1130"/>
                  </a:lnTo>
                  <a:lnTo>
                    <a:pt x="567" y="1128"/>
                  </a:lnTo>
                  <a:lnTo>
                    <a:pt x="559" y="1123"/>
                  </a:lnTo>
                  <a:lnTo>
                    <a:pt x="563" y="1128"/>
                  </a:lnTo>
                  <a:lnTo>
                    <a:pt x="550" y="1117"/>
                  </a:lnTo>
                  <a:lnTo>
                    <a:pt x="526" y="1090"/>
                  </a:lnTo>
                  <a:lnTo>
                    <a:pt x="524" y="1077"/>
                  </a:lnTo>
                  <a:lnTo>
                    <a:pt x="523" y="1075"/>
                  </a:lnTo>
                  <a:lnTo>
                    <a:pt x="510" y="1077"/>
                  </a:lnTo>
                  <a:lnTo>
                    <a:pt x="473" y="1033"/>
                  </a:lnTo>
                  <a:lnTo>
                    <a:pt x="475" y="1037"/>
                  </a:lnTo>
                  <a:lnTo>
                    <a:pt x="479" y="1031"/>
                  </a:lnTo>
                  <a:lnTo>
                    <a:pt x="466" y="1024"/>
                  </a:lnTo>
                  <a:lnTo>
                    <a:pt x="462" y="1020"/>
                  </a:lnTo>
                  <a:lnTo>
                    <a:pt x="457" y="1018"/>
                  </a:lnTo>
                  <a:lnTo>
                    <a:pt x="457" y="1016"/>
                  </a:lnTo>
                  <a:lnTo>
                    <a:pt x="442" y="1011"/>
                  </a:lnTo>
                  <a:lnTo>
                    <a:pt x="435" y="1004"/>
                  </a:lnTo>
                  <a:lnTo>
                    <a:pt x="433" y="1004"/>
                  </a:lnTo>
                  <a:lnTo>
                    <a:pt x="438" y="1011"/>
                  </a:lnTo>
                  <a:lnTo>
                    <a:pt x="435" y="1011"/>
                  </a:lnTo>
                  <a:lnTo>
                    <a:pt x="427" y="1002"/>
                  </a:lnTo>
                  <a:lnTo>
                    <a:pt x="424" y="1000"/>
                  </a:lnTo>
                  <a:lnTo>
                    <a:pt x="413" y="987"/>
                  </a:lnTo>
                  <a:lnTo>
                    <a:pt x="405" y="983"/>
                  </a:lnTo>
                  <a:lnTo>
                    <a:pt x="365" y="943"/>
                  </a:lnTo>
                  <a:lnTo>
                    <a:pt x="354" y="936"/>
                  </a:lnTo>
                  <a:lnTo>
                    <a:pt x="349" y="930"/>
                  </a:lnTo>
                  <a:lnTo>
                    <a:pt x="305" y="897"/>
                  </a:lnTo>
                  <a:lnTo>
                    <a:pt x="301" y="890"/>
                  </a:lnTo>
                  <a:lnTo>
                    <a:pt x="281" y="874"/>
                  </a:lnTo>
                  <a:lnTo>
                    <a:pt x="246" y="844"/>
                  </a:lnTo>
                  <a:lnTo>
                    <a:pt x="217" y="826"/>
                  </a:lnTo>
                  <a:lnTo>
                    <a:pt x="211" y="820"/>
                  </a:lnTo>
                  <a:lnTo>
                    <a:pt x="204" y="819"/>
                  </a:lnTo>
                  <a:lnTo>
                    <a:pt x="178" y="800"/>
                  </a:lnTo>
                  <a:lnTo>
                    <a:pt x="167" y="793"/>
                  </a:lnTo>
                  <a:lnTo>
                    <a:pt x="143" y="776"/>
                  </a:lnTo>
                  <a:lnTo>
                    <a:pt x="134" y="771"/>
                  </a:lnTo>
                  <a:lnTo>
                    <a:pt x="127" y="764"/>
                  </a:lnTo>
                  <a:lnTo>
                    <a:pt x="110" y="756"/>
                  </a:lnTo>
                  <a:lnTo>
                    <a:pt x="90" y="753"/>
                  </a:lnTo>
                  <a:lnTo>
                    <a:pt x="87" y="749"/>
                  </a:lnTo>
                  <a:lnTo>
                    <a:pt x="79" y="745"/>
                  </a:lnTo>
                  <a:lnTo>
                    <a:pt x="76" y="738"/>
                  </a:lnTo>
                  <a:lnTo>
                    <a:pt x="72" y="736"/>
                  </a:lnTo>
                  <a:lnTo>
                    <a:pt x="54" y="732"/>
                  </a:lnTo>
                  <a:lnTo>
                    <a:pt x="43" y="736"/>
                  </a:lnTo>
                  <a:lnTo>
                    <a:pt x="21" y="725"/>
                  </a:lnTo>
                  <a:lnTo>
                    <a:pt x="19" y="723"/>
                  </a:lnTo>
                  <a:lnTo>
                    <a:pt x="19" y="659"/>
                  </a:lnTo>
                  <a:lnTo>
                    <a:pt x="0" y="602"/>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8" name="Google Shape;420;p32">
              <a:extLst>
                <a:ext uri="{FF2B5EF4-FFF2-40B4-BE49-F238E27FC236}">
                  <a16:creationId xmlns:a16="http://schemas.microsoft.com/office/drawing/2014/main" id="{8B83516A-DFB9-928A-F23E-E9E933384711}"/>
                </a:ext>
              </a:extLst>
            </p:cNvPr>
            <p:cNvSpPr/>
            <p:nvPr/>
          </p:nvSpPr>
          <p:spPr>
            <a:xfrm>
              <a:off x="8521626" y="4133580"/>
              <a:ext cx="496665" cy="456659"/>
            </a:xfrm>
            <a:custGeom>
              <a:avLst/>
              <a:gdLst/>
              <a:ahLst/>
              <a:cxnLst/>
              <a:rect l="l" t="t" r="r" b="b"/>
              <a:pathLst>
                <a:path w="770" h="743" extrusionOk="0">
                  <a:moveTo>
                    <a:pt x="0" y="529"/>
                  </a:moveTo>
                  <a:lnTo>
                    <a:pt x="9" y="529"/>
                  </a:lnTo>
                  <a:lnTo>
                    <a:pt x="39" y="480"/>
                  </a:lnTo>
                  <a:lnTo>
                    <a:pt x="50" y="465"/>
                  </a:lnTo>
                  <a:lnTo>
                    <a:pt x="48" y="432"/>
                  </a:lnTo>
                  <a:lnTo>
                    <a:pt x="35" y="428"/>
                  </a:lnTo>
                  <a:lnTo>
                    <a:pt x="20" y="417"/>
                  </a:lnTo>
                  <a:lnTo>
                    <a:pt x="4" y="384"/>
                  </a:lnTo>
                  <a:lnTo>
                    <a:pt x="9" y="372"/>
                  </a:lnTo>
                  <a:lnTo>
                    <a:pt x="20" y="357"/>
                  </a:lnTo>
                  <a:lnTo>
                    <a:pt x="55" y="313"/>
                  </a:lnTo>
                  <a:lnTo>
                    <a:pt x="55" y="300"/>
                  </a:lnTo>
                  <a:lnTo>
                    <a:pt x="64" y="293"/>
                  </a:lnTo>
                  <a:lnTo>
                    <a:pt x="83" y="271"/>
                  </a:lnTo>
                  <a:lnTo>
                    <a:pt x="95" y="253"/>
                  </a:lnTo>
                  <a:lnTo>
                    <a:pt x="101" y="238"/>
                  </a:lnTo>
                  <a:lnTo>
                    <a:pt x="110" y="231"/>
                  </a:lnTo>
                  <a:lnTo>
                    <a:pt x="110" y="212"/>
                  </a:lnTo>
                  <a:lnTo>
                    <a:pt x="119" y="199"/>
                  </a:lnTo>
                  <a:lnTo>
                    <a:pt x="134" y="209"/>
                  </a:lnTo>
                  <a:lnTo>
                    <a:pt x="138" y="198"/>
                  </a:lnTo>
                  <a:lnTo>
                    <a:pt x="152" y="198"/>
                  </a:lnTo>
                  <a:lnTo>
                    <a:pt x="181" y="154"/>
                  </a:lnTo>
                  <a:lnTo>
                    <a:pt x="163" y="126"/>
                  </a:lnTo>
                  <a:lnTo>
                    <a:pt x="148" y="104"/>
                  </a:lnTo>
                  <a:lnTo>
                    <a:pt x="156" y="88"/>
                  </a:lnTo>
                  <a:lnTo>
                    <a:pt x="159" y="73"/>
                  </a:lnTo>
                  <a:lnTo>
                    <a:pt x="172" y="60"/>
                  </a:lnTo>
                  <a:lnTo>
                    <a:pt x="181" y="49"/>
                  </a:lnTo>
                  <a:lnTo>
                    <a:pt x="185" y="44"/>
                  </a:lnTo>
                  <a:lnTo>
                    <a:pt x="170" y="29"/>
                  </a:lnTo>
                  <a:lnTo>
                    <a:pt x="170" y="25"/>
                  </a:lnTo>
                  <a:lnTo>
                    <a:pt x="207" y="0"/>
                  </a:lnTo>
                  <a:lnTo>
                    <a:pt x="211" y="3"/>
                  </a:lnTo>
                  <a:lnTo>
                    <a:pt x="225" y="5"/>
                  </a:lnTo>
                  <a:lnTo>
                    <a:pt x="236" y="9"/>
                  </a:lnTo>
                  <a:lnTo>
                    <a:pt x="251" y="14"/>
                  </a:lnTo>
                  <a:lnTo>
                    <a:pt x="258" y="36"/>
                  </a:lnTo>
                  <a:lnTo>
                    <a:pt x="295" y="36"/>
                  </a:lnTo>
                  <a:lnTo>
                    <a:pt x="326" y="44"/>
                  </a:lnTo>
                  <a:lnTo>
                    <a:pt x="343" y="40"/>
                  </a:lnTo>
                  <a:lnTo>
                    <a:pt x="367" y="79"/>
                  </a:lnTo>
                  <a:lnTo>
                    <a:pt x="389" y="97"/>
                  </a:lnTo>
                  <a:lnTo>
                    <a:pt x="396" y="97"/>
                  </a:lnTo>
                  <a:lnTo>
                    <a:pt x="421" y="111"/>
                  </a:lnTo>
                  <a:lnTo>
                    <a:pt x="434" y="122"/>
                  </a:lnTo>
                  <a:lnTo>
                    <a:pt x="443" y="132"/>
                  </a:lnTo>
                  <a:lnTo>
                    <a:pt x="462" y="135"/>
                  </a:lnTo>
                  <a:lnTo>
                    <a:pt x="486" y="132"/>
                  </a:lnTo>
                  <a:lnTo>
                    <a:pt x="493" y="119"/>
                  </a:lnTo>
                  <a:lnTo>
                    <a:pt x="497" y="99"/>
                  </a:lnTo>
                  <a:lnTo>
                    <a:pt x="509" y="86"/>
                  </a:lnTo>
                  <a:lnTo>
                    <a:pt x="546" y="73"/>
                  </a:lnTo>
                  <a:lnTo>
                    <a:pt x="557" y="79"/>
                  </a:lnTo>
                  <a:lnTo>
                    <a:pt x="572" y="80"/>
                  </a:lnTo>
                  <a:lnTo>
                    <a:pt x="588" y="79"/>
                  </a:lnTo>
                  <a:lnTo>
                    <a:pt x="596" y="80"/>
                  </a:lnTo>
                  <a:lnTo>
                    <a:pt x="605" y="95"/>
                  </a:lnTo>
                  <a:lnTo>
                    <a:pt x="619" y="102"/>
                  </a:lnTo>
                  <a:lnTo>
                    <a:pt x="672" y="137"/>
                  </a:lnTo>
                  <a:lnTo>
                    <a:pt x="682" y="137"/>
                  </a:lnTo>
                  <a:lnTo>
                    <a:pt x="711" y="144"/>
                  </a:lnTo>
                  <a:lnTo>
                    <a:pt x="726" y="144"/>
                  </a:lnTo>
                  <a:lnTo>
                    <a:pt x="733" y="150"/>
                  </a:lnTo>
                  <a:lnTo>
                    <a:pt x="733" y="168"/>
                  </a:lnTo>
                  <a:lnTo>
                    <a:pt x="740" y="174"/>
                  </a:lnTo>
                  <a:lnTo>
                    <a:pt x="742" y="198"/>
                  </a:lnTo>
                  <a:lnTo>
                    <a:pt x="748" y="209"/>
                  </a:lnTo>
                  <a:lnTo>
                    <a:pt x="770" y="209"/>
                  </a:lnTo>
                  <a:lnTo>
                    <a:pt x="770" y="229"/>
                  </a:lnTo>
                  <a:lnTo>
                    <a:pt x="748" y="238"/>
                  </a:lnTo>
                  <a:lnTo>
                    <a:pt x="742" y="253"/>
                  </a:lnTo>
                  <a:lnTo>
                    <a:pt x="720" y="260"/>
                  </a:lnTo>
                  <a:lnTo>
                    <a:pt x="709" y="253"/>
                  </a:lnTo>
                  <a:lnTo>
                    <a:pt x="694" y="245"/>
                  </a:lnTo>
                  <a:lnTo>
                    <a:pt x="693" y="236"/>
                  </a:lnTo>
                  <a:lnTo>
                    <a:pt x="672" y="238"/>
                  </a:lnTo>
                  <a:lnTo>
                    <a:pt x="671" y="253"/>
                  </a:lnTo>
                  <a:lnTo>
                    <a:pt x="651" y="293"/>
                  </a:lnTo>
                  <a:lnTo>
                    <a:pt x="649" y="309"/>
                  </a:lnTo>
                  <a:lnTo>
                    <a:pt x="649" y="324"/>
                  </a:lnTo>
                  <a:lnTo>
                    <a:pt x="643" y="331"/>
                  </a:lnTo>
                  <a:lnTo>
                    <a:pt x="632" y="339"/>
                  </a:lnTo>
                  <a:lnTo>
                    <a:pt x="627" y="339"/>
                  </a:lnTo>
                  <a:lnTo>
                    <a:pt x="619" y="331"/>
                  </a:lnTo>
                  <a:lnTo>
                    <a:pt x="616" y="331"/>
                  </a:lnTo>
                  <a:lnTo>
                    <a:pt x="601" y="318"/>
                  </a:lnTo>
                  <a:lnTo>
                    <a:pt x="581" y="317"/>
                  </a:lnTo>
                  <a:lnTo>
                    <a:pt x="577" y="317"/>
                  </a:lnTo>
                  <a:lnTo>
                    <a:pt x="574" y="318"/>
                  </a:lnTo>
                  <a:lnTo>
                    <a:pt x="566" y="346"/>
                  </a:lnTo>
                  <a:lnTo>
                    <a:pt x="564" y="350"/>
                  </a:lnTo>
                  <a:lnTo>
                    <a:pt x="557" y="353"/>
                  </a:lnTo>
                  <a:lnTo>
                    <a:pt x="539" y="353"/>
                  </a:lnTo>
                  <a:lnTo>
                    <a:pt x="528" y="342"/>
                  </a:lnTo>
                  <a:lnTo>
                    <a:pt x="519" y="342"/>
                  </a:lnTo>
                  <a:lnTo>
                    <a:pt x="513" y="340"/>
                  </a:lnTo>
                  <a:lnTo>
                    <a:pt x="504" y="346"/>
                  </a:lnTo>
                  <a:lnTo>
                    <a:pt x="502" y="366"/>
                  </a:lnTo>
                  <a:lnTo>
                    <a:pt x="497" y="372"/>
                  </a:lnTo>
                  <a:lnTo>
                    <a:pt x="489" y="405"/>
                  </a:lnTo>
                  <a:lnTo>
                    <a:pt x="493" y="434"/>
                  </a:lnTo>
                  <a:lnTo>
                    <a:pt x="506" y="467"/>
                  </a:lnTo>
                  <a:lnTo>
                    <a:pt x="519" y="474"/>
                  </a:lnTo>
                  <a:lnTo>
                    <a:pt x="520" y="536"/>
                  </a:lnTo>
                  <a:lnTo>
                    <a:pt x="531" y="551"/>
                  </a:lnTo>
                  <a:lnTo>
                    <a:pt x="535" y="555"/>
                  </a:lnTo>
                  <a:lnTo>
                    <a:pt x="548" y="573"/>
                  </a:lnTo>
                  <a:lnTo>
                    <a:pt x="577" y="597"/>
                  </a:lnTo>
                  <a:lnTo>
                    <a:pt x="577" y="604"/>
                  </a:lnTo>
                  <a:lnTo>
                    <a:pt x="601" y="623"/>
                  </a:lnTo>
                  <a:lnTo>
                    <a:pt x="605" y="637"/>
                  </a:lnTo>
                  <a:lnTo>
                    <a:pt x="612" y="648"/>
                  </a:lnTo>
                  <a:lnTo>
                    <a:pt x="608" y="661"/>
                  </a:lnTo>
                  <a:lnTo>
                    <a:pt x="608" y="676"/>
                  </a:lnTo>
                  <a:lnTo>
                    <a:pt x="605" y="678"/>
                  </a:lnTo>
                  <a:lnTo>
                    <a:pt x="601" y="679"/>
                  </a:lnTo>
                  <a:lnTo>
                    <a:pt x="603" y="687"/>
                  </a:lnTo>
                  <a:lnTo>
                    <a:pt x="588" y="701"/>
                  </a:lnTo>
                  <a:lnTo>
                    <a:pt x="570" y="729"/>
                  </a:lnTo>
                  <a:lnTo>
                    <a:pt x="557" y="738"/>
                  </a:lnTo>
                  <a:lnTo>
                    <a:pt x="539" y="740"/>
                  </a:lnTo>
                  <a:lnTo>
                    <a:pt x="526" y="740"/>
                  </a:lnTo>
                  <a:lnTo>
                    <a:pt x="520" y="740"/>
                  </a:lnTo>
                  <a:lnTo>
                    <a:pt x="513" y="738"/>
                  </a:lnTo>
                  <a:lnTo>
                    <a:pt x="502" y="740"/>
                  </a:lnTo>
                  <a:lnTo>
                    <a:pt x="476" y="740"/>
                  </a:lnTo>
                  <a:lnTo>
                    <a:pt x="465" y="740"/>
                  </a:lnTo>
                  <a:lnTo>
                    <a:pt x="454" y="740"/>
                  </a:lnTo>
                  <a:lnTo>
                    <a:pt x="449" y="740"/>
                  </a:lnTo>
                  <a:lnTo>
                    <a:pt x="447" y="736"/>
                  </a:lnTo>
                  <a:lnTo>
                    <a:pt x="420" y="736"/>
                  </a:lnTo>
                  <a:lnTo>
                    <a:pt x="401" y="743"/>
                  </a:lnTo>
                  <a:lnTo>
                    <a:pt x="396" y="740"/>
                  </a:lnTo>
                  <a:lnTo>
                    <a:pt x="389" y="740"/>
                  </a:lnTo>
                  <a:lnTo>
                    <a:pt x="387" y="740"/>
                  </a:lnTo>
                  <a:lnTo>
                    <a:pt x="387" y="732"/>
                  </a:lnTo>
                  <a:lnTo>
                    <a:pt x="401" y="723"/>
                  </a:lnTo>
                  <a:lnTo>
                    <a:pt x="409" y="714"/>
                  </a:lnTo>
                  <a:lnTo>
                    <a:pt x="400" y="692"/>
                  </a:lnTo>
                  <a:lnTo>
                    <a:pt x="392" y="685"/>
                  </a:lnTo>
                  <a:lnTo>
                    <a:pt x="378" y="683"/>
                  </a:lnTo>
                  <a:lnTo>
                    <a:pt x="357" y="685"/>
                  </a:lnTo>
                  <a:lnTo>
                    <a:pt x="348" y="685"/>
                  </a:lnTo>
                  <a:lnTo>
                    <a:pt x="341" y="690"/>
                  </a:lnTo>
                  <a:lnTo>
                    <a:pt x="319" y="683"/>
                  </a:lnTo>
                  <a:lnTo>
                    <a:pt x="312" y="692"/>
                  </a:lnTo>
                  <a:lnTo>
                    <a:pt x="308" y="694"/>
                  </a:lnTo>
                  <a:lnTo>
                    <a:pt x="297" y="698"/>
                  </a:lnTo>
                  <a:lnTo>
                    <a:pt x="286" y="699"/>
                  </a:lnTo>
                  <a:lnTo>
                    <a:pt x="279" y="698"/>
                  </a:lnTo>
                  <a:lnTo>
                    <a:pt x="273" y="694"/>
                  </a:lnTo>
                  <a:lnTo>
                    <a:pt x="273" y="690"/>
                  </a:lnTo>
                  <a:lnTo>
                    <a:pt x="266" y="694"/>
                  </a:lnTo>
                  <a:lnTo>
                    <a:pt x="264" y="692"/>
                  </a:lnTo>
                  <a:lnTo>
                    <a:pt x="257" y="694"/>
                  </a:lnTo>
                  <a:lnTo>
                    <a:pt x="242" y="685"/>
                  </a:lnTo>
                  <a:lnTo>
                    <a:pt x="231" y="663"/>
                  </a:lnTo>
                  <a:lnTo>
                    <a:pt x="225" y="580"/>
                  </a:lnTo>
                  <a:lnTo>
                    <a:pt x="216" y="580"/>
                  </a:lnTo>
                  <a:lnTo>
                    <a:pt x="209" y="582"/>
                  </a:lnTo>
                  <a:lnTo>
                    <a:pt x="207" y="582"/>
                  </a:lnTo>
                  <a:lnTo>
                    <a:pt x="185" y="569"/>
                  </a:lnTo>
                  <a:lnTo>
                    <a:pt x="180" y="569"/>
                  </a:lnTo>
                  <a:lnTo>
                    <a:pt x="174" y="575"/>
                  </a:lnTo>
                  <a:lnTo>
                    <a:pt x="172" y="577"/>
                  </a:lnTo>
                  <a:lnTo>
                    <a:pt x="170" y="588"/>
                  </a:lnTo>
                  <a:lnTo>
                    <a:pt x="158" y="593"/>
                  </a:lnTo>
                  <a:lnTo>
                    <a:pt x="156" y="604"/>
                  </a:lnTo>
                  <a:lnTo>
                    <a:pt x="138" y="613"/>
                  </a:lnTo>
                  <a:lnTo>
                    <a:pt x="130" y="615"/>
                  </a:lnTo>
                  <a:lnTo>
                    <a:pt x="117" y="608"/>
                  </a:lnTo>
                  <a:lnTo>
                    <a:pt x="110" y="608"/>
                  </a:lnTo>
                  <a:lnTo>
                    <a:pt x="101" y="604"/>
                  </a:lnTo>
                  <a:lnTo>
                    <a:pt x="75" y="601"/>
                  </a:lnTo>
                  <a:lnTo>
                    <a:pt x="73" y="599"/>
                  </a:lnTo>
                  <a:lnTo>
                    <a:pt x="66" y="577"/>
                  </a:lnTo>
                  <a:lnTo>
                    <a:pt x="66" y="566"/>
                  </a:lnTo>
                  <a:lnTo>
                    <a:pt x="62" y="555"/>
                  </a:lnTo>
                  <a:lnTo>
                    <a:pt x="64" y="542"/>
                  </a:lnTo>
                  <a:lnTo>
                    <a:pt x="40" y="531"/>
                  </a:lnTo>
                  <a:lnTo>
                    <a:pt x="40" y="546"/>
                  </a:lnTo>
                  <a:lnTo>
                    <a:pt x="31" y="544"/>
                  </a:lnTo>
                  <a:lnTo>
                    <a:pt x="24" y="529"/>
                  </a:lnTo>
                  <a:lnTo>
                    <a:pt x="6" y="531"/>
                  </a:lnTo>
                  <a:lnTo>
                    <a:pt x="0" y="529"/>
                  </a:lnTo>
                </a:path>
              </a:pathLst>
            </a:custGeom>
            <a:solidFill>
              <a:srgbClr val="FFFFFF"/>
            </a:solid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9" name="Google Shape;421;p32">
              <a:extLst>
                <a:ext uri="{FF2B5EF4-FFF2-40B4-BE49-F238E27FC236}">
                  <a16:creationId xmlns:a16="http://schemas.microsoft.com/office/drawing/2014/main" id="{D55C2011-0479-A509-1ABB-597FB04FAA4D}"/>
                </a:ext>
              </a:extLst>
            </p:cNvPr>
            <p:cNvSpPr/>
            <p:nvPr/>
          </p:nvSpPr>
          <p:spPr>
            <a:xfrm>
              <a:off x="8918959" y="2762224"/>
              <a:ext cx="633249" cy="1289960"/>
            </a:xfrm>
            <a:custGeom>
              <a:avLst/>
              <a:gdLst/>
              <a:ahLst/>
              <a:cxnLst/>
              <a:rect l="l" t="t" r="r" b="b"/>
              <a:pathLst>
                <a:path w="980" h="2105" extrusionOk="0">
                  <a:moveTo>
                    <a:pt x="980" y="649"/>
                  </a:moveTo>
                  <a:lnTo>
                    <a:pt x="973" y="722"/>
                  </a:lnTo>
                  <a:lnTo>
                    <a:pt x="969" y="739"/>
                  </a:lnTo>
                  <a:lnTo>
                    <a:pt x="969" y="762"/>
                  </a:lnTo>
                  <a:lnTo>
                    <a:pt x="952" y="839"/>
                  </a:lnTo>
                  <a:lnTo>
                    <a:pt x="938" y="861"/>
                  </a:lnTo>
                  <a:lnTo>
                    <a:pt x="912" y="920"/>
                  </a:lnTo>
                  <a:lnTo>
                    <a:pt x="874" y="995"/>
                  </a:lnTo>
                  <a:lnTo>
                    <a:pt x="853" y="1063"/>
                  </a:lnTo>
                  <a:lnTo>
                    <a:pt x="846" y="1063"/>
                  </a:lnTo>
                  <a:lnTo>
                    <a:pt x="830" y="1074"/>
                  </a:lnTo>
                  <a:lnTo>
                    <a:pt x="828" y="1081"/>
                  </a:lnTo>
                  <a:lnTo>
                    <a:pt x="808" y="1120"/>
                  </a:lnTo>
                  <a:lnTo>
                    <a:pt x="809" y="1131"/>
                  </a:lnTo>
                  <a:lnTo>
                    <a:pt x="809" y="1158"/>
                  </a:lnTo>
                  <a:lnTo>
                    <a:pt x="806" y="1197"/>
                  </a:lnTo>
                  <a:lnTo>
                    <a:pt x="799" y="1197"/>
                  </a:lnTo>
                  <a:lnTo>
                    <a:pt x="769" y="1222"/>
                  </a:lnTo>
                  <a:lnTo>
                    <a:pt x="784" y="1257"/>
                  </a:lnTo>
                  <a:lnTo>
                    <a:pt x="806" y="1263"/>
                  </a:lnTo>
                  <a:lnTo>
                    <a:pt x="809" y="1301"/>
                  </a:lnTo>
                  <a:lnTo>
                    <a:pt x="784" y="1413"/>
                  </a:lnTo>
                  <a:lnTo>
                    <a:pt x="788" y="1429"/>
                  </a:lnTo>
                  <a:lnTo>
                    <a:pt x="799" y="1444"/>
                  </a:lnTo>
                  <a:lnTo>
                    <a:pt x="791" y="1455"/>
                  </a:lnTo>
                  <a:lnTo>
                    <a:pt x="800" y="1563"/>
                  </a:lnTo>
                  <a:lnTo>
                    <a:pt x="797" y="1572"/>
                  </a:lnTo>
                  <a:lnTo>
                    <a:pt x="822" y="1731"/>
                  </a:lnTo>
                  <a:lnTo>
                    <a:pt x="824" y="1742"/>
                  </a:lnTo>
                  <a:lnTo>
                    <a:pt x="824" y="1753"/>
                  </a:lnTo>
                  <a:lnTo>
                    <a:pt x="828" y="1759"/>
                  </a:lnTo>
                  <a:lnTo>
                    <a:pt x="830" y="1772"/>
                  </a:lnTo>
                  <a:lnTo>
                    <a:pt x="831" y="1779"/>
                  </a:lnTo>
                  <a:lnTo>
                    <a:pt x="835" y="1788"/>
                  </a:lnTo>
                  <a:lnTo>
                    <a:pt x="831" y="1797"/>
                  </a:lnTo>
                  <a:lnTo>
                    <a:pt x="837" y="1805"/>
                  </a:lnTo>
                  <a:lnTo>
                    <a:pt x="839" y="1847"/>
                  </a:lnTo>
                  <a:lnTo>
                    <a:pt x="837" y="1847"/>
                  </a:lnTo>
                  <a:lnTo>
                    <a:pt x="830" y="1851"/>
                  </a:lnTo>
                  <a:lnTo>
                    <a:pt x="824" y="1862"/>
                  </a:lnTo>
                  <a:lnTo>
                    <a:pt x="822" y="1884"/>
                  </a:lnTo>
                  <a:lnTo>
                    <a:pt x="824" y="1891"/>
                  </a:lnTo>
                  <a:lnTo>
                    <a:pt x="824" y="1900"/>
                  </a:lnTo>
                  <a:lnTo>
                    <a:pt x="820" y="1911"/>
                  </a:lnTo>
                  <a:lnTo>
                    <a:pt x="809" y="1911"/>
                  </a:lnTo>
                  <a:lnTo>
                    <a:pt x="809" y="1917"/>
                  </a:lnTo>
                  <a:lnTo>
                    <a:pt x="806" y="1915"/>
                  </a:lnTo>
                  <a:lnTo>
                    <a:pt x="797" y="1929"/>
                  </a:lnTo>
                  <a:lnTo>
                    <a:pt x="789" y="1942"/>
                  </a:lnTo>
                  <a:lnTo>
                    <a:pt x="797" y="1948"/>
                  </a:lnTo>
                  <a:lnTo>
                    <a:pt x="788" y="1957"/>
                  </a:lnTo>
                  <a:lnTo>
                    <a:pt x="780" y="1988"/>
                  </a:lnTo>
                  <a:lnTo>
                    <a:pt x="797" y="2006"/>
                  </a:lnTo>
                  <a:lnTo>
                    <a:pt x="800" y="2006"/>
                  </a:lnTo>
                  <a:lnTo>
                    <a:pt x="808" y="1999"/>
                  </a:lnTo>
                  <a:lnTo>
                    <a:pt x="809" y="2003"/>
                  </a:lnTo>
                  <a:lnTo>
                    <a:pt x="809" y="2026"/>
                  </a:lnTo>
                  <a:lnTo>
                    <a:pt x="813" y="2043"/>
                  </a:lnTo>
                  <a:lnTo>
                    <a:pt x="817" y="2067"/>
                  </a:lnTo>
                  <a:lnTo>
                    <a:pt x="822" y="2081"/>
                  </a:lnTo>
                  <a:lnTo>
                    <a:pt x="828" y="2092"/>
                  </a:lnTo>
                  <a:lnTo>
                    <a:pt x="831" y="2102"/>
                  </a:lnTo>
                  <a:lnTo>
                    <a:pt x="815" y="2105"/>
                  </a:lnTo>
                  <a:lnTo>
                    <a:pt x="799" y="2094"/>
                  </a:lnTo>
                  <a:lnTo>
                    <a:pt x="767" y="2069"/>
                  </a:lnTo>
                  <a:lnTo>
                    <a:pt x="755" y="2054"/>
                  </a:lnTo>
                  <a:lnTo>
                    <a:pt x="749" y="2047"/>
                  </a:lnTo>
                  <a:lnTo>
                    <a:pt x="736" y="2030"/>
                  </a:lnTo>
                  <a:lnTo>
                    <a:pt x="731" y="2028"/>
                  </a:lnTo>
                  <a:lnTo>
                    <a:pt x="720" y="2026"/>
                  </a:lnTo>
                  <a:lnTo>
                    <a:pt x="712" y="2019"/>
                  </a:lnTo>
                  <a:lnTo>
                    <a:pt x="707" y="2019"/>
                  </a:lnTo>
                  <a:lnTo>
                    <a:pt x="692" y="2034"/>
                  </a:lnTo>
                  <a:lnTo>
                    <a:pt x="689" y="2043"/>
                  </a:lnTo>
                  <a:lnTo>
                    <a:pt x="674" y="2041"/>
                  </a:lnTo>
                  <a:lnTo>
                    <a:pt x="665" y="2037"/>
                  </a:lnTo>
                  <a:lnTo>
                    <a:pt x="646" y="2037"/>
                  </a:lnTo>
                  <a:lnTo>
                    <a:pt x="637" y="2041"/>
                  </a:lnTo>
                  <a:lnTo>
                    <a:pt x="639" y="2036"/>
                  </a:lnTo>
                  <a:lnTo>
                    <a:pt x="630" y="2041"/>
                  </a:lnTo>
                  <a:lnTo>
                    <a:pt x="630" y="2036"/>
                  </a:lnTo>
                  <a:lnTo>
                    <a:pt x="606" y="2036"/>
                  </a:lnTo>
                  <a:lnTo>
                    <a:pt x="602" y="2037"/>
                  </a:lnTo>
                  <a:lnTo>
                    <a:pt x="597" y="2037"/>
                  </a:lnTo>
                  <a:lnTo>
                    <a:pt x="476" y="2047"/>
                  </a:lnTo>
                  <a:lnTo>
                    <a:pt x="480" y="2041"/>
                  </a:lnTo>
                  <a:lnTo>
                    <a:pt x="428" y="2052"/>
                  </a:lnTo>
                  <a:lnTo>
                    <a:pt x="381" y="2037"/>
                  </a:lnTo>
                  <a:lnTo>
                    <a:pt x="361" y="2043"/>
                  </a:lnTo>
                  <a:lnTo>
                    <a:pt x="337" y="2037"/>
                  </a:lnTo>
                  <a:lnTo>
                    <a:pt x="318" y="2037"/>
                  </a:lnTo>
                  <a:lnTo>
                    <a:pt x="297" y="2030"/>
                  </a:lnTo>
                  <a:lnTo>
                    <a:pt x="286" y="2010"/>
                  </a:lnTo>
                  <a:lnTo>
                    <a:pt x="280" y="1982"/>
                  </a:lnTo>
                  <a:lnTo>
                    <a:pt x="267" y="1948"/>
                  </a:lnTo>
                  <a:lnTo>
                    <a:pt x="225" y="1922"/>
                  </a:lnTo>
                  <a:lnTo>
                    <a:pt x="205" y="1922"/>
                  </a:lnTo>
                  <a:lnTo>
                    <a:pt x="205" y="1929"/>
                  </a:lnTo>
                  <a:lnTo>
                    <a:pt x="212" y="1944"/>
                  </a:lnTo>
                  <a:lnTo>
                    <a:pt x="210" y="1957"/>
                  </a:lnTo>
                  <a:lnTo>
                    <a:pt x="89" y="1907"/>
                  </a:lnTo>
                  <a:lnTo>
                    <a:pt x="47" y="1893"/>
                  </a:lnTo>
                  <a:lnTo>
                    <a:pt x="40" y="1885"/>
                  </a:lnTo>
                  <a:lnTo>
                    <a:pt x="33" y="1873"/>
                  </a:lnTo>
                  <a:lnTo>
                    <a:pt x="42" y="1830"/>
                  </a:lnTo>
                  <a:lnTo>
                    <a:pt x="60" y="1827"/>
                  </a:lnTo>
                  <a:lnTo>
                    <a:pt x="66" y="1823"/>
                  </a:lnTo>
                  <a:lnTo>
                    <a:pt x="67" y="1783"/>
                  </a:lnTo>
                  <a:lnTo>
                    <a:pt x="42" y="1764"/>
                  </a:lnTo>
                  <a:lnTo>
                    <a:pt x="42" y="1748"/>
                  </a:lnTo>
                  <a:lnTo>
                    <a:pt x="35" y="1739"/>
                  </a:lnTo>
                  <a:lnTo>
                    <a:pt x="9" y="1746"/>
                  </a:lnTo>
                  <a:lnTo>
                    <a:pt x="5" y="1741"/>
                  </a:lnTo>
                  <a:lnTo>
                    <a:pt x="0" y="1731"/>
                  </a:lnTo>
                  <a:lnTo>
                    <a:pt x="0" y="1721"/>
                  </a:lnTo>
                  <a:lnTo>
                    <a:pt x="13" y="1702"/>
                  </a:lnTo>
                  <a:lnTo>
                    <a:pt x="9" y="1677"/>
                  </a:lnTo>
                  <a:lnTo>
                    <a:pt x="0" y="1671"/>
                  </a:lnTo>
                  <a:lnTo>
                    <a:pt x="9" y="1660"/>
                  </a:lnTo>
                  <a:lnTo>
                    <a:pt x="20" y="1653"/>
                  </a:lnTo>
                  <a:lnTo>
                    <a:pt x="51" y="1664"/>
                  </a:lnTo>
                  <a:lnTo>
                    <a:pt x="56" y="1662"/>
                  </a:lnTo>
                  <a:lnTo>
                    <a:pt x="66" y="1655"/>
                  </a:lnTo>
                  <a:lnTo>
                    <a:pt x="66" y="1565"/>
                  </a:lnTo>
                  <a:lnTo>
                    <a:pt x="80" y="1521"/>
                  </a:lnTo>
                  <a:lnTo>
                    <a:pt x="86" y="1517"/>
                  </a:lnTo>
                  <a:lnTo>
                    <a:pt x="97" y="1512"/>
                  </a:lnTo>
                  <a:lnTo>
                    <a:pt x="100" y="1512"/>
                  </a:lnTo>
                  <a:lnTo>
                    <a:pt x="113" y="1512"/>
                  </a:lnTo>
                  <a:lnTo>
                    <a:pt x="119" y="1510"/>
                  </a:lnTo>
                  <a:lnTo>
                    <a:pt x="128" y="1510"/>
                  </a:lnTo>
                  <a:lnTo>
                    <a:pt x="155" y="1517"/>
                  </a:lnTo>
                  <a:lnTo>
                    <a:pt x="165" y="1517"/>
                  </a:lnTo>
                  <a:lnTo>
                    <a:pt x="179" y="1497"/>
                  </a:lnTo>
                  <a:lnTo>
                    <a:pt x="216" y="1492"/>
                  </a:lnTo>
                  <a:lnTo>
                    <a:pt x="220" y="1451"/>
                  </a:lnTo>
                  <a:lnTo>
                    <a:pt x="227" y="1446"/>
                  </a:lnTo>
                  <a:lnTo>
                    <a:pt x="223" y="1438"/>
                  </a:lnTo>
                  <a:lnTo>
                    <a:pt x="216" y="1438"/>
                  </a:lnTo>
                  <a:lnTo>
                    <a:pt x="209" y="1426"/>
                  </a:lnTo>
                  <a:lnTo>
                    <a:pt x="183" y="1407"/>
                  </a:lnTo>
                  <a:lnTo>
                    <a:pt x="181" y="1404"/>
                  </a:lnTo>
                  <a:lnTo>
                    <a:pt x="172" y="1398"/>
                  </a:lnTo>
                  <a:lnTo>
                    <a:pt x="166" y="1367"/>
                  </a:lnTo>
                  <a:lnTo>
                    <a:pt x="165" y="1328"/>
                  </a:lnTo>
                  <a:lnTo>
                    <a:pt x="176" y="1296"/>
                  </a:lnTo>
                  <a:lnTo>
                    <a:pt x="188" y="1279"/>
                  </a:lnTo>
                  <a:lnTo>
                    <a:pt x="174" y="1255"/>
                  </a:lnTo>
                  <a:lnTo>
                    <a:pt x="166" y="1224"/>
                  </a:lnTo>
                  <a:lnTo>
                    <a:pt x="143" y="1220"/>
                  </a:lnTo>
                  <a:lnTo>
                    <a:pt x="135" y="1215"/>
                  </a:lnTo>
                  <a:lnTo>
                    <a:pt x="143" y="1197"/>
                  </a:lnTo>
                  <a:lnTo>
                    <a:pt x="166" y="1182"/>
                  </a:lnTo>
                  <a:lnTo>
                    <a:pt x="181" y="1182"/>
                  </a:lnTo>
                  <a:lnTo>
                    <a:pt x="183" y="1186"/>
                  </a:lnTo>
                  <a:lnTo>
                    <a:pt x="194" y="1182"/>
                  </a:lnTo>
                  <a:lnTo>
                    <a:pt x="209" y="1171"/>
                  </a:lnTo>
                  <a:lnTo>
                    <a:pt x="209" y="1158"/>
                  </a:lnTo>
                  <a:lnTo>
                    <a:pt x="216" y="1151"/>
                  </a:lnTo>
                  <a:lnTo>
                    <a:pt x="234" y="1145"/>
                  </a:lnTo>
                  <a:lnTo>
                    <a:pt x="251" y="1131"/>
                  </a:lnTo>
                  <a:lnTo>
                    <a:pt x="265" y="1118"/>
                  </a:lnTo>
                  <a:lnTo>
                    <a:pt x="287" y="1112"/>
                  </a:lnTo>
                  <a:lnTo>
                    <a:pt x="311" y="1112"/>
                  </a:lnTo>
                  <a:lnTo>
                    <a:pt x="313" y="1105"/>
                  </a:lnTo>
                  <a:lnTo>
                    <a:pt x="311" y="1103"/>
                  </a:lnTo>
                  <a:lnTo>
                    <a:pt x="311" y="1081"/>
                  </a:lnTo>
                  <a:lnTo>
                    <a:pt x="313" y="1072"/>
                  </a:lnTo>
                  <a:lnTo>
                    <a:pt x="311" y="1057"/>
                  </a:lnTo>
                  <a:lnTo>
                    <a:pt x="313" y="1037"/>
                  </a:lnTo>
                  <a:lnTo>
                    <a:pt x="328" y="1026"/>
                  </a:lnTo>
                  <a:lnTo>
                    <a:pt x="329" y="1013"/>
                  </a:lnTo>
                  <a:lnTo>
                    <a:pt x="337" y="1013"/>
                  </a:lnTo>
                  <a:lnTo>
                    <a:pt x="357" y="1010"/>
                  </a:lnTo>
                  <a:lnTo>
                    <a:pt x="372" y="1019"/>
                  </a:lnTo>
                  <a:lnTo>
                    <a:pt x="386" y="1002"/>
                  </a:lnTo>
                  <a:lnTo>
                    <a:pt x="395" y="1002"/>
                  </a:lnTo>
                  <a:lnTo>
                    <a:pt x="482" y="933"/>
                  </a:lnTo>
                  <a:lnTo>
                    <a:pt x="557" y="872"/>
                  </a:lnTo>
                  <a:lnTo>
                    <a:pt x="557" y="847"/>
                  </a:lnTo>
                  <a:lnTo>
                    <a:pt x="505" y="843"/>
                  </a:lnTo>
                  <a:lnTo>
                    <a:pt x="504" y="810"/>
                  </a:lnTo>
                  <a:lnTo>
                    <a:pt x="502" y="786"/>
                  </a:lnTo>
                  <a:lnTo>
                    <a:pt x="498" y="667"/>
                  </a:lnTo>
                  <a:lnTo>
                    <a:pt x="496" y="643"/>
                  </a:lnTo>
                  <a:lnTo>
                    <a:pt x="476" y="638"/>
                  </a:lnTo>
                  <a:lnTo>
                    <a:pt x="443" y="634"/>
                  </a:lnTo>
                  <a:lnTo>
                    <a:pt x="434" y="634"/>
                  </a:lnTo>
                  <a:lnTo>
                    <a:pt x="417" y="642"/>
                  </a:lnTo>
                  <a:lnTo>
                    <a:pt x="412" y="649"/>
                  </a:lnTo>
                  <a:lnTo>
                    <a:pt x="401" y="658"/>
                  </a:lnTo>
                  <a:lnTo>
                    <a:pt x="394" y="656"/>
                  </a:lnTo>
                  <a:lnTo>
                    <a:pt x="373" y="620"/>
                  </a:lnTo>
                  <a:lnTo>
                    <a:pt x="346" y="620"/>
                  </a:lnTo>
                  <a:lnTo>
                    <a:pt x="318" y="623"/>
                  </a:lnTo>
                  <a:lnTo>
                    <a:pt x="306" y="577"/>
                  </a:lnTo>
                  <a:lnTo>
                    <a:pt x="297" y="568"/>
                  </a:lnTo>
                  <a:lnTo>
                    <a:pt x="273" y="544"/>
                  </a:lnTo>
                  <a:lnTo>
                    <a:pt x="267" y="539"/>
                  </a:lnTo>
                  <a:lnTo>
                    <a:pt x="258" y="528"/>
                  </a:lnTo>
                  <a:lnTo>
                    <a:pt x="242" y="528"/>
                  </a:lnTo>
                  <a:lnTo>
                    <a:pt x="236" y="495"/>
                  </a:lnTo>
                  <a:lnTo>
                    <a:pt x="238" y="457"/>
                  </a:lnTo>
                  <a:lnTo>
                    <a:pt x="220" y="447"/>
                  </a:lnTo>
                  <a:lnTo>
                    <a:pt x="227" y="413"/>
                  </a:lnTo>
                  <a:lnTo>
                    <a:pt x="179" y="400"/>
                  </a:lnTo>
                  <a:lnTo>
                    <a:pt x="159" y="400"/>
                  </a:lnTo>
                  <a:lnTo>
                    <a:pt x="152" y="394"/>
                  </a:lnTo>
                  <a:lnTo>
                    <a:pt x="157" y="352"/>
                  </a:lnTo>
                  <a:lnTo>
                    <a:pt x="166" y="330"/>
                  </a:lnTo>
                  <a:lnTo>
                    <a:pt x="170" y="323"/>
                  </a:lnTo>
                  <a:lnTo>
                    <a:pt x="163" y="317"/>
                  </a:lnTo>
                  <a:lnTo>
                    <a:pt x="157" y="306"/>
                  </a:lnTo>
                  <a:lnTo>
                    <a:pt x="124" y="297"/>
                  </a:lnTo>
                  <a:lnTo>
                    <a:pt x="126" y="275"/>
                  </a:lnTo>
                  <a:lnTo>
                    <a:pt x="144" y="259"/>
                  </a:lnTo>
                  <a:lnTo>
                    <a:pt x="150" y="233"/>
                  </a:lnTo>
                  <a:lnTo>
                    <a:pt x="144" y="231"/>
                  </a:lnTo>
                  <a:lnTo>
                    <a:pt x="148" y="226"/>
                  </a:lnTo>
                  <a:lnTo>
                    <a:pt x="141" y="218"/>
                  </a:lnTo>
                  <a:lnTo>
                    <a:pt x="119" y="171"/>
                  </a:lnTo>
                  <a:lnTo>
                    <a:pt x="111" y="107"/>
                  </a:lnTo>
                  <a:lnTo>
                    <a:pt x="82" y="88"/>
                  </a:lnTo>
                  <a:lnTo>
                    <a:pt x="71" y="59"/>
                  </a:lnTo>
                  <a:lnTo>
                    <a:pt x="113" y="0"/>
                  </a:lnTo>
                  <a:lnTo>
                    <a:pt x="121" y="11"/>
                  </a:lnTo>
                  <a:lnTo>
                    <a:pt x="165" y="33"/>
                  </a:lnTo>
                  <a:lnTo>
                    <a:pt x="205" y="88"/>
                  </a:lnTo>
                  <a:lnTo>
                    <a:pt x="220" y="178"/>
                  </a:lnTo>
                  <a:lnTo>
                    <a:pt x="236" y="281"/>
                  </a:lnTo>
                  <a:lnTo>
                    <a:pt x="282" y="339"/>
                  </a:lnTo>
                  <a:lnTo>
                    <a:pt x="313" y="440"/>
                  </a:lnTo>
                  <a:lnTo>
                    <a:pt x="372" y="508"/>
                  </a:lnTo>
                  <a:lnTo>
                    <a:pt x="452" y="530"/>
                  </a:lnTo>
                  <a:lnTo>
                    <a:pt x="452" y="541"/>
                  </a:lnTo>
                  <a:lnTo>
                    <a:pt x="476" y="561"/>
                  </a:lnTo>
                  <a:lnTo>
                    <a:pt x="505" y="559"/>
                  </a:lnTo>
                  <a:lnTo>
                    <a:pt x="591" y="607"/>
                  </a:lnTo>
                  <a:lnTo>
                    <a:pt x="606" y="607"/>
                  </a:lnTo>
                  <a:lnTo>
                    <a:pt x="619" y="625"/>
                  </a:lnTo>
                  <a:lnTo>
                    <a:pt x="745" y="625"/>
                  </a:lnTo>
                  <a:lnTo>
                    <a:pt x="824" y="653"/>
                  </a:lnTo>
                  <a:lnTo>
                    <a:pt x="864" y="689"/>
                  </a:lnTo>
                  <a:lnTo>
                    <a:pt x="914" y="698"/>
                  </a:lnTo>
                  <a:lnTo>
                    <a:pt x="980" y="649"/>
                  </a:lnTo>
                </a:path>
              </a:pathLst>
            </a:custGeom>
            <a:solidFill>
              <a:srgbClr val="FFFFFF"/>
            </a:solid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0" name="Google Shape;422;p32">
              <a:extLst>
                <a:ext uri="{FF2B5EF4-FFF2-40B4-BE49-F238E27FC236}">
                  <a16:creationId xmlns:a16="http://schemas.microsoft.com/office/drawing/2014/main" id="{6D28C4BA-8083-E63D-7F88-663932138AB2}"/>
                </a:ext>
              </a:extLst>
            </p:cNvPr>
            <p:cNvSpPr/>
            <p:nvPr/>
          </p:nvSpPr>
          <p:spPr>
            <a:xfrm>
              <a:off x="5485065" y="1455711"/>
              <a:ext cx="797424" cy="1131298"/>
            </a:xfrm>
            <a:custGeom>
              <a:avLst/>
              <a:gdLst/>
              <a:ahLst/>
              <a:cxnLst/>
              <a:rect l="l" t="t" r="r" b="b"/>
              <a:pathLst>
                <a:path w="1233" h="1846" extrusionOk="0">
                  <a:moveTo>
                    <a:pt x="33" y="40"/>
                  </a:moveTo>
                  <a:lnTo>
                    <a:pt x="0" y="0"/>
                  </a:lnTo>
                  <a:lnTo>
                    <a:pt x="319" y="3"/>
                  </a:lnTo>
                  <a:lnTo>
                    <a:pt x="744" y="10"/>
                  </a:lnTo>
                  <a:lnTo>
                    <a:pt x="753" y="10"/>
                  </a:lnTo>
                  <a:lnTo>
                    <a:pt x="720" y="62"/>
                  </a:lnTo>
                  <a:lnTo>
                    <a:pt x="674" y="104"/>
                  </a:lnTo>
                  <a:lnTo>
                    <a:pt x="645" y="152"/>
                  </a:lnTo>
                  <a:lnTo>
                    <a:pt x="641" y="197"/>
                  </a:lnTo>
                  <a:lnTo>
                    <a:pt x="634" y="190"/>
                  </a:lnTo>
                  <a:lnTo>
                    <a:pt x="621" y="199"/>
                  </a:lnTo>
                  <a:lnTo>
                    <a:pt x="623" y="263"/>
                  </a:lnTo>
                  <a:lnTo>
                    <a:pt x="619" y="280"/>
                  </a:lnTo>
                  <a:lnTo>
                    <a:pt x="610" y="280"/>
                  </a:lnTo>
                  <a:lnTo>
                    <a:pt x="621" y="304"/>
                  </a:lnTo>
                  <a:lnTo>
                    <a:pt x="636" y="309"/>
                  </a:lnTo>
                  <a:lnTo>
                    <a:pt x="663" y="346"/>
                  </a:lnTo>
                  <a:lnTo>
                    <a:pt x="670" y="357"/>
                  </a:lnTo>
                  <a:lnTo>
                    <a:pt x="670" y="381"/>
                  </a:lnTo>
                  <a:lnTo>
                    <a:pt x="678" y="397"/>
                  </a:lnTo>
                  <a:lnTo>
                    <a:pt x="678" y="415"/>
                  </a:lnTo>
                  <a:lnTo>
                    <a:pt x="667" y="424"/>
                  </a:lnTo>
                  <a:lnTo>
                    <a:pt x="658" y="443"/>
                  </a:lnTo>
                  <a:lnTo>
                    <a:pt x="659" y="468"/>
                  </a:lnTo>
                  <a:lnTo>
                    <a:pt x="652" y="492"/>
                  </a:lnTo>
                  <a:lnTo>
                    <a:pt x="641" y="578"/>
                  </a:lnTo>
                  <a:lnTo>
                    <a:pt x="645" y="611"/>
                  </a:lnTo>
                  <a:lnTo>
                    <a:pt x="658" y="628"/>
                  </a:lnTo>
                  <a:lnTo>
                    <a:pt x="658" y="659"/>
                  </a:lnTo>
                  <a:lnTo>
                    <a:pt x="683" y="683"/>
                  </a:lnTo>
                  <a:lnTo>
                    <a:pt x="691" y="811"/>
                  </a:lnTo>
                  <a:lnTo>
                    <a:pt x="703" y="860"/>
                  </a:lnTo>
                  <a:lnTo>
                    <a:pt x="703" y="912"/>
                  </a:lnTo>
                  <a:lnTo>
                    <a:pt x="689" y="980"/>
                  </a:lnTo>
                  <a:lnTo>
                    <a:pt x="711" y="1022"/>
                  </a:lnTo>
                  <a:lnTo>
                    <a:pt x="735" y="1051"/>
                  </a:lnTo>
                  <a:lnTo>
                    <a:pt x="760" y="1080"/>
                  </a:lnTo>
                  <a:lnTo>
                    <a:pt x="760" y="1128"/>
                  </a:lnTo>
                  <a:lnTo>
                    <a:pt x="773" y="1150"/>
                  </a:lnTo>
                  <a:lnTo>
                    <a:pt x="793" y="1126"/>
                  </a:lnTo>
                  <a:lnTo>
                    <a:pt x="813" y="1143"/>
                  </a:lnTo>
                  <a:lnTo>
                    <a:pt x="835" y="1176"/>
                  </a:lnTo>
                  <a:lnTo>
                    <a:pt x="921" y="1273"/>
                  </a:lnTo>
                  <a:lnTo>
                    <a:pt x="949" y="1309"/>
                  </a:lnTo>
                  <a:lnTo>
                    <a:pt x="971" y="1368"/>
                  </a:lnTo>
                  <a:lnTo>
                    <a:pt x="991" y="1395"/>
                  </a:lnTo>
                  <a:lnTo>
                    <a:pt x="998" y="1428"/>
                  </a:lnTo>
                  <a:lnTo>
                    <a:pt x="1000" y="1454"/>
                  </a:lnTo>
                  <a:lnTo>
                    <a:pt x="1019" y="1491"/>
                  </a:lnTo>
                  <a:lnTo>
                    <a:pt x="1026" y="1469"/>
                  </a:lnTo>
                  <a:lnTo>
                    <a:pt x="1041" y="1474"/>
                  </a:lnTo>
                  <a:lnTo>
                    <a:pt x="1053" y="1535"/>
                  </a:lnTo>
                  <a:lnTo>
                    <a:pt x="1073" y="1522"/>
                  </a:lnTo>
                  <a:lnTo>
                    <a:pt x="1097" y="1533"/>
                  </a:lnTo>
                  <a:lnTo>
                    <a:pt x="1121" y="1604"/>
                  </a:lnTo>
                  <a:lnTo>
                    <a:pt x="1130" y="1659"/>
                  </a:lnTo>
                  <a:lnTo>
                    <a:pt x="1163" y="1676"/>
                  </a:lnTo>
                  <a:lnTo>
                    <a:pt x="1193" y="1672"/>
                  </a:lnTo>
                  <a:lnTo>
                    <a:pt x="1200" y="1688"/>
                  </a:lnTo>
                  <a:lnTo>
                    <a:pt x="1189" y="1738"/>
                  </a:lnTo>
                  <a:lnTo>
                    <a:pt x="1204" y="1762"/>
                  </a:lnTo>
                  <a:lnTo>
                    <a:pt x="1211" y="1784"/>
                  </a:lnTo>
                  <a:lnTo>
                    <a:pt x="1211" y="1824"/>
                  </a:lnTo>
                  <a:lnTo>
                    <a:pt x="1233" y="1846"/>
                  </a:lnTo>
                  <a:lnTo>
                    <a:pt x="1204" y="1842"/>
                  </a:lnTo>
                  <a:lnTo>
                    <a:pt x="1103" y="1839"/>
                  </a:lnTo>
                  <a:lnTo>
                    <a:pt x="865" y="1817"/>
                  </a:lnTo>
                  <a:lnTo>
                    <a:pt x="779" y="1797"/>
                  </a:lnTo>
                  <a:lnTo>
                    <a:pt x="782" y="1786"/>
                  </a:lnTo>
                  <a:lnTo>
                    <a:pt x="795" y="1787"/>
                  </a:lnTo>
                  <a:lnTo>
                    <a:pt x="808" y="1769"/>
                  </a:lnTo>
                  <a:lnTo>
                    <a:pt x="815" y="1751"/>
                  </a:lnTo>
                  <a:lnTo>
                    <a:pt x="808" y="1725"/>
                  </a:lnTo>
                  <a:lnTo>
                    <a:pt x="786" y="1709"/>
                  </a:lnTo>
                  <a:lnTo>
                    <a:pt x="802" y="1696"/>
                  </a:lnTo>
                  <a:lnTo>
                    <a:pt x="822" y="1661"/>
                  </a:lnTo>
                  <a:lnTo>
                    <a:pt x="833" y="1635"/>
                  </a:lnTo>
                  <a:lnTo>
                    <a:pt x="815" y="1590"/>
                  </a:lnTo>
                  <a:lnTo>
                    <a:pt x="813" y="1562"/>
                  </a:lnTo>
                  <a:lnTo>
                    <a:pt x="786" y="1557"/>
                  </a:lnTo>
                  <a:lnTo>
                    <a:pt x="768" y="1522"/>
                  </a:lnTo>
                  <a:lnTo>
                    <a:pt x="751" y="1498"/>
                  </a:lnTo>
                  <a:lnTo>
                    <a:pt x="740" y="1469"/>
                  </a:lnTo>
                  <a:lnTo>
                    <a:pt x="718" y="1443"/>
                  </a:lnTo>
                  <a:lnTo>
                    <a:pt x="694" y="1450"/>
                  </a:lnTo>
                  <a:lnTo>
                    <a:pt x="687" y="1430"/>
                  </a:lnTo>
                  <a:lnTo>
                    <a:pt x="680" y="1403"/>
                  </a:lnTo>
                  <a:lnTo>
                    <a:pt x="663" y="1379"/>
                  </a:lnTo>
                  <a:lnTo>
                    <a:pt x="652" y="1359"/>
                  </a:lnTo>
                  <a:lnTo>
                    <a:pt x="634" y="1342"/>
                  </a:lnTo>
                  <a:lnTo>
                    <a:pt x="610" y="1309"/>
                  </a:lnTo>
                  <a:lnTo>
                    <a:pt x="588" y="1280"/>
                  </a:lnTo>
                  <a:lnTo>
                    <a:pt x="560" y="1256"/>
                  </a:lnTo>
                  <a:lnTo>
                    <a:pt x="515" y="1238"/>
                  </a:lnTo>
                  <a:lnTo>
                    <a:pt x="498" y="1209"/>
                  </a:lnTo>
                  <a:lnTo>
                    <a:pt x="474" y="1192"/>
                  </a:lnTo>
                  <a:lnTo>
                    <a:pt x="452" y="1168"/>
                  </a:lnTo>
                  <a:lnTo>
                    <a:pt x="425" y="1159"/>
                  </a:lnTo>
                  <a:lnTo>
                    <a:pt x="412" y="1143"/>
                  </a:lnTo>
                  <a:lnTo>
                    <a:pt x="388" y="1126"/>
                  </a:lnTo>
                  <a:lnTo>
                    <a:pt x="366" y="1097"/>
                  </a:lnTo>
                  <a:lnTo>
                    <a:pt x="372" y="1031"/>
                  </a:lnTo>
                  <a:lnTo>
                    <a:pt x="350" y="1014"/>
                  </a:lnTo>
                  <a:lnTo>
                    <a:pt x="352" y="939"/>
                  </a:lnTo>
                  <a:lnTo>
                    <a:pt x="344" y="875"/>
                  </a:lnTo>
                  <a:lnTo>
                    <a:pt x="313" y="829"/>
                  </a:lnTo>
                  <a:lnTo>
                    <a:pt x="293" y="835"/>
                  </a:lnTo>
                  <a:lnTo>
                    <a:pt x="289" y="829"/>
                  </a:lnTo>
                  <a:lnTo>
                    <a:pt x="282" y="811"/>
                  </a:lnTo>
                  <a:lnTo>
                    <a:pt x="293" y="762"/>
                  </a:lnTo>
                  <a:lnTo>
                    <a:pt x="295" y="723"/>
                  </a:lnTo>
                  <a:lnTo>
                    <a:pt x="267" y="666"/>
                  </a:lnTo>
                  <a:lnTo>
                    <a:pt x="249" y="642"/>
                  </a:lnTo>
                  <a:lnTo>
                    <a:pt x="233" y="615"/>
                  </a:lnTo>
                  <a:lnTo>
                    <a:pt x="212" y="609"/>
                  </a:lnTo>
                  <a:lnTo>
                    <a:pt x="216" y="566"/>
                  </a:lnTo>
                  <a:lnTo>
                    <a:pt x="220" y="525"/>
                  </a:lnTo>
                  <a:lnTo>
                    <a:pt x="201" y="500"/>
                  </a:lnTo>
                  <a:lnTo>
                    <a:pt x="150" y="424"/>
                  </a:lnTo>
                  <a:lnTo>
                    <a:pt x="101" y="382"/>
                  </a:lnTo>
                  <a:lnTo>
                    <a:pt x="112" y="340"/>
                  </a:lnTo>
                  <a:lnTo>
                    <a:pt x="93" y="304"/>
                  </a:lnTo>
                  <a:lnTo>
                    <a:pt x="126" y="318"/>
                  </a:lnTo>
                  <a:lnTo>
                    <a:pt x="128" y="289"/>
                  </a:lnTo>
                  <a:lnTo>
                    <a:pt x="117" y="269"/>
                  </a:lnTo>
                  <a:lnTo>
                    <a:pt x="68" y="216"/>
                  </a:lnTo>
                  <a:lnTo>
                    <a:pt x="62" y="170"/>
                  </a:lnTo>
                  <a:lnTo>
                    <a:pt x="75" y="139"/>
                  </a:lnTo>
                  <a:lnTo>
                    <a:pt x="75" y="119"/>
                  </a:lnTo>
                  <a:lnTo>
                    <a:pt x="71" y="104"/>
                  </a:lnTo>
                  <a:lnTo>
                    <a:pt x="68" y="98"/>
                  </a:lnTo>
                  <a:lnTo>
                    <a:pt x="57" y="97"/>
                  </a:lnTo>
                  <a:lnTo>
                    <a:pt x="51" y="91"/>
                  </a:lnTo>
                  <a:lnTo>
                    <a:pt x="40" y="56"/>
                  </a:lnTo>
                  <a:lnTo>
                    <a:pt x="33" y="40"/>
                  </a:lnTo>
                </a:path>
              </a:pathLst>
            </a:custGeom>
            <a:solidFill>
              <a:srgbClr val="FFFFFF"/>
            </a:solid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1" name="Google Shape;423;p32">
              <a:extLst>
                <a:ext uri="{FF2B5EF4-FFF2-40B4-BE49-F238E27FC236}">
                  <a16:creationId xmlns:a16="http://schemas.microsoft.com/office/drawing/2014/main" id="{2C7536FB-9598-7282-36A2-EB5F687DFA16}"/>
                </a:ext>
              </a:extLst>
            </p:cNvPr>
            <p:cNvSpPr/>
            <p:nvPr/>
          </p:nvSpPr>
          <p:spPr>
            <a:xfrm>
              <a:off x="8843079" y="4183247"/>
              <a:ext cx="336629" cy="376639"/>
            </a:xfrm>
            <a:custGeom>
              <a:avLst/>
              <a:gdLst/>
              <a:ahLst/>
              <a:cxnLst/>
              <a:rect l="l" t="t" r="r" b="b"/>
              <a:pathLst>
                <a:path w="518" h="613" extrusionOk="0">
                  <a:moveTo>
                    <a:pt x="0" y="329"/>
                  </a:moveTo>
                  <a:lnTo>
                    <a:pt x="3" y="296"/>
                  </a:lnTo>
                  <a:lnTo>
                    <a:pt x="9" y="291"/>
                  </a:lnTo>
                  <a:lnTo>
                    <a:pt x="11" y="271"/>
                  </a:lnTo>
                  <a:lnTo>
                    <a:pt x="20" y="265"/>
                  </a:lnTo>
                  <a:lnTo>
                    <a:pt x="25" y="267"/>
                  </a:lnTo>
                  <a:lnTo>
                    <a:pt x="35" y="267"/>
                  </a:lnTo>
                  <a:lnTo>
                    <a:pt x="46" y="278"/>
                  </a:lnTo>
                  <a:lnTo>
                    <a:pt x="64" y="278"/>
                  </a:lnTo>
                  <a:lnTo>
                    <a:pt x="71" y="274"/>
                  </a:lnTo>
                  <a:lnTo>
                    <a:pt x="73" y="271"/>
                  </a:lnTo>
                  <a:lnTo>
                    <a:pt x="80" y="243"/>
                  </a:lnTo>
                  <a:lnTo>
                    <a:pt x="86" y="241"/>
                  </a:lnTo>
                  <a:lnTo>
                    <a:pt x="90" y="241"/>
                  </a:lnTo>
                  <a:lnTo>
                    <a:pt x="106" y="243"/>
                  </a:lnTo>
                  <a:lnTo>
                    <a:pt x="121" y="256"/>
                  </a:lnTo>
                  <a:lnTo>
                    <a:pt x="126" y="256"/>
                  </a:lnTo>
                  <a:lnTo>
                    <a:pt x="134" y="263"/>
                  </a:lnTo>
                  <a:lnTo>
                    <a:pt x="139" y="263"/>
                  </a:lnTo>
                  <a:lnTo>
                    <a:pt x="150" y="256"/>
                  </a:lnTo>
                  <a:lnTo>
                    <a:pt x="156" y="249"/>
                  </a:lnTo>
                  <a:lnTo>
                    <a:pt x="156" y="234"/>
                  </a:lnTo>
                  <a:lnTo>
                    <a:pt x="157" y="218"/>
                  </a:lnTo>
                  <a:lnTo>
                    <a:pt x="174" y="177"/>
                  </a:lnTo>
                  <a:lnTo>
                    <a:pt x="177" y="163"/>
                  </a:lnTo>
                  <a:lnTo>
                    <a:pt x="198" y="161"/>
                  </a:lnTo>
                  <a:lnTo>
                    <a:pt x="201" y="168"/>
                  </a:lnTo>
                  <a:lnTo>
                    <a:pt x="214" y="177"/>
                  </a:lnTo>
                  <a:lnTo>
                    <a:pt x="227" y="185"/>
                  </a:lnTo>
                  <a:lnTo>
                    <a:pt x="249" y="177"/>
                  </a:lnTo>
                  <a:lnTo>
                    <a:pt x="254" y="163"/>
                  </a:lnTo>
                  <a:lnTo>
                    <a:pt x="273" y="154"/>
                  </a:lnTo>
                  <a:lnTo>
                    <a:pt x="273" y="132"/>
                  </a:lnTo>
                  <a:lnTo>
                    <a:pt x="254" y="132"/>
                  </a:lnTo>
                  <a:lnTo>
                    <a:pt x="249" y="122"/>
                  </a:lnTo>
                  <a:lnTo>
                    <a:pt x="247" y="97"/>
                  </a:lnTo>
                  <a:lnTo>
                    <a:pt x="240" y="91"/>
                  </a:lnTo>
                  <a:lnTo>
                    <a:pt x="240" y="75"/>
                  </a:lnTo>
                  <a:lnTo>
                    <a:pt x="249" y="62"/>
                  </a:lnTo>
                  <a:lnTo>
                    <a:pt x="251" y="51"/>
                  </a:lnTo>
                  <a:lnTo>
                    <a:pt x="258" y="36"/>
                  </a:lnTo>
                  <a:lnTo>
                    <a:pt x="265" y="33"/>
                  </a:lnTo>
                  <a:lnTo>
                    <a:pt x="287" y="42"/>
                  </a:lnTo>
                  <a:lnTo>
                    <a:pt x="309" y="58"/>
                  </a:lnTo>
                  <a:lnTo>
                    <a:pt x="333" y="73"/>
                  </a:lnTo>
                  <a:lnTo>
                    <a:pt x="344" y="73"/>
                  </a:lnTo>
                  <a:lnTo>
                    <a:pt x="350" y="67"/>
                  </a:lnTo>
                  <a:lnTo>
                    <a:pt x="355" y="67"/>
                  </a:lnTo>
                  <a:lnTo>
                    <a:pt x="364" y="73"/>
                  </a:lnTo>
                  <a:lnTo>
                    <a:pt x="368" y="77"/>
                  </a:lnTo>
                  <a:lnTo>
                    <a:pt x="381" y="80"/>
                  </a:lnTo>
                  <a:lnTo>
                    <a:pt x="383" y="69"/>
                  </a:lnTo>
                  <a:lnTo>
                    <a:pt x="385" y="42"/>
                  </a:lnTo>
                  <a:lnTo>
                    <a:pt x="383" y="36"/>
                  </a:lnTo>
                  <a:lnTo>
                    <a:pt x="385" y="29"/>
                  </a:lnTo>
                  <a:lnTo>
                    <a:pt x="403" y="5"/>
                  </a:lnTo>
                  <a:lnTo>
                    <a:pt x="414" y="0"/>
                  </a:lnTo>
                  <a:lnTo>
                    <a:pt x="430" y="0"/>
                  </a:lnTo>
                  <a:lnTo>
                    <a:pt x="428" y="5"/>
                  </a:lnTo>
                  <a:lnTo>
                    <a:pt x="434" y="9"/>
                  </a:lnTo>
                  <a:lnTo>
                    <a:pt x="450" y="0"/>
                  </a:lnTo>
                  <a:lnTo>
                    <a:pt x="456" y="29"/>
                  </a:lnTo>
                  <a:lnTo>
                    <a:pt x="458" y="34"/>
                  </a:lnTo>
                  <a:lnTo>
                    <a:pt x="482" y="82"/>
                  </a:lnTo>
                  <a:lnTo>
                    <a:pt x="518" y="146"/>
                  </a:lnTo>
                  <a:lnTo>
                    <a:pt x="515" y="155"/>
                  </a:lnTo>
                  <a:lnTo>
                    <a:pt x="504" y="161"/>
                  </a:lnTo>
                  <a:lnTo>
                    <a:pt x="496" y="159"/>
                  </a:lnTo>
                  <a:lnTo>
                    <a:pt x="489" y="163"/>
                  </a:lnTo>
                  <a:lnTo>
                    <a:pt x="476" y="181"/>
                  </a:lnTo>
                  <a:lnTo>
                    <a:pt x="463" y="185"/>
                  </a:lnTo>
                  <a:lnTo>
                    <a:pt x="441" y="185"/>
                  </a:lnTo>
                  <a:lnTo>
                    <a:pt x="427" y="170"/>
                  </a:lnTo>
                  <a:lnTo>
                    <a:pt x="421" y="170"/>
                  </a:lnTo>
                  <a:lnTo>
                    <a:pt x="416" y="192"/>
                  </a:lnTo>
                  <a:lnTo>
                    <a:pt x="392" y="243"/>
                  </a:lnTo>
                  <a:lnTo>
                    <a:pt x="364" y="280"/>
                  </a:lnTo>
                  <a:lnTo>
                    <a:pt x="364" y="291"/>
                  </a:lnTo>
                  <a:lnTo>
                    <a:pt x="350" y="304"/>
                  </a:lnTo>
                  <a:lnTo>
                    <a:pt x="348" y="313"/>
                  </a:lnTo>
                  <a:lnTo>
                    <a:pt x="355" y="344"/>
                  </a:lnTo>
                  <a:lnTo>
                    <a:pt x="344" y="348"/>
                  </a:lnTo>
                  <a:lnTo>
                    <a:pt x="319" y="359"/>
                  </a:lnTo>
                  <a:lnTo>
                    <a:pt x="297" y="375"/>
                  </a:lnTo>
                  <a:lnTo>
                    <a:pt x="273" y="383"/>
                  </a:lnTo>
                  <a:lnTo>
                    <a:pt x="264" y="383"/>
                  </a:lnTo>
                  <a:lnTo>
                    <a:pt x="247" y="390"/>
                  </a:lnTo>
                  <a:lnTo>
                    <a:pt x="240" y="458"/>
                  </a:lnTo>
                  <a:lnTo>
                    <a:pt x="232" y="470"/>
                  </a:lnTo>
                  <a:lnTo>
                    <a:pt x="218" y="489"/>
                  </a:lnTo>
                  <a:lnTo>
                    <a:pt x="218" y="494"/>
                  </a:lnTo>
                  <a:lnTo>
                    <a:pt x="242" y="513"/>
                  </a:lnTo>
                  <a:lnTo>
                    <a:pt x="254" y="520"/>
                  </a:lnTo>
                  <a:lnTo>
                    <a:pt x="256" y="516"/>
                  </a:lnTo>
                  <a:lnTo>
                    <a:pt x="258" y="522"/>
                  </a:lnTo>
                  <a:lnTo>
                    <a:pt x="264" y="531"/>
                  </a:lnTo>
                  <a:lnTo>
                    <a:pt x="254" y="602"/>
                  </a:lnTo>
                  <a:lnTo>
                    <a:pt x="249" y="602"/>
                  </a:lnTo>
                  <a:lnTo>
                    <a:pt x="243" y="591"/>
                  </a:lnTo>
                  <a:lnTo>
                    <a:pt x="240" y="588"/>
                  </a:lnTo>
                  <a:lnTo>
                    <a:pt x="243" y="613"/>
                  </a:lnTo>
                  <a:lnTo>
                    <a:pt x="165" y="599"/>
                  </a:lnTo>
                  <a:lnTo>
                    <a:pt x="157" y="591"/>
                  </a:lnTo>
                  <a:lnTo>
                    <a:pt x="119" y="571"/>
                  </a:lnTo>
                  <a:lnTo>
                    <a:pt x="112" y="560"/>
                  </a:lnTo>
                  <a:lnTo>
                    <a:pt x="106" y="546"/>
                  </a:lnTo>
                  <a:lnTo>
                    <a:pt x="86" y="527"/>
                  </a:lnTo>
                  <a:lnTo>
                    <a:pt x="86" y="520"/>
                  </a:lnTo>
                  <a:lnTo>
                    <a:pt x="55" y="496"/>
                  </a:lnTo>
                  <a:lnTo>
                    <a:pt x="42" y="480"/>
                  </a:lnTo>
                  <a:lnTo>
                    <a:pt x="38" y="476"/>
                  </a:lnTo>
                  <a:lnTo>
                    <a:pt x="27" y="459"/>
                  </a:lnTo>
                  <a:lnTo>
                    <a:pt x="25" y="401"/>
                  </a:lnTo>
                  <a:lnTo>
                    <a:pt x="13" y="392"/>
                  </a:lnTo>
                  <a:lnTo>
                    <a:pt x="2" y="359"/>
                  </a:lnTo>
                  <a:lnTo>
                    <a:pt x="0" y="329"/>
                  </a:lnTo>
                </a:path>
              </a:pathLst>
            </a:custGeom>
            <a:no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2" name="Google Shape;424;p32">
              <a:extLst>
                <a:ext uri="{FF2B5EF4-FFF2-40B4-BE49-F238E27FC236}">
                  <a16:creationId xmlns:a16="http://schemas.microsoft.com/office/drawing/2014/main" id="{6D5E395E-EADF-17F9-3DA5-6BDF0A4EF067}"/>
                </a:ext>
              </a:extLst>
            </p:cNvPr>
            <p:cNvSpPr/>
            <p:nvPr/>
          </p:nvSpPr>
          <p:spPr>
            <a:xfrm>
              <a:off x="8981043" y="4224635"/>
              <a:ext cx="444240" cy="423548"/>
            </a:xfrm>
            <a:custGeom>
              <a:avLst/>
              <a:gdLst/>
              <a:ahLst/>
              <a:cxnLst/>
              <a:rect l="l" t="t" r="r" b="b"/>
              <a:pathLst>
                <a:path w="687" h="693" extrusionOk="0">
                  <a:moveTo>
                    <a:pt x="0" y="420"/>
                  </a:moveTo>
                  <a:lnTo>
                    <a:pt x="13" y="403"/>
                  </a:lnTo>
                  <a:lnTo>
                    <a:pt x="22" y="391"/>
                  </a:lnTo>
                  <a:lnTo>
                    <a:pt x="30" y="321"/>
                  </a:lnTo>
                  <a:lnTo>
                    <a:pt x="48" y="314"/>
                  </a:lnTo>
                  <a:lnTo>
                    <a:pt x="57" y="314"/>
                  </a:lnTo>
                  <a:lnTo>
                    <a:pt x="79" y="305"/>
                  </a:lnTo>
                  <a:lnTo>
                    <a:pt x="101" y="290"/>
                  </a:lnTo>
                  <a:lnTo>
                    <a:pt x="129" y="281"/>
                  </a:lnTo>
                  <a:lnTo>
                    <a:pt x="138" y="275"/>
                  </a:lnTo>
                  <a:lnTo>
                    <a:pt x="130" y="246"/>
                  </a:lnTo>
                  <a:lnTo>
                    <a:pt x="134" y="233"/>
                  </a:lnTo>
                  <a:lnTo>
                    <a:pt x="149" y="222"/>
                  </a:lnTo>
                  <a:lnTo>
                    <a:pt x="149" y="211"/>
                  </a:lnTo>
                  <a:lnTo>
                    <a:pt x="174" y="176"/>
                  </a:lnTo>
                  <a:lnTo>
                    <a:pt x="200" y="123"/>
                  </a:lnTo>
                  <a:lnTo>
                    <a:pt x="205" y="101"/>
                  </a:lnTo>
                  <a:lnTo>
                    <a:pt x="211" y="101"/>
                  </a:lnTo>
                  <a:lnTo>
                    <a:pt x="226" y="114"/>
                  </a:lnTo>
                  <a:lnTo>
                    <a:pt x="248" y="114"/>
                  </a:lnTo>
                  <a:lnTo>
                    <a:pt x="259" y="112"/>
                  </a:lnTo>
                  <a:lnTo>
                    <a:pt x="271" y="94"/>
                  </a:lnTo>
                  <a:lnTo>
                    <a:pt x="281" y="90"/>
                  </a:lnTo>
                  <a:lnTo>
                    <a:pt x="288" y="92"/>
                  </a:lnTo>
                  <a:lnTo>
                    <a:pt x="299" y="88"/>
                  </a:lnTo>
                  <a:lnTo>
                    <a:pt x="303" y="76"/>
                  </a:lnTo>
                  <a:lnTo>
                    <a:pt x="310" y="50"/>
                  </a:lnTo>
                  <a:lnTo>
                    <a:pt x="312" y="41"/>
                  </a:lnTo>
                  <a:lnTo>
                    <a:pt x="326" y="37"/>
                  </a:lnTo>
                  <a:lnTo>
                    <a:pt x="328" y="33"/>
                  </a:lnTo>
                  <a:lnTo>
                    <a:pt x="348" y="37"/>
                  </a:lnTo>
                  <a:lnTo>
                    <a:pt x="358" y="57"/>
                  </a:lnTo>
                  <a:lnTo>
                    <a:pt x="367" y="65"/>
                  </a:lnTo>
                  <a:lnTo>
                    <a:pt x="374" y="66"/>
                  </a:lnTo>
                  <a:lnTo>
                    <a:pt x="385" y="66"/>
                  </a:lnTo>
                  <a:lnTo>
                    <a:pt x="396" y="66"/>
                  </a:lnTo>
                  <a:lnTo>
                    <a:pt x="405" y="72"/>
                  </a:lnTo>
                  <a:lnTo>
                    <a:pt x="413" y="66"/>
                  </a:lnTo>
                  <a:lnTo>
                    <a:pt x="422" y="66"/>
                  </a:lnTo>
                  <a:lnTo>
                    <a:pt x="429" y="72"/>
                  </a:lnTo>
                  <a:lnTo>
                    <a:pt x="436" y="72"/>
                  </a:lnTo>
                  <a:lnTo>
                    <a:pt x="453" y="76"/>
                  </a:lnTo>
                  <a:lnTo>
                    <a:pt x="460" y="76"/>
                  </a:lnTo>
                  <a:lnTo>
                    <a:pt x="467" y="72"/>
                  </a:lnTo>
                  <a:lnTo>
                    <a:pt x="473" y="61"/>
                  </a:lnTo>
                  <a:lnTo>
                    <a:pt x="469" y="33"/>
                  </a:lnTo>
                  <a:lnTo>
                    <a:pt x="466" y="15"/>
                  </a:lnTo>
                  <a:lnTo>
                    <a:pt x="467" y="11"/>
                  </a:lnTo>
                  <a:lnTo>
                    <a:pt x="489" y="4"/>
                  </a:lnTo>
                  <a:lnTo>
                    <a:pt x="495" y="0"/>
                  </a:lnTo>
                  <a:lnTo>
                    <a:pt x="500" y="2"/>
                  </a:lnTo>
                  <a:lnTo>
                    <a:pt x="511" y="13"/>
                  </a:lnTo>
                  <a:lnTo>
                    <a:pt x="515" y="21"/>
                  </a:lnTo>
                  <a:lnTo>
                    <a:pt x="504" y="41"/>
                  </a:lnTo>
                  <a:lnTo>
                    <a:pt x="500" y="52"/>
                  </a:lnTo>
                  <a:lnTo>
                    <a:pt x="506" y="61"/>
                  </a:lnTo>
                  <a:lnTo>
                    <a:pt x="543" y="101"/>
                  </a:lnTo>
                  <a:lnTo>
                    <a:pt x="563" y="92"/>
                  </a:lnTo>
                  <a:lnTo>
                    <a:pt x="568" y="88"/>
                  </a:lnTo>
                  <a:lnTo>
                    <a:pt x="576" y="88"/>
                  </a:lnTo>
                  <a:lnTo>
                    <a:pt x="583" y="88"/>
                  </a:lnTo>
                  <a:lnTo>
                    <a:pt x="581" y="105"/>
                  </a:lnTo>
                  <a:lnTo>
                    <a:pt x="581" y="112"/>
                  </a:lnTo>
                  <a:lnTo>
                    <a:pt x="592" y="114"/>
                  </a:lnTo>
                  <a:lnTo>
                    <a:pt x="598" y="114"/>
                  </a:lnTo>
                  <a:lnTo>
                    <a:pt x="603" y="116"/>
                  </a:lnTo>
                  <a:lnTo>
                    <a:pt x="605" y="123"/>
                  </a:lnTo>
                  <a:lnTo>
                    <a:pt x="621" y="129"/>
                  </a:lnTo>
                  <a:lnTo>
                    <a:pt x="618" y="145"/>
                  </a:lnTo>
                  <a:lnTo>
                    <a:pt x="605" y="169"/>
                  </a:lnTo>
                  <a:lnTo>
                    <a:pt x="596" y="184"/>
                  </a:lnTo>
                  <a:lnTo>
                    <a:pt x="592" y="204"/>
                  </a:lnTo>
                  <a:lnTo>
                    <a:pt x="596" y="233"/>
                  </a:lnTo>
                  <a:lnTo>
                    <a:pt x="590" y="239"/>
                  </a:lnTo>
                  <a:lnTo>
                    <a:pt x="581" y="233"/>
                  </a:lnTo>
                  <a:lnTo>
                    <a:pt x="570" y="231"/>
                  </a:lnTo>
                  <a:lnTo>
                    <a:pt x="561" y="224"/>
                  </a:lnTo>
                  <a:lnTo>
                    <a:pt x="554" y="222"/>
                  </a:lnTo>
                  <a:lnTo>
                    <a:pt x="550" y="218"/>
                  </a:lnTo>
                  <a:lnTo>
                    <a:pt x="544" y="217"/>
                  </a:lnTo>
                  <a:lnTo>
                    <a:pt x="535" y="222"/>
                  </a:lnTo>
                  <a:lnTo>
                    <a:pt x="530" y="224"/>
                  </a:lnTo>
                  <a:lnTo>
                    <a:pt x="519" y="257"/>
                  </a:lnTo>
                  <a:lnTo>
                    <a:pt x="511" y="262"/>
                  </a:lnTo>
                  <a:lnTo>
                    <a:pt x="491" y="261"/>
                  </a:lnTo>
                  <a:lnTo>
                    <a:pt x="480" y="270"/>
                  </a:lnTo>
                  <a:lnTo>
                    <a:pt x="477" y="275"/>
                  </a:lnTo>
                  <a:lnTo>
                    <a:pt x="475" y="281"/>
                  </a:lnTo>
                  <a:lnTo>
                    <a:pt x="482" y="283"/>
                  </a:lnTo>
                  <a:lnTo>
                    <a:pt x="491" y="283"/>
                  </a:lnTo>
                  <a:lnTo>
                    <a:pt x="499" y="281"/>
                  </a:lnTo>
                  <a:lnTo>
                    <a:pt x="519" y="272"/>
                  </a:lnTo>
                  <a:lnTo>
                    <a:pt x="519" y="281"/>
                  </a:lnTo>
                  <a:lnTo>
                    <a:pt x="508" y="295"/>
                  </a:lnTo>
                  <a:lnTo>
                    <a:pt x="491" y="317"/>
                  </a:lnTo>
                  <a:lnTo>
                    <a:pt x="491" y="325"/>
                  </a:lnTo>
                  <a:lnTo>
                    <a:pt x="488" y="334"/>
                  </a:lnTo>
                  <a:lnTo>
                    <a:pt x="491" y="418"/>
                  </a:lnTo>
                  <a:lnTo>
                    <a:pt x="499" y="420"/>
                  </a:lnTo>
                  <a:lnTo>
                    <a:pt x="506" y="414"/>
                  </a:lnTo>
                  <a:lnTo>
                    <a:pt x="515" y="414"/>
                  </a:lnTo>
                  <a:lnTo>
                    <a:pt x="519" y="413"/>
                  </a:lnTo>
                  <a:lnTo>
                    <a:pt x="544" y="400"/>
                  </a:lnTo>
                  <a:lnTo>
                    <a:pt x="559" y="387"/>
                  </a:lnTo>
                  <a:lnTo>
                    <a:pt x="588" y="358"/>
                  </a:lnTo>
                  <a:lnTo>
                    <a:pt x="629" y="325"/>
                  </a:lnTo>
                  <a:lnTo>
                    <a:pt x="632" y="308"/>
                  </a:lnTo>
                  <a:lnTo>
                    <a:pt x="647" y="303"/>
                  </a:lnTo>
                  <a:lnTo>
                    <a:pt x="653" y="303"/>
                  </a:lnTo>
                  <a:lnTo>
                    <a:pt x="658" y="297"/>
                  </a:lnTo>
                  <a:lnTo>
                    <a:pt x="669" y="314"/>
                  </a:lnTo>
                  <a:lnTo>
                    <a:pt x="684" y="336"/>
                  </a:lnTo>
                  <a:lnTo>
                    <a:pt x="687" y="361"/>
                  </a:lnTo>
                  <a:lnTo>
                    <a:pt x="675" y="376"/>
                  </a:lnTo>
                  <a:lnTo>
                    <a:pt x="645" y="398"/>
                  </a:lnTo>
                  <a:lnTo>
                    <a:pt x="632" y="407"/>
                  </a:lnTo>
                  <a:lnTo>
                    <a:pt x="621" y="436"/>
                  </a:lnTo>
                  <a:lnTo>
                    <a:pt x="614" y="438"/>
                  </a:lnTo>
                  <a:lnTo>
                    <a:pt x="607" y="440"/>
                  </a:lnTo>
                  <a:lnTo>
                    <a:pt x="598" y="438"/>
                  </a:lnTo>
                  <a:lnTo>
                    <a:pt x="592" y="438"/>
                  </a:lnTo>
                  <a:lnTo>
                    <a:pt x="583" y="438"/>
                  </a:lnTo>
                  <a:lnTo>
                    <a:pt x="570" y="444"/>
                  </a:lnTo>
                  <a:lnTo>
                    <a:pt x="570" y="447"/>
                  </a:lnTo>
                  <a:lnTo>
                    <a:pt x="590" y="462"/>
                  </a:lnTo>
                  <a:lnTo>
                    <a:pt x="592" y="469"/>
                  </a:lnTo>
                  <a:lnTo>
                    <a:pt x="614" y="486"/>
                  </a:lnTo>
                  <a:lnTo>
                    <a:pt x="621" y="510"/>
                  </a:lnTo>
                  <a:lnTo>
                    <a:pt x="612" y="524"/>
                  </a:lnTo>
                  <a:lnTo>
                    <a:pt x="610" y="526"/>
                  </a:lnTo>
                  <a:lnTo>
                    <a:pt x="605" y="534"/>
                  </a:lnTo>
                  <a:lnTo>
                    <a:pt x="607" y="554"/>
                  </a:lnTo>
                  <a:lnTo>
                    <a:pt x="599" y="568"/>
                  </a:lnTo>
                  <a:lnTo>
                    <a:pt x="581" y="594"/>
                  </a:lnTo>
                  <a:lnTo>
                    <a:pt x="574" y="620"/>
                  </a:lnTo>
                  <a:lnTo>
                    <a:pt x="576" y="636"/>
                  </a:lnTo>
                  <a:lnTo>
                    <a:pt x="583" y="654"/>
                  </a:lnTo>
                  <a:lnTo>
                    <a:pt x="570" y="660"/>
                  </a:lnTo>
                  <a:lnTo>
                    <a:pt x="561" y="660"/>
                  </a:lnTo>
                  <a:lnTo>
                    <a:pt x="539" y="678"/>
                  </a:lnTo>
                  <a:lnTo>
                    <a:pt x="528" y="686"/>
                  </a:lnTo>
                  <a:lnTo>
                    <a:pt x="519" y="689"/>
                  </a:lnTo>
                  <a:lnTo>
                    <a:pt x="497" y="693"/>
                  </a:lnTo>
                  <a:lnTo>
                    <a:pt x="489" y="693"/>
                  </a:lnTo>
                  <a:lnTo>
                    <a:pt x="475" y="687"/>
                  </a:lnTo>
                  <a:lnTo>
                    <a:pt x="460" y="693"/>
                  </a:lnTo>
                  <a:lnTo>
                    <a:pt x="444" y="689"/>
                  </a:lnTo>
                  <a:lnTo>
                    <a:pt x="438" y="687"/>
                  </a:lnTo>
                  <a:lnTo>
                    <a:pt x="433" y="687"/>
                  </a:lnTo>
                  <a:lnTo>
                    <a:pt x="436" y="673"/>
                  </a:lnTo>
                  <a:lnTo>
                    <a:pt x="435" y="664"/>
                  </a:lnTo>
                  <a:lnTo>
                    <a:pt x="436" y="658"/>
                  </a:lnTo>
                  <a:lnTo>
                    <a:pt x="435" y="654"/>
                  </a:lnTo>
                  <a:lnTo>
                    <a:pt x="433" y="643"/>
                  </a:lnTo>
                  <a:lnTo>
                    <a:pt x="429" y="640"/>
                  </a:lnTo>
                  <a:lnTo>
                    <a:pt x="422" y="620"/>
                  </a:lnTo>
                  <a:lnTo>
                    <a:pt x="418" y="610"/>
                  </a:lnTo>
                  <a:lnTo>
                    <a:pt x="411" y="609"/>
                  </a:lnTo>
                  <a:lnTo>
                    <a:pt x="383" y="609"/>
                  </a:lnTo>
                  <a:lnTo>
                    <a:pt x="376" y="607"/>
                  </a:lnTo>
                  <a:lnTo>
                    <a:pt x="350" y="603"/>
                  </a:lnTo>
                  <a:lnTo>
                    <a:pt x="343" y="601"/>
                  </a:lnTo>
                  <a:lnTo>
                    <a:pt x="343" y="610"/>
                  </a:lnTo>
                  <a:lnTo>
                    <a:pt x="328" y="620"/>
                  </a:lnTo>
                  <a:lnTo>
                    <a:pt x="314" y="620"/>
                  </a:lnTo>
                  <a:lnTo>
                    <a:pt x="314" y="610"/>
                  </a:lnTo>
                  <a:lnTo>
                    <a:pt x="321" y="576"/>
                  </a:lnTo>
                  <a:lnTo>
                    <a:pt x="312" y="548"/>
                  </a:lnTo>
                  <a:lnTo>
                    <a:pt x="304" y="543"/>
                  </a:lnTo>
                  <a:lnTo>
                    <a:pt x="290" y="543"/>
                  </a:lnTo>
                  <a:lnTo>
                    <a:pt x="282" y="546"/>
                  </a:lnTo>
                  <a:lnTo>
                    <a:pt x="271" y="548"/>
                  </a:lnTo>
                  <a:lnTo>
                    <a:pt x="259" y="554"/>
                  </a:lnTo>
                  <a:lnTo>
                    <a:pt x="242" y="561"/>
                  </a:lnTo>
                  <a:lnTo>
                    <a:pt x="229" y="596"/>
                  </a:lnTo>
                  <a:lnTo>
                    <a:pt x="218" y="596"/>
                  </a:lnTo>
                  <a:lnTo>
                    <a:pt x="213" y="596"/>
                  </a:lnTo>
                  <a:lnTo>
                    <a:pt x="204" y="596"/>
                  </a:lnTo>
                  <a:lnTo>
                    <a:pt x="174" y="596"/>
                  </a:lnTo>
                  <a:lnTo>
                    <a:pt x="174" y="581"/>
                  </a:lnTo>
                  <a:lnTo>
                    <a:pt x="171" y="576"/>
                  </a:lnTo>
                  <a:lnTo>
                    <a:pt x="167" y="563"/>
                  </a:lnTo>
                  <a:lnTo>
                    <a:pt x="165" y="561"/>
                  </a:lnTo>
                  <a:lnTo>
                    <a:pt x="163" y="548"/>
                  </a:lnTo>
                  <a:lnTo>
                    <a:pt x="158" y="537"/>
                  </a:lnTo>
                  <a:lnTo>
                    <a:pt x="145" y="486"/>
                  </a:lnTo>
                  <a:lnTo>
                    <a:pt x="138" y="479"/>
                  </a:lnTo>
                  <a:lnTo>
                    <a:pt x="119" y="490"/>
                  </a:lnTo>
                  <a:lnTo>
                    <a:pt x="112" y="486"/>
                  </a:lnTo>
                  <a:lnTo>
                    <a:pt x="88" y="482"/>
                  </a:lnTo>
                  <a:lnTo>
                    <a:pt x="68" y="469"/>
                  </a:lnTo>
                  <a:lnTo>
                    <a:pt x="55" y="469"/>
                  </a:lnTo>
                  <a:lnTo>
                    <a:pt x="48" y="462"/>
                  </a:lnTo>
                  <a:lnTo>
                    <a:pt x="42" y="453"/>
                  </a:lnTo>
                  <a:lnTo>
                    <a:pt x="41" y="447"/>
                  </a:lnTo>
                  <a:lnTo>
                    <a:pt x="37" y="451"/>
                  </a:lnTo>
                  <a:lnTo>
                    <a:pt x="26" y="444"/>
                  </a:lnTo>
                  <a:lnTo>
                    <a:pt x="0" y="425"/>
                  </a:lnTo>
                  <a:lnTo>
                    <a:pt x="0" y="42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3" name="Google Shape;425;p32">
              <a:extLst>
                <a:ext uri="{FF2B5EF4-FFF2-40B4-BE49-F238E27FC236}">
                  <a16:creationId xmlns:a16="http://schemas.microsoft.com/office/drawing/2014/main" id="{EA9859B7-1DB3-3F59-4CEE-774552443DF5}"/>
                </a:ext>
              </a:extLst>
            </p:cNvPr>
            <p:cNvSpPr/>
            <p:nvPr/>
          </p:nvSpPr>
          <p:spPr>
            <a:xfrm>
              <a:off x="8981043" y="4224635"/>
              <a:ext cx="444240" cy="423548"/>
            </a:xfrm>
            <a:custGeom>
              <a:avLst/>
              <a:gdLst/>
              <a:ahLst/>
              <a:cxnLst/>
              <a:rect l="l" t="t" r="r" b="b"/>
              <a:pathLst>
                <a:path w="687" h="693" extrusionOk="0">
                  <a:moveTo>
                    <a:pt x="0" y="420"/>
                  </a:moveTo>
                  <a:lnTo>
                    <a:pt x="13" y="403"/>
                  </a:lnTo>
                  <a:lnTo>
                    <a:pt x="22" y="391"/>
                  </a:lnTo>
                  <a:lnTo>
                    <a:pt x="30" y="321"/>
                  </a:lnTo>
                  <a:lnTo>
                    <a:pt x="48" y="314"/>
                  </a:lnTo>
                  <a:lnTo>
                    <a:pt x="57" y="314"/>
                  </a:lnTo>
                  <a:lnTo>
                    <a:pt x="79" y="305"/>
                  </a:lnTo>
                  <a:lnTo>
                    <a:pt x="101" y="290"/>
                  </a:lnTo>
                  <a:lnTo>
                    <a:pt x="129" y="281"/>
                  </a:lnTo>
                  <a:lnTo>
                    <a:pt x="138" y="275"/>
                  </a:lnTo>
                  <a:lnTo>
                    <a:pt x="130" y="246"/>
                  </a:lnTo>
                  <a:lnTo>
                    <a:pt x="134" y="233"/>
                  </a:lnTo>
                  <a:lnTo>
                    <a:pt x="149" y="222"/>
                  </a:lnTo>
                  <a:lnTo>
                    <a:pt x="149" y="211"/>
                  </a:lnTo>
                  <a:lnTo>
                    <a:pt x="174" y="176"/>
                  </a:lnTo>
                  <a:lnTo>
                    <a:pt x="200" y="123"/>
                  </a:lnTo>
                  <a:lnTo>
                    <a:pt x="205" y="101"/>
                  </a:lnTo>
                  <a:lnTo>
                    <a:pt x="211" y="101"/>
                  </a:lnTo>
                  <a:lnTo>
                    <a:pt x="226" y="114"/>
                  </a:lnTo>
                  <a:lnTo>
                    <a:pt x="248" y="114"/>
                  </a:lnTo>
                  <a:lnTo>
                    <a:pt x="259" y="112"/>
                  </a:lnTo>
                  <a:lnTo>
                    <a:pt x="271" y="94"/>
                  </a:lnTo>
                  <a:lnTo>
                    <a:pt x="281" y="90"/>
                  </a:lnTo>
                  <a:lnTo>
                    <a:pt x="288" y="92"/>
                  </a:lnTo>
                  <a:lnTo>
                    <a:pt x="299" y="88"/>
                  </a:lnTo>
                  <a:lnTo>
                    <a:pt x="303" y="76"/>
                  </a:lnTo>
                  <a:lnTo>
                    <a:pt x="310" y="50"/>
                  </a:lnTo>
                  <a:lnTo>
                    <a:pt x="312" y="41"/>
                  </a:lnTo>
                  <a:lnTo>
                    <a:pt x="326" y="37"/>
                  </a:lnTo>
                  <a:lnTo>
                    <a:pt x="328" y="33"/>
                  </a:lnTo>
                  <a:lnTo>
                    <a:pt x="348" y="37"/>
                  </a:lnTo>
                  <a:lnTo>
                    <a:pt x="358" y="57"/>
                  </a:lnTo>
                  <a:lnTo>
                    <a:pt x="367" y="65"/>
                  </a:lnTo>
                  <a:lnTo>
                    <a:pt x="374" y="66"/>
                  </a:lnTo>
                  <a:lnTo>
                    <a:pt x="385" y="66"/>
                  </a:lnTo>
                  <a:lnTo>
                    <a:pt x="396" y="66"/>
                  </a:lnTo>
                  <a:lnTo>
                    <a:pt x="405" y="72"/>
                  </a:lnTo>
                  <a:lnTo>
                    <a:pt x="413" y="66"/>
                  </a:lnTo>
                  <a:lnTo>
                    <a:pt x="422" y="66"/>
                  </a:lnTo>
                  <a:lnTo>
                    <a:pt x="429" y="72"/>
                  </a:lnTo>
                  <a:lnTo>
                    <a:pt x="436" y="72"/>
                  </a:lnTo>
                  <a:lnTo>
                    <a:pt x="453" y="76"/>
                  </a:lnTo>
                  <a:lnTo>
                    <a:pt x="460" y="76"/>
                  </a:lnTo>
                  <a:lnTo>
                    <a:pt x="467" y="72"/>
                  </a:lnTo>
                  <a:lnTo>
                    <a:pt x="473" y="61"/>
                  </a:lnTo>
                  <a:lnTo>
                    <a:pt x="469" y="33"/>
                  </a:lnTo>
                  <a:lnTo>
                    <a:pt x="466" y="15"/>
                  </a:lnTo>
                  <a:lnTo>
                    <a:pt x="467" y="11"/>
                  </a:lnTo>
                  <a:lnTo>
                    <a:pt x="489" y="4"/>
                  </a:lnTo>
                  <a:lnTo>
                    <a:pt x="495" y="0"/>
                  </a:lnTo>
                  <a:lnTo>
                    <a:pt x="500" y="2"/>
                  </a:lnTo>
                  <a:lnTo>
                    <a:pt x="511" y="13"/>
                  </a:lnTo>
                  <a:lnTo>
                    <a:pt x="515" y="21"/>
                  </a:lnTo>
                  <a:lnTo>
                    <a:pt x="504" y="41"/>
                  </a:lnTo>
                  <a:lnTo>
                    <a:pt x="500" y="52"/>
                  </a:lnTo>
                  <a:lnTo>
                    <a:pt x="506" y="61"/>
                  </a:lnTo>
                  <a:lnTo>
                    <a:pt x="543" y="101"/>
                  </a:lnTo>
                  <a:lnTo>
                    <a:pt x="563" y="92"/>
                  </a:lnTo>
                  <a:lnTo>
                    <a:pt x="568" y="88"/>
                  </a:lnTo>
                  <a:lnTo>
                    <a:pt x="576" y="88"/>
                  </a:lnTo>
                  <a:lnTo>
                    <a:pt x="583" y="88"/>
                  </a:lnTo>
                  <a:lnTo>
                    <a:pt x="581" y="105"/>
                  </a:lnTo>
                  <a:lnTo>
                    <a:pt x="581" y="112"/>
                  </a:lnTo>
                  <a:lnTo>
                    <a:pt x="592" y="114"/>
                  </a:lnTo>
                  <a:lnTo>
                    <a:pt x="598" y="114"/>
                  </a:lnTo>
                  <a:lnTo>
                    <a:pt x="603" y="116"/>
                  </a:lnTo>
                  <a:lnTo>
                    <a:pt x="605" y="123"/>
                  </a:lnTo>
                  <a:lnTo>
                    <a:pt x="621" y="129"/>
                  </a:lnTo>
                  <a:lnTo>
                    <a:pt x="618" y="145"/>
                  </a:lnTo>
                  <a:lnTo>
                    <a:pt x="605" y="169"/>
                  </a:lnTo>
                  <a:lnTo>
                    <a:pt x="596" y="184"/>
                  </a:lnTo>
                  <a:lnTo>
                    <a:pt x="592" y="204"/>
                  </a:lnTo>
                  <a:lnTo>
                    <a:pt x="596" y="233"/>
                  </a:lnTo>
                  <a:lnTo>
                    <a:pt x="590" y="239"/>
                  </a:lnTo>
                  <a:lnTo>
                    <a:pt x="581" y="233"/>
                  </a:lnTo>
                  <a:lnTo>
                    <a:pt x="570" y="231"/>
                  </a:lnTo>
                  <a:lnTo>
                    <a:pt x="561" y="224"/>
                  </a:lnTo>
                  <a:lnTo>
                    <a:pt x="554" y="222"/>
                  </a:lnTo>
                  <a:lnTo>
                    <a:pt x="550" y="218"/>
                  </a:lnTo>
                  <a:lnTo>
                    <a:pt x="544" y="217"/>
                  </a:lnTo>
                  <a:lnTo>
                    <a:pt x="535" y="222"/>
                  </a:lnTo>
                  <a:lnTo>
                    <a:pt x="530" y="224"/>
                  </a:lnTo>
                  <a:lnTo>
                    <a:pt x="519" y="257"/>
                  </a:lnTo>
                  <a:lnTo>
                    <a:pt x="511" y="262"/>
                  </a:lnTo>
                  <a:lnTo>
                    <a:pt x="491" y="261"/>
                  </a:lnTo>
                  <a:lnTo>
                    <a:pt x="480" y="270"/>
                  </a:lnTo>
                  <a:lnTo>
                    <a:pt x="477" y="275"/>
                  </a:lnTo>
                  <a:lnTo>
                    <a:pt x="475" y="281"/>
                  </a:lnTo>
                  <a:lnTo>
                    <a:pt x="482" y="283"/>
                  </a:lnTo>
                  <a:lnTo>
                    <a:pt x="491" y="283"/>
                  </a:lnTo>
                  <a:lnTo>
                    <a:pt x="499" y="281"/>
                  </a:lnTo>
                  <a:lnTo>
                    <a:pt x="519" y="272"/>
                  </a:lnTo>
                  <a:lnTo>
                    <a:pt x="519" y="281"/>
                  </a:lnTo>
                  <a:lnTo>
                    <a:pt x="508" y="295"/>
                  </a:lnTo>
                  <a:lnTo>
                    <a:pt x="491" y="317"/>
                  </a:lnTo>
                  <a:lnTo>
                    <a:pt x="491" y="325"/>
                  </a:lnTo>
                  <a:lnTo>
                    <a:pt x="488" y="334"/>
                  </a:lnTo>
                  <a:lnTo>
                    <a:pt x="491" y="418"/>
                  </a:lnTo>
                  <a:lnTo>
                    <a:pt x="499" y="420"/>
                  </a:lnTo>
                  <a:lnTo>
                    <a:pt x="506" y="414"/>
                  </a:lnTo>
                  <a:lnTo>
                    <a:pt x="515" y="414"/>
                  </a:lnTo>
                  <a:lnTo>
                    <a:pt x="519" y="413"/>
                  </a:lnTo>
                  <a:lnTo>
                    <a:pt x="544" y="400"/>
                  </a:lnTo>
                  <a:lnTo>
                    <a:pt x="559" y="387"/>
                  </a:lnTo>
                  <a:lnTo>
                    <a:pt x="588" y="358"/>
                  </a:lnTo>
                  <a:lnTo>
                    <a:pt x="629" y="325"/>
                  </a:lnTo>
                  <a:lnTo>
                    <a:pt x="632" y="308"/>
                  </a:lnTo>
                  <a:lnTo>
                    <a:pt x="647" y="303"/>
                  </a:lnTo>
                  <a:lnTo>
                    <a:pt x="653" y="303"/>
                  </a:lnTo>
                  <a:lnTo>
                    <a:pt x="658" y="297"/>
                  </a:lnTo>
                  <a:lnTo>
                    <a:pt x="669" y="314"/>
                  </a:lnTo>
                  <a:lnTo>
                    <a:pt x="684" y="336"/>
                  </a:lnTo>
                  <a:lnTo>
                    <a:pt x="687" y="361"/>
                  </a:lnTo>
                  <a:lnTo>
                    <a:pt x="675" y="376"/>
                  </a:lnTo>
                  <a:lnTo>
                    <a:pt x="645" y="398"/>
                  </a:lnTo>
                  <a:lnTo>
                    <a:pt x="632" y="407"/>
                  </a:lnTo>
                  <a:lnTo>
                    <a:pt x="621" y="436"/>
                  </a:lnTo>
                  <a:lnTo>
                    <a:pt x="614" y="438"/>
                  </a:lnTo>
                  <a:lnTo>
                    <a:pt x="607" y="440"/>
                  </a:lnTo>
                  <a:lnTo>
                    <a:pt x="598" y="438"/>
                  </a:lnTo>
                  <a:lnTo>
                    <a:pt x="592" y="438"/>
                  </a:lnTo>
                  <a:lnTo>
                    <a:pt x="583" y="438"/>
                  </a:lnTo>
                  <a:lnTo>
                    <a:pt x="570" y="444"/>
                  </a:lnTo>
                  <a:lnTo>
                    <a:pt x="570" y="447"/>
                  </a:lnTo>
                  <a:lnTo>
                    <a:pt x="590" y="462"/>
                  </a:lnTo>
                  <a:lnTo>
                    <a:pt x="592" y="469"/>
                  </a:lnTo>
                  <a:lnTo>
                    <a:pt x="614" y="486"/>
                  </a:lnTo>
                  <a:lnTo>
                    <a:pt x="621" y="510"/>
                  </a:lnTo>
                  <a:lnTo>
                    <a:pt x="612" y="524"/>
                  </a:lnTo>
                  <a:lnTo>
                    <a:pt x="610" y="526"/>
                  </a:lnTo>
                  <a:lnTo>
                    <a:pt x="605" y="534"/>
                  </a:lnTo>
                  <a:lnTo>
                    <a:pt x="607" y="554"/>
                  </a:lnTo>
                  <a:lnTo>
                    <a:pt x="599" y="568"/>
                  </a:lnTo>
                  <a:lnTo>
                    <a:pt x="581" y="594"/>
                  </a:lnTo>
                  <a:lnTo>
                    <a:pt x="574" y="620"/>
                  </a:lnTo>
                  <a:lnTo>
                    <a:pt x="576" y="636"/>
                  </a:lnTo>
                  <a:lnTo>
                    <a:pt x="583" y="654"/>
                  </a:lnTo>
                  <a:lnTo>
                    <a:pt x="570" y="660"/>
                  </a:lnTo>
                  <a:lnTo>
                    <a:pt x="561" y="660"/>
                  </a:lnTo>
                  <a:lnTo>
                    <a:pt x="539" y="678"/>
                  </a:lnTo>
                  <a:lnTo>
                    <a:pt x="528" y="686"/>
                  </a:lnTo>
                  <a:lnTo>
                    <a:pt x="519" y="689"/>
                  </a:lnTo>
                  <a:lnTo>
                    <a:pt x="497" y="693"/>
                  </a:lnTo>
                  <a:lnTo>
                    <a:pt x="489" y="693"/>
                  </a:lnTo>
                  <a:lnTo>
                    <a:pt x="475" y="687"/>
                  </a:lnTo>
                  <a:lnTo>
                    <a:pt x="460" y="693"/>
                  </a:lnTo>
                  <a:lnTo>
                    <a:pt x="444" y="689"/>
                  </a:lnTo>
                  <a:lnTo>
                    <a:pt x="438" y="687"/>
                  </a:lnTo>
                  <a:lnTo>
                    <a:pt x="433" y="687"/>
                  </a:lnTo>
                  <a:lnTo>
                    <a:pt x="436" y="673"/>
                  </a:lnTo>
                  <a:lnTo>
                    <a:pt x="435" y="664"/>
                  </a:lnTo>
                  <a:lnTo>
                    <a:pt x="436" y="658"/>
                  </a:lnTo>
                  <a:lnTo>
                    <a:pt x="435" y="654"/>
                  </a:lnTo>
                  <a:lnTo>
                    <a:pt x="433" y="643"/>
                  </a:lnTo>
                  <a:lnTo>
                    <a:pt x="429" y="640"/>
                  </a:lnTo>
                  <a:lnTo>
                    <a:pt x="422" y="620"/>
                  </a:lnTo>
                  <a:lnTo>
                    <a:pt x="418" y="610"/>
                  </a:lnTo>
                  <a:lnTo>
                    <a:pt x="411" y="609"/>
                  </a:lnTo>
                  <a:lnTo>
                    <a:pt x="383" y="609"/>
                  </a:lnTo>
                  <a:lnTo>
                    <a:pt x="376" y="607"/>
                  </a:lnTo>
                  <a:lnTo>
                    <a:pt x="350" y="603"/>
                  </a:lnTo>
                  <a:lnTo>
                    <a:pt x="343" y="601"/>
                  </a:lnTo>
                  <a:lnTo>
                    <a:pt x="343" y="610"/>
                  </a:lnTo>
                  <a:lnTo>
                    <a:pt x="328" y="620"/>
                  </a:lnTo>
                  <a:lnTo>
                    <a:pt x="314" y="620"/>
                  </a:lnTo>
                  <a:lnTo>
                    <a:pt x="314" y="610"/>
                  </a:lnTo>
                  <a:lnTo>
                    <a:pt x="321" y="576"/>
                  </a:lnTo>
                  <a:lnTo>
                    <a:pt x="312" y="548"/>
                  </a:lnTo>
                  <a:lnTo>
                    <a:pt x="304" y="543"/>
                  </a:lnTo>
                  <a:lnTo>
                    <a:pt x="290" y="543"/>
                  </a:lnTo>
                  <a:lnTo>
                    <a:pt x="282" y="546"/>
                  </a:lnTo>
                  <a:lnTo>
                    <a:pt x="271" y="548"/>
                  </a:lnTo>
                  <a:lnTo>
                    <a:pt x="259" y="554"/>
                  </a:lnTo>
                  <a:lnTo>
                    <a:pt x="242" y="561"/>
                  </a:lnTo>
                  <a:lnTo>
                    <a:pt x="229" y="596"/>
                  </a:lnTo>
                  <a:lnTo>
                    <a:pt x="218" y="596"/>
                  </a:lnTo>
                  <a:lnTo>
                    <a:pt x="213" y="596"/>
                  </a:lnTo>
                  <a:lnTo>
                    <a:pt x="204" y="596"/>
                  </a:lnTo>
                  <a:lnTo>
                    <a:pt x="174" y="596"/>
                  </a:lnTo>
                  <a:lnTo>
                    <a:pt x="174" y="581"/>
                  </a:lnTo>
                  <a:lnTo>
                    <a:pt x="171" y="576"/>
                  </a:lnTo>
                  <a:lnTo>
                    <a:pt x="167" y="563"/>
                  </a:lnTo>
                  <a:lnTo>
                    <a:pt x="165" y="561"/>
                  </a:lnTo>
                  <a:lnTo>
                    <a:pt x="163" y="548"/>
                  </a:lnTo>
                  <a:lnTo>
                    <a:pt x="158" y="537"/>
                  </a:lnTo>
                  <a:lnTo>
                    <a:pt x="145" y="486"/>
                  </a:lnTo>
                  <a:lnTo>
                    <a:pt x="138" y="479"/>
                  </a:lnTo>
                  <a:lnTo>
                    <a:pt x="119" y="490"/>
                  </a:lnTo>
                  <a:lnTo>
                    <a:pt x="112" y="486"/>
                  </a:lnTo>
                  <a:lnTo>
                    <a:pt x="88" y="482"/>
                  </a:lnTo>
                  <a:lnTo>
                    <a:pt x="68" y="469"/>
                  </a:lnTo>
                  <a:lnTo>
                    <a:pt x="55" y="469"/>
                  </a:lnTo>
                  <a:lnTo>
                    <a:pt x="48" y="462"/>
                  </a:lnTo>
                  <a:lnTo>
                    <a:pt x="42" y="453"/>
                  </a:lnTo>
                  <a:lnTo>
                    <a:pt x="41" y="447"/>
                  </a:lnTo>
                  <a:lnTo>
                    <a:pt x="37" y="451"/>
                  </a:lnTo>
                  <a:lnTo>
                    <a:pt x="26" y="444"/>
                  </a:lnTo>
                  <a:lnTo>
                    <a:pt x="0" y="425"/>
                  </a:lnTo>
                  <a:lnTo>
                    <a:pt x="0" y="420"/>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4" name="Google Shape;426;p32">
              <a:extLst>
                <a:ext uri="{FF2B5EF4-FFF2-40B4-BE49-F238E27FC236}">
                  <a16:creationId xmlns:a16="http://schemas.microsoft.com/office/drawing/2014/main" id="{B68606A5-A0AD-297C-43F7-974DAC98B7E6}"/>
                </a:ext>
              </a:extLst>
            </p:cNvPr>
            <p:cNvSpPr/>
            <p:nvPr/>
          </p:nvSpPr>
          <p:spPr>
            <a:xfrm>
              <a:off x="8321580" y="3994237"/>
              <a:ext cx="245575" cy="197288"/>
            </a:xfrm>
            <a:custGeom>
              <a:avLst/>
              <a:gdLst/>
              <a:ahLst/>
              <a:cxnLst/>
              <a:rect l="l" t="t" r="r" b="b"/>
              <a:pathLst>
                <a:path w="381" h="323" extrusionOk="0">
                  <a:moveTo>
                    <a:pt x="0" y="207"/>
                  </a:moveTo>
                  <a:lnTo>
                    <a:pt x="4" y="183"/>
                  </a:lnTo>
                  <a:lnTo>
                    <a:pt x="16" y="160"/>
                  </a:lnTo>
                  <a:lnTo>
                    <a:pt x="40" y="138"/>
                  </a:lnTo>
                  <a:lnTo>
                    <a:pt x="79" y="119"/>
                  </a:lnTo>
                  <a:lnTo>
                    <a:pt x="95" y="105"/>
                  </a:lnTo>
                  <a:lnTo>
                    <a:pt x="104" y="96"/>
                  </a:lnTo>
                  <a:lnTo>
                    <a:pt x="121" y="68"/>
                  </a:lnTo>
                  <a:lnTo>
                    <a:pt x="132" y="74"/>
                  </a:lnTo>
                  <a:lnTo>
                    <a:pt x="141" y="74"/>
                  </a:lnTo>
                  <a:lnTo>
                    <a:pt x="159" y="61"/>
                  </a:lnTo>
                  <a:lnTo>
                    <a:pt x="174" y="48"/>
                  </a:lnTo>
                  <a:lnTo>
                    <a:pt x="187" y="42"/>
                  </a:lnTo>
                  <a:lnTo>
                    <a:pt x="200" y="42"/>
                  </a:lnTo>
                  <a:lnTo>
                    <a:pt x="205" y="35"/>
                  </a:lnTo>
                  <a:lnTo>
                    <a:pt x="214" y="28"/>
                  </a:lnTo>
                  <a:lnTo>
                    <a:pt x="231" y="6"/>
                  </a:lnTo>
                  <a:lnTo>
                    <a:pt x="238" y="0"/>
                  </a:lnTo>
                  <a:lnTo>
                    <a:pt x="244" y="2"/>
                  </a:lnTo>
                  <a:lnTo>
                    <a:pt x="266" y="30"/>
                  </a:lnTo>
                  <a:lnTo>
                    <a:pt x="293" y="42"/>
                  </a:lnTo>
                  <a:lnTo>
                    <a:pt x="293" y="57"/>
                  </a:lnTo>
                  <a:lnTo>
                    <a:pt x="300" y="68"/>
                  </a:lnTo>
                  <a:lnTo>
                    <a:pt x="313" y="79"/>
                  </a:lnTo>
                  <a:lnTo>
                    <a:pt x="330" y="99"/>
                  </a:lnTo>
                  <a:lnTo>
                    <a:pt x="337" y="116"/>
                  </a:lnTo>
                  <a:lnTo>
                    <a:pt x="332" y="132"/>
                  </a:lnTo>
                  <a:lnTo>
                    <a:pt x="337" y="145"/>
                  </a:lnTo>
                  <a:lnTo>
                    <a:pt x="354" y="150"/>
                  </a:lnTo>
                  <a:lnTo>
                    <a:pt x="368" y="169"/>
                  </a:lnTo>
                  <a:lnTo>
                    <a:pt x="381" y="176"/>
                  </a:lnTo>
                  <a:lnTo>
                    <a:pt x="376" y="183"/>
                  </a:lnTo>
                  <a:lnTo>
                    <a:pt x="376" y="202"/>
                  </a:lnTo>
                  <a:lnTo>
                    <a:pt x="352" y="218"/>
                  </a:lnTo>
                  <a:lnTo>
                    <a:pt x="315" y="235"/>
                  </a:lnTo>
                  <a:lnTo>
                    <a:pt x="315" y="246"/>
                  </a:lnTo>
                  <a:lnTo>
                    <a:pt x="306" y="253"/>
                  </a:lnTo>
                  <a:lnTo>
                    <a:pt x="251" y="308"/>
                  </a:lnTo>
                  <a:lnTo>
                    <a:pt x="200" y="303"/>
                  </a:lnTo>
                  <a:lnTo>
                    <a:pt x="181" y="293"/>
                  </a:lnTo>
                  <a:lnTo>
                    <a:pt x="132" y="273"/>
                  </a:lnTo>
                  <a:lnTo>
                    <a:pt x="112" y="264"/>
                  </a:lnTo>
                  <a:lnTo>
                    <a:pt x="86" y="264"/>
                  </a:lnTo>
                  <a:lnTo>
                    <a:pt x="68" y="273"/>
                  </a:lnTo>
                  <a:lnTo>
                    <a:pt x="59" y="304"/>
                  </a:lnTo>
                  <a:lnTo>
                    <a:pt x="60" y="323"/>
                  </a:lnTo>
                  <a:lnTo>
                    <a:pt x="40" y="315"/>
                  </a:lnTo>
                  <a:lnTo>
                    <a:pt x="9" y="284"/>
                  </a:lnTo>
                  <a:lnTo>
                    <a:pt x="2" y="262"/>
                  </a:lnTo>
                  <a:lnTo>
                    <a:pt x="0" y="207"/>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 name="Google Shape;427;p32">
              <a:extLst>
                <a:ext uri="{FF2B5EF4-FFF2-40B4-BE49-F238E27FC236}">
                  <a16:creationId xmlns:a16="http://schemas.microsoft.com/office/drawing/2014/main" id="{584A7CA5-6FD0-9E63-52C1-657FB93EE493}"/>
                </a:ext>
              </a:extLst>
            </p:cNvPr>
            <p:cNvSpPr/>
            <p:nvPr/>
          </p:nvSpPr>
          <p:spPr>
            <a:xfrm>
              <a:off x="9109348" y="4666119"/>
              <a:ext cx="82778" cy="113130"/>
            </a:xfrm>
            <a:custGeom>
              <a:avLst/>
              <a:gdLst/>
              <a:ahLst/>
              <a:cxnLst/>
              <a:rect l="l" t="t" r="r" b="b"/>
              <a:pathLst>
                <a:path w="125" h="183" extrusionOk="0">
                  <a:moveTo>
                    <a:pt x="0" y="105"/>
                  </a:moveTo>
                  <a:lnTo>
                    <a:pt x="5" y="97"/>
                  </a:lnTo>
                  <a:lnTo>
                    <a:pt x="5" y="92"/>
                  </a:lnTo>
                  <a:lnTo>
                    <a:pt x="5" y="88"/>
                  </a:lnTo>
                  <a:lnTo>
                    <a:pt x="11" y="88"/>
                  </a:lnTo>
                  <a:lnTo>
                    <a:pt x="24" y="75"/>
                  </a:lnTo>
                  <a:lnTo>
                    <a:pt x="26" y="68"/>
                  </a:lnTo>
                  <a:lnTo>
                    <a:pt x="31" y="68"/>
                  </a:lnTo>
                  <a:lnTo>
                    <a:pt x="31" y="61"/>
                  </a:lnTo>
                  <a:lnTo>
                    <a:pt x="35" y="57"/>
                  </a:lnTo>
                  <a:lnTo>
                    <a:pt x="33" y="53"/>
                  </a:lnTo>
                  <a:lnTo>
                    <a:pt x="35" y="50"/>
                  </a:lnTo>
                  <a:lnTo>
                    <a:pt x="38" y="44"/>
                  </a:lnTo>
                  <a:lnTo>
                    <a:pt x="35" y="40"/>
                  </a:lnTo>
                  <a:lnTo>
                    <a:pt x="38" y="33"/>
                  </a:lnTo>
                  <a:lnTo>
                    <a:pt x="44" y="28"/>
                  </a:lnTo>
                  <a:lnTo>
                    <a:pt x="49" y="30"/>
                  </a:lnTo>
                  <a:lnTo>
                    <a:pt x="55" y="28"/>
                  </a:lnTo>
                  <a:lnTo>
                    <a:pt x="55" y="22"/>
                  </a:lnTo>
                  <a:lnTo>
                    <a:pt x="57" y="20"/>
                  </a:lnTo>
                  <a:lnTo>
                    <a:pt x="57" y="13"/>
                  </a:lnTo>
                  <a:lnTo>
                    <a:pt x="66" y="0"/>
                  </a:lnTo>
                  <a:lnTo>
                    <a:pt x="71" y="0"/>
                  </a:lnTo>
                  <a:lnTo>
                    <a:pt x="71" y="6"/>
                  </a:lnTo>
                  <a:lnTo>
                    <a:pt x="68" y="11"/>
                  </a:lnTo>
                  <a:lnTo>
                    <a:pt x="68" y="20"/>
                  </a:lnTo>
                  <a:lnTo>
                    <a:pt x="68" y="22"/>
                  </a:lnTo>
                  <a:lnTo>
                    <a:pt x="73" y="26"/>
                  </a:lnTo>
                  <a:lnTo>
                    <a:pt x="75" y="22"/>
                  </a:lnTo>
                  <a:lnTo>
                    <a:pt x="82" y="26"/>
                  </a:lnTo>
                  <a:lnTo>
                    <a:pt x="82" y="33"/>
                  </a:lnTo>
                  <a:lnTo>
                    <a:pt x="88" y="40"/>
                  </a:lnTo>
                  <a:lnTo>
                    <a:pt x="84" y="53"/>
                  </a:lnTo>
                  <a:lnTo>
                    <a:pt x="88" y="59"/>
                  </a:lnTo>
                  <a:lnTo>
                    <a:pt x="112" y="81"/>
                  </a:lnTo>
                  <a:lnTo>
                    <a:pt x="114" y="90"/>
                  </a:lnTo>
                  <a:lnTo>
                    <a:pt x="117" y="116"/>
                  </a:lnTo>
                  <a:lnTo>
                    <a:pt x="125" y="125"/>
                  </a:lnTo>
                  <a:lnTo>
                    <a:pt x="125" y="128"/>
                  </a:lnTo>
                  <a:lnTo>
                    <a:pt x="117" y="132"/>
                  </a:lnTo>
                  <a:lnTo>
                    <a:pt x="117" y="141"/>
                  </a:lnTo>
                  <a:lnTo>
                    <a:pt x="119" y="147"/>
                  </a:lnTo>
                  <a:lnTo>
                    <a:pt x="121" y="154"/>
                  </a:lnTo>
                  <a:lnTo>
                    <a:pt x="106" y="161"/>
                  </a:lnTo>
                  <a:lnTo>
                    <a:pt x="90" y="180"/>
                  </a:lnTo>
                  <a:lnTo>
                    <a:pt x="82" y="183"/>
                  </a:lnTo>
                  <a:lnTo>
                    <a:pt x="75" y="178"/>
                  </a:lnTo>
                  <a:lnTo>
                    <a:pt x="66" y="178"/>
                  </a:lnTo>
                  <a:lnTo>
                    <a:pt x="64" y="176"/>
                  </a:lnTo>
                  <a:lnTo>
                    <a:pt x="38" y="172"/>
                  </a:lnTo>
                  <a:lnTo>
                    <a:pt x="26" y="169"/>
                  </a:lnTo>
                  <a:lnTo>
                    <a:pt x="20" y="165"/>
                  </a:lnTo>
                  <a:lnTo>
                    <a:pt x="18" y="158"/>
                  </a:lnTo>
                  <a:lnTo>
                    <a:pt x="20" y="152"/>
                  </a:lnTo>
                  <a:lnTo>
                    <a:pt x="18" y="141"/>
                  </a:lnTo>
                  <a:lnTo>
                    <a:pt x="20" y="139"/>
                  </a:lnTo>
                  <a:lnTo>
                    <a:pt x="18" y="136"/>
                  </a:lnTo>
                  <a:lnTo>
                    <a:pt x="13" y="136"/>
                  </a:lnTo>
                  <a:lnTo>
                    <a:pt x="5" y="130"/>
                  </a:lnTo>
                  <a:lnTo>
                    <a:pt x="4" y="121"/>
                  </a:lnTo>
                  <a:lnTo>
                    <a:pt x="0" y="105"/>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 name="Google Shape;428;p32">
              <a:extLst>
                <a:ext uri="{FF2B5EF4-FFF2-40B4-BE49-F238E27FC236}">
                  <a16:creationId xmlns:a16="http://schemas.microsoft.com/office/drawing/2014/main" id="{17628E4D-6C3C-6282-3509-94D45D7F42E3}"/>
                </a:ext>
              </a:extLst>
            </p:cNvPr>
            <p:cNvSpPr/>
            <p:nvPr/>
          </p:nvSpPr>
          <p:spPr>
            <a:xfrm>
              <a:off x="9109348" y="4666119"/>
              <a:ext cx="82778" cy="113130"/>
            </a:xfrm>
            <a:custGeom>
              <a:avLst/>
              <a:gdLst/>
              <a:ahLst/>
              <a:cxnLst/>
              <a:rect l="l" t="t" r="r" b="b"/>
              <a:pathLst>
                <a:path w="125" h="183" extrusionOk="0">
                  <a:moveTo>
                    <a:pt x="0" y="105"/>
                  </a:moveTo>
                  <a:lnTo>
                    <a:pt x="5" y="97"/>
                  </a:lnTo>
                  <a:lnTo>
                    <a:pt x="5" y="92"/>
                  </a:lnTo>
                  <a:lnTo>
                    <a:pt x="5" y="88"/>
                  </a:lnTo>
                  <a:lnTo>
                    <a:pt x="11" y="88"/>
                  </a:lnTo>
                  <a:lnTo>
                    <a:pt x="24" y="75"/>
                  </a:lnTo>
                  <a:lnTo>
                    <a:pt x="26" y="68"/>
                  </a:lnTo>
                  <a:lnTo>
                    <a:pt x="31" y="68"/>
                  </a:lnTo>
                  <a:lnTo>
                    <a:pt x="31" y="61"/>
                  </a:lnTo>
                  <a:lnTo>
                    <a:pt x="35" y="57"/>
                  </a:lnTo>
                  <a:lnTo>
                    <a:pt x="33" y="53"/>
                  </a:lnTo>
                  <a:lnTo>
                    <a:pt x="35" y="50"/>
                  </a:lnTo>
                  <a:lnTo>
                    <a:pt x="38" y="44"/>
                  </a:lnTo>
                  <a:lnTo>
                    <a:pt x="35" y="40"/>
                  </a:lnTo>
                  <a:lnTo>
                    <a:pt x="38" y="33"/>
                  </a:lnTo>
                  <a:lnTo>
                    <a:pt x="44" y="28"/>
                  </a:lnTo>
                  <a:lnTo>
                    <a:pt x="49" y="30"/>
                  </a:lnTo>
                  <a:lnTo>
                    <a:pt x="55" y="28"/>
                  </a:lnTo>
                  <a:lnTo>
                    <a:pt x="55" y="22"/>
                  </a:lnTo>
                  <a:lnTo>
                    <a:pt x="57" y="20"/>
                  </a:lnTo>
                  <a:lnTo>
                    <a:pt x="57" y="13"/>
                  </a:lnTo>
                  <a:lnTo>
                    <a:pt x="66" y="0"/>
                  </a:lnTo>
                  <a:lnTo>
                    <a:pt x="71" y="0"/>
                  </a:lnTo>
                  <a:lnTo>
                    <a:pt x="71" y="6"/>
                  </a:lnTo>
                  <a:lnTo>
                    <a:pt x="68" y="11"/>
                  </a:lnTo>
                  <a:lnTo>
                    <a:pt x="68" y="20"/>
                  </a:lnTo>
                  <a:lnTo>
                    <a:pt x="68" y="22"/>
                  </a:lnTo>
                  <a:lnTo>
                    <a:pt x="73" y="26"/>
                  </a:lnTo>
                  <a:lnTo>
                    <a:pt x="75" y="22"/>
                  </a:lnTo>
                  <a:lnTo>
                    <a:pt x="82" y="26"/>
                  </a:lnTo>
                  <a:lnTo>
                    <a:pt x="82" y="33"/>
                  </a:lnTo>
                  <a:lnTo>
                    <a:pt x="88" y="40"/>
                  </a:lnTo>
                  <a:lnTo>
                    <a:pt x="84" y="53"/>
                  </a:lnTo>
                  <a:lnTo>
                    <a:pt x="88" y="59"/>
                  </a:lnTo>
                  <a:lnTo>
                    <a:pt x="112" y="81"/>
                  </a:lnTo>
                  <a:lnTo>
                    <a:pt x="114" y="90"/>
                  </a:lnTo>
                  <a:lnTo>
                    <a:pt x="117" y="116"/>
                  </a:lnTo>
                  <a:lnTo>
                    <a:pt x="125" y="125"/>
                  </a:lnTo>
                  <a:lnTo>
                    <a:pt x="125" y="128"/>
                  </a:lnTo>
                  <a:lnTo>
                    <a:pt x="117" y="132"/>
                  </a:lnTo>
                  <a:lnTo>
                    <a:pt x="117" y="141"/>
                  </a:lnTo>
                  <a:lnTo>
                    <a:pt x="119" y="147"/>
                  </a:lnTo>
                  <a:lnTo>
                    <a:pt x="121" y="154"/>
                  </a:lnTo>
                  <a:lnTo>
                    <a:pt x="106" y="161"/>
                  </a:lnTo>
                  <a:lnTo>
                    <a:pt x="90" y="180"/>
                  </a:lnTo>
                  <a:lnTo>
                    <a:pt x="82" y="183"/>
                  </a:lnTo>
                  <a:lnTo>
                    <a:pt x="75" y="178"/>
                  </a:lnTo>
                  <a:lnTo>
                    <a:pt x="66" y="178"/>
                  </a:lnTo>
                  <a:lnTo>
                    <a:pt x="64" y="176"/>
                  </a:lnTo>
                  <a:lnTo>
                    <a:pt x="38" y="172"/>
                  </a:lnTo>
                  <a:lnTo>
                    <a:pt x="26" y="169"/>
                  </a:lnTo>
                  <a:lnTo>
                    <a:pt x="20" y="165"/>
                  </a:lnTo>
                  <a:lnTo>
                    <a:pt x="18" y="158"/>
                  </a:lnTo>
                  <a:lnTo>
                    <a:pt x="20" y="152"/>
                  </a:lnTo>
                  <a:lnTo>
                    <a:pt x="18" y="141"/>
                  </a:lnTo>
                  <a:lnTo>
                    <a:pt x="20" y="139"/>
                  </a:lnTo>
                  <a:lnTo>
                    <a:pt x="18" y="136"/>
                  </a:lnTo>
                  <a:lnTo>
                    <a:pt x="13" y="136"/>
                  </a:lnTo>
                  <a:lnTo>
                    <a:pt x="5" y="130"/>
                  </a:lnTo>
                  <a:lnTo>
                    <a:pt x="4" y="121"/>
                  </a:lnTo>
                  <a:lnTo>
                    <a:pt x="0" y="105"/>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 name="Google Shape;429;p32">
              <a:extLst>
                <a:ext uri="{FF2B5EF4-FFF2-40B4-BE49-F238E27FC236}">
                  <a16:creationId xmlns:a16="http://schemas.microsoft.com/office/drawing/2014/main" id="{2446B6D9-9C52-3AA6-E0E7-9BD2A52D3A81}"/>
                </a:ext>
              </a:extLst>
            </p:cNvPr>
            <p:cNvSpPr/>
            <p:nvPr/>
          </p:nvSpPr>
          <p:spPr>
            <a:xfrm>
              <a:off x="8524385" y="4136339"/>
              <a:ext cx="496665" cy="456659"/>
            </a:xfrm>
            <a:custGeom>
              <a:avLst/>
              <a:gdLst/>
              <a:ahLst/>
              <a:cxnLst/>
              <a:rect l="l" t="t" r="r" b="b"/>
              <a:pathLst>
                <a:path w="770" h="743" extrusionOk="0">
                  <a:moveTo>
                    <a:pt x="0" y="529"/>
                  </a:moveTo>
                  <a:lnTo>
                    <a:pt x="9" y="529"/>
                  </a:lnTo>
                  <a:lnTo>
                    <a:pt x="39" y="480"/>
                  </a:lnTo>
                  <a:lnTo>
                    <a:pt x="50" y="465"/>
                  </a:lnTo>
                  <a:lnTo>
                    <a:pt x="48" y="432"/>
                  </a:lnTo>
                  <a:lnTo>
                    <a:pt x="35" y="428"/>
                  </a:lnTo>
                  <a:lnTo>
                    <a:pt x="20" y="417"/>
                  </a:lnTo>
                  <a:lnTo>
                    <a:pt x="4" y="384"/>
                  </a:lnTo>
                  <a:lnTo>
                    <a:pt x="9" y="372"/>
                  </a:lnTo>
                  <a:lnTo>
                    <a:pt x="20" y="357"/>
                  </a:lnTo>
                  <a:lnTo>
                    <a:pt x="55" y="313"/>
                  </a:lnTo>
                  <a:lnTo>
                    <a:pt x="55" y="300"/>
                  </a:lnTo>
                  <a:lnTo>
                    <a:pt x="64" y="293"/>
                  </a:lnTo>
                  <a:lnTo>
                    <a:pt x="83" y="271"/>
                  </a:lnTo>
                  <a:lnTo>
                    <a:pt x="95" y="253"/>
                  </a:lnTo>
                  <a:lnTo>
                    <a:pt x="101" y="238"/>
                  </a:lnTo>
                  <a:lnTo>
                    <a:pt x="110" y="231"/>
                  </a:lnTo>
                  <a:lnTo>
                    <a:pt x="110" y="212"/>
                  </a:lnTo>
                  <a:lnTo>
                    <a:pt x="119" y="199"/>
                  </a:lnTo>
                  <a:lnTo>
                    <a:pt x="134" y="209"/>
                  </a:lnTo>
                  <a:lnTo>
                    <a:pt x="138" y="198"/>
                  </a:lnTo>
                  <a:lnTo>
                    <a:pt x="152" y="198"/>
                  </a:lnTo>
                  <a:lnTo>
                    <a:pt x="181" y="154"/>
                  </a:lnTo>
                  <a:lnTo>
                    <a:pt x="163" y="126"/>
                  </a:lnTo>
                  <a:lnTo>
                    <a:pt x="148" y="104"/>
                  </a:lnTo>
                  <a:lnTo>
                    <a:pt x="156" y="88"/>
                  </a:lnTo>
                  <a:lnTo>
                    <a:pt x="159" y="73"/>
                  </a:lnTo>
                  <a:lnTo>
                    <a:pt x="172" y="60"/>
                  </a:lnTo>
                  <a:lnTo>
                    <a:pt x="181" y="49"/>
                  </a:lnTo>
                  <a:lnTo>
                    <a:pt x="185" y="44"/>
                  </a:lnTo>
                  <a:lnTo>
                    <a:pt x="170" y="29"/>
                  </a:lnTo>
                  <a:lnTo>
                    <a:pt x="170" y="25"/>
                  </a:lnTo>
                  <a:lnTo>
                    <a:pt x="207" y="0"/>
                  </a:lnTo>
                  <a:lnTo>
                    <a:pt x="211" y="3"/>
                  </a:lnTo>
                  <a:lnTo>
                    <a:pt x="225" y="5"/>
                  </a:lnTo>
                  <a:lnTo>
                    <a:pt x="236" y="9"/>
                  </a:lnTo>
                  <a:lnTo>
                    <a:pt x="251" y="14"/>
                  </a:lnTo>
                  <a:lnTo>
                    <a:pt x="258" y="36"/>
                  </a:lnTo>
                  <a:lnTo>
                    <a:pt x="295" y="36"/>
                  </a:lnTo>
                  <a:lnTo>
                    <a:pt x="326" y="44"/>
                  </a:lnTo>
                  <a:lnTo>
                    <a:pt x="343" y="40"/>
                  </a:lnTo>
                  <a:lnTo>
                    <a:pt x="367" y="79"/>
                  </a:lnTo>
                  <a:lnTo>
                    <a:pt x="389" y="97"/>
                  </a:lnTo>
                  <a:lnTo>
                    <a:pt x="396" y="97"/>
                  </a:lnTo>
                  <a:lnTo>
                    <a:pt x="421" y="111"/>
                  </a:lnTo>
                  <a:lnTo>
                    <a:pt x="434" y="122"/>
                  </a:lnTo>
                  <a:lnTo>
                    <a:pt x="443" y="132"/>
                  </a:lnTo>
                  <a:lnTo>
                    <a:pt x="462" y="135"/>
                  </a:lnTo>
                  <a:lnTo>
                    <a:pt x="486" y="132"/>
                  </a:lnTo>
                  <a:lnTo>
                    <a:pt x="493" y="119"/>
                  </a:lnTo>
                  <a:lnTo>
                    <a:pt x="497" y="99"/>
                  </a:lnTo>
                  <a:lnTo>
                    <a:pt x="509" y="86"/>
                  </a:lnTo>
                  <a:lnTo>
                    <a:pt x="546" y="73"/>
                  </a:lnTo>
                  <a:lnTo>
                    <a:pt x="557" y="79"/>
                  </a:lnTo>
                  <a:lnTo>
                    <a:pt x="572" y="80"/>
                  </a:lnTo>
                  <a:lnTo>
                    <a:pt x="588" y="79"/>
                  </a:lnTo>
                  <a:lnTo>
                    <a:pt x="596" y="80"/>
                  </a:lnTo>
                  <a:lnTo>
                    <a:pt x="605" y="95"/>
                  </a:lnTo>
                  <a:lnTo>
                    <a:pt x="619" y="102"/>
                  </a:lnTo>
                  <a:lnTo>
                    <a:pt x="672" y="137"/>
                  </a:lnTo>
                  <a:lnTo>
                    <a:pt x="682" y="137"/>
                  </a:lnTo>
                  <a:lnTo>
                    <a:pt x="711" y="144"/>
                  </a:lnTo>
                  <a:lnTo>
                    <a:pt x="726" y="144"/>
                  </a:lnTo>
                  <a:lnTo>
                    <a:pt x="733" y="150"/>
                  </a:lnTo>
                  <a:lnTo>
                    <a:pt x="733" y="168"/>
                  </a:lnTo>
                  <a:lnTo>
                    <a:pt x="740" y="174"/>
                  </a:lnTo>
                  <a:lnTo>
                    <a:pt x="742" y="198"/>
                  </a:lnTo>
                  <a:lnTo>
                    <a:pt x="748" y="209"/>
                  </a:lnTo>
                  <a:lnTo>
                    <a:pt x="770" y="209"/>
                  </a:lnTo>
                  <a:lnTo>
                    <a:pt x="770" y="229"/>
                  </a:lnTo>
                  <a:lnTo>
                    <a:pt x="748" y="238"/>
                  </a:lnTo>
                  <a:lnTo>
                    <a:pt x="742" y="253"/>
                  </a:lnTo>
                  <a:lnTo>
                    <a:pt x="720" y="260"/>
                  </a:lnTo>
                  <a:lnTo>
                    <a:pt x="709" y="253"/>
                  </a:lnTo>
                  <a:lnTo>
                    <a:pt x="694" y="245"/>
                  </a:lnTo>
                  <a:lnTo>
                    <a:pt x="693" y="236"/>
                  </a:lnTo>
                  <a:lnTo>
                    <a:pt x="672" y="238"/>
                  </a:lnTo>
                  <a:lnTo>
                    <a:pt x="671" y="253"/>
                  </a:lnTo>
                  <a:lnTo>
                    <a:pt x="651" y="293"/>
                  </a:lnTo>
                  <a:lnTo>
                    <a:pt x="649" y="309"/>
                  </a:lnTo>
                  <a:lnTo>
                    <a:pt x="649" y="324"/>
                  </a:lnTo>
                  <a:lnTo>
                    <a:pt x="643" y="331"/>
                  </a:lnTo>
                  <a:lnTo>
                    <a:pt x="632" y="339"/>
                  </a:lnTo>
                  <a:lnTo>
                    <a:pt x="627" y="339"/>
                  </a:lnTo>
                  <a:lnTo>
                    <a:pt x="619" y="331"/>
                  </a:lnTo>
                  <a:lnTo>
                    <a:pt x="616" y="331"/>
                  </a:lnTo>
                  <a:lnTo>
                    <a:pt x="601" y="318"/>
                  </a:lnTo>
                  <a:lnTo>
                    <a:pt x="581" y="317"/>
                  </a:lnTo>
                  <a:lnTo>
                    <a:pt x="577" y="317"/>
                  </a:lnTo>
                  <a:lnTo>
                    <a:pt x="574" y="318"/>
                  </a:lnTo>
                  <a:lnTo>
                    <a:pt x="566" y="346"/>
                  </a:lnTo>
                  <a:lnTo>
                    <a:pt x="564" y="350"/>
                  </a:lnTo>
                  <a:lnTo>
                    <a:pt x="557" y="353"/>
                  </a:lnTo>
                  <a:lnTo>
                    <a:pt x="539" y="353"/>
                  </a:lnTo>
                  <a:lnTo>
                    <a:pt x="528" y="342"/>
                  </a:lnTo>
                  <a:lnTo>
                    <a:pt x="519" y="342"/>
                  </a:lnTo>
                  <a:lnTo>
                    <a:pt x="513" y="340"/>
                  </a:lnTo>
                  <a:lnTo>
                    <a:pt x="504" y="346"/>
                  </a:lnTo>
                  <a:lnTo>
                    <a:pt x="502" y="366"/>
                  </a:lnTo>
                  <a:lnTo>
                    <a:pt x="497" y="372"/>
                  </a:lnTo>
                  <a:lnTo>
                    <a:pt x="489" y="405"/>
                  </a:lnTo>
                  <a:lnTo>
                    <a:pt x="493" y="434"/>
                  </a:lnTo>
                  <a:lnTo>
                    <a:pt x="506" y="467"/>
                  </a:lnTo>
                  <a:lnTo>
                    <a:pt x="519" y="474"/>
                  </a:lnTo>
                  <a:lnTo>
                    <a:pt x="520" y="536"/>
                  </a:lnTo>
                  <a:lnTo>
                    <a:pt x="531" y="551"/>
                  </a:lnTo>
                  <a:lnTo>
                    <a:pt x="535" y="555"/>
                  </a:lnTo>
                  <a:lnTo>
                    <a:pt x="548" y="573"/>
                  </a:lnTo>
                  <a:lnTo>
                    <a:pt x="577" y="597"/>
                  </a:lnTo>
                  <a:lnTo>
                    <a:pt x="577" y="604"/>
                  </a:lnTo>
                  <a:lnTo>
                    <a:pt x="601" y="623"/>
                  </a:lnTo>
                  <a:lnTo>
                    <a:pt x="605" y="637"/>
                  </a:lnTo>
                  <a:lnTo>
                    <a:pt x="612" y="648"/>
                  </a:lnTo>
                  <a:lnTo>
                    <a:pt x="608" y="661"/>
                  </a:lnTo>
                  <a:lnTo>
                    <a:pt x="608" y="676"/>
                  </a:lnTo>
                  <a:lnTo>
                    <a:pt x="605" y="678"/>
                  </a:lnTo>
                  <a:lnTo>
                    <a:pt x="601" y="679"/>
                  </a:lnTo>
                  <a:lnTo>
                    <a:pt x="603" y="687"/>
                  </a:lnTo>
                  <a:lnTo>
                    <a:pt x="588" y="701"/>
                  </a:lnTo>
                  <a:lnTo>
                    <a:pt x="570" y="729"/>
                  </a:lnTo>
                  <a:lnTo>
                    <a:pt x="557" y="738"/>
                  </a:lnTo>
                  <a:lnTo>
                    <a:pt x="539" y="740"/>
                  </a:lnTo>
                  <a:lnTo>
                    <a:pt x="526" y="740"/>
                  </a:lnTo>
                  <a:lnTo>
                    <a:pt x="520" y="740"/>
                  </a:lnTo>
                  <a:lnTo>
                    <a:pt x="513" y="738"/>
                  </a:lnTo>
                  <a:lnTo>
                    <a:pt x="502" y="740"/>
                  </a:lnTo>
                  <a:lnTo>
                    <a:pt x="476" y="740"/>
                  </a:lnTo>
                  <a:lnTo>
                    <a:pt x="465" y="740"/>
                  </a:lnTo>
                  <a:lnTo>
                    <a:pt x="454" y="740"/>
                  </a:lnTo>
                  <a:lnTo>
                    <a:pt x="449" y="740"/>
                  </a:lnTo>
                  <a:lnTo>
                    <a:pt x="447" y="736"/>
                  </a:lnTo>
                  <a:lnTo>
                    <a:pt x="420" y="736"/>
                  </a:lnTo>
                  <a:lnTo>
                    <a:pt x="401" y="743"/>
                  </a:lnTo>
                  <a:lnTo>
                    <a:pt x="396" y="740"/>
                  </a:lnTo>
                  <a:lnTo>
                    <a:pt x="389" y="740"/>
                  </a:lnTo>
                  <a:lnTo>
                    <a:pt x="387" y="740"/>
                  </a:lnTo>
                  <a:lnTo>
                    <a:pt x="387" y="732"/>
                  </a:lnTo>
                  <a:lnTo>
                    <a:pt x="401" y="723"/>
                  </a:lnTo>
                  <a:lnTo>
                    <a:pt x="409" y="714"/>
                  </a:lnTo>
                  <a:lnTo>
                    <a:pt x="400" y="692"/>
                  </a:lnTo>
                  <a:lnTo>
                    <a:pt x="392" y="685"/>
                  </a:lnTo>
                  <a:lnTo>
                    <a:pt x="378" y="683"/>
                  </a:lnTo>
                  <a:lnTo>
                    <a:pt x="357" y="685"/>
                  </a:lnTo>
                  <a:lnTo>
                    <a:pt x="348" y="685"/>
                  </a:lnTo>
                  <a:lnTo>
                    <a:pt x="341" y="690"/>
                  </a:lnTo>
                  <a:lnTo>
                    <a:pt x="319" y="683"/>
                  </a:lnTo>
                  <a:lnTo>
                    <a:pt x="312" y="692"/>
                  </a:lnTo>
                  <a:lnTo>
                    <a:pt x="308" y="694"/>
                  </a:lnTo>
                  <a:lnTo>
                    <a:pt x="297" y="698"/>
                  </a:lnTo>
                  <a:lnTo>
                    <a:pt x="286" y="699"/>
                  </a:lnTo>
                  <a:lnTo>
                    <a:pt x="279" y="698"/>
                  </a:lnTo>
                  <a:lnTo>
                    <a:pt x="273" y="694"/>
                  </a:lnTo>
                  <a:lnTo>
                    <a:pt x="273" y="690"/>
                  </a:lnTo>
                  <a:lnTo>
                    <a:pt x="266" y="694"/>
                  </a:lnTo>
                  <a:lnTo>
                    <a:pt x="264" y="692"/>
                  </a:lnTo>
                  <a:lnTo>
                    <a:pt x="257" y="694"/>
                  </a:lnTo>
                  <a:lnTo>
                    <a:pt x="242" y="685"/>
                  </a:lnTo>
                  <a:lnTo>
                    <a:pt x="231" y="663"/>
                  </a:lnTo>
                  <a:lnTo>
                    <a:pt x="225" y="580"/>
                  </a:lnTo>
                  <a:lnTo>
                    <a:pt x="216" y="580"/>
                  </a:lnTo>
                  <a:lnTo>
                    <a:pt x="209" y="582"/>
                  </a:lnTo>
                  <a:lnTo>
                    <a:pt x="207" y="582"/>
                  </a:lnTo>
                  <a:lnTo>
                    <a:pt x="185" y="569"/>
                  </a:lnTo>
                  <a:lnTo>
                    <a:pt x="180" y="569"/>
                  </a:lnTo>
                  <a:lnTo>
                    <a:pt x="174" y="575"/>
                  </a:lnTo>
                  <a:lnTo>
                    <a:pt x="172" y="577"/>
                  </a:lnTo>
                  <a:lnTo>
                    <a:pt x="170" y="588"/>
                  </a:lnTo>
                  <a:lnTo>
                    <a:pt x="158" y="593"/>
                  </a:lnTo>
                  <a:lnTo>
                    <a:pt x="156" y="604"/>
                  </a:lnTo>
                  <a:lnTo>
                    <a:pt x="138" y="613"/>
                  </a:lnTo>
                  <a:lnTo>
                    <a:pt x="130" y="615"/>
                  </a:lnTo>
                  <a:lnTo>
                    <a:pt x="117" y="608"/>
                  </a:lnTo>
                  <a:lnTo>
                    <a:pt x="110" y="608"/>
                  </a:lnTo>
                  <a:lnTo>
                    <a:pt x="101" y="604"/>
                  </a:lnTo>
                  <a:lnTo>
                    <a:pt x="75" y="601"/>
                  </a:lnTo>
                  <a:lnTo>
                    <a:pt x="73" y="599"/>
                  </a:lnTo>
                  <a:lnTo>
                    <a:pt x="66" y="577"/>
                  </a:lnTo>
                  <a:lnTo>
                    <a:pt x="66" y="566"/>
                  </a:lnTo>
                  <a:lnTo>
                    <a:pt x="62" y="555"/>
                  </a:lnTo>
                  <a:lnTo>
                    <a:pt x="64" y="542"/>
                  </a:lnTo>
                  <a:lnTo>
                    <a:pt x="40" y="531"/>
                  </a:lnTo>
                  <a:lnTo>
                    <a:pt x="40" y="546"/>
                  </a:lnTo>
                  <a:lnTo>
                    <a:pt x="31" y="544"/>
                  </a:lnTo>
                  <a:lnTo>
                    <a:pt x="24" y="529"/>
                  </a:lnTo>
                  <a:lnTo>
                    <a:pt x="6" y="531"/>
                  </a:lnTo>
                  <a:lnTo>
                    <a:pt x="0" y="529"/>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 name="Google Shape;430;p32">
              <a:extLst>
                <a:ext uri="{FF2B5EF4-FFF2-40B4-BE49-F238E27FC236}">
                  <a16:creationId xmlns:a16="http://schemas.microsoft.com/office/drawing/2014/main" id="{E293A8CD-D1E7-62A2-39F7-FA6D90091BF0}"/>
                </a:ext>
              </a:extLst>
            </p:cNvPr>
            <p:cNvSpPr/>
            <p:nvPr/>
          </p:nvSpPr>
          <p:spPr>
            <a:xfrm>
              <a:off x="8517488" y="4835813"/>
              <a:ext cx="831916" cy="560130"/>
            </a:xfrm>
            <a:custGeom>
              <a:avLst/>
              <a:gdLst/>
              <a:ahLst/>
              <a:cxnLst/>
              <a:rect l="l" t="t" r="r" b="b"/>
              <a:pathLst>
                <a:path w="1288" h="912" extrusionOk="0">
                  <a:moveTo>
                    <a:pt x="0" y="313"/>
                  </a:moveTo>
                  <a:lnTo>
                    <a:pt x="6" y="289"/>
                  </a:lnTo>
                  <a:lnTo>
                    <a:pt x="9" y="238"/>
                  </a:lnTo>
                  <a:lnTo>
                    <a:pt x="28" y="231"/>
                  </a:lnTo>
                  <a:lnTo>
                    <a:pt x="40" y="238"/>
                  </a:lnTo>
                  <a:lnTo>
                    <a:pt x="50" y="234"/>
                  </a:lnTo>
                  <a:lnTo>
                    <a:pt x="46" y="231"/>
                  </a:lnTo>
                  <a:lnTo>
                    <a:pt x="50" y="227"/>
                  </a:lnTo>
                  <a:lnTo>
                    <a:pt x="62" y="238"/>
                  </a:lnTo>
                  <a:lnTo>
                    <a:pt x="72" y="227"/>
                  </a:lnTo>
                  <a:lnTo>
                    <a:pt x="72" y="223"/>
                  </a:lnTo>
                  <a:lnTo>
                    <a:pt x="88" y="218"/>
                  </a:lnTo>
                  <a:lnTo>
                    <a:pt x="90" y="212"/>
                  </a:lnTo>
                  <a:lnTo>
                    <a:pt x="94" y="196"/>
                  </a:lnTo>
                  <a:lnTo>
                    <a:pt x="88" y="172"/>
                  </a:lnTo>
                  <a:lnTo>
                    <a:pt x="86" y="161"/>
                  </a:lnTo>
                  <a:lnTo>
                    <a:pt x="86" y="121"/>
                  </a:lnTo>
                  <a:lnTo>
                    <a:pt x="94" y="101"/>
                  </a:lnTo>
                  <a:lnTo>
                    <a:pt x="125" y="88"/>
                  </a:lnTo>
                  <a:lnTo>
                    <a:pt x="134" y="88"/>
                  </a:lnTo>
                  <a:lnTo>
                    <a:pt x="143" y="90"/>
                  </a:lnTo>
                  <a:lnTo>
                    <a:pt x="150" y="97"/>
                  </a:lnTo>
                  <a:lnTo>
                    <a:pt x="172" y="93"/>
                  </a:lnTo>
                  <a:lnTo>
                    <a:pt x="181" y="101"/>
                  </a:lnTo>
                  <a:lnTo>
                    <a:pt x="187" y="108"/>
                  </a:lnTo>
                  <a:lnTo>
                    <a:pt x="189" y="119"/>
                  </a:lnTo>
                  <a:lnTo>
                    <a:pt x="205" y="132"/>
                  </a:lnTo>
                  <a:lnTo>
                    <a:pt x="211" y="139"/>
                  </a:lnTo>
                  <a:lnTo>
                    <a:pt x="216" y="139"/>
                  </a:lnTo>
                  <a:lnTo>
                    <a:pt x="220" y="141"/>
                  </a:lnTo>
                  <a:lnTo>
                    <a:pt x="235" y="145"/>
                  </a:lnTo>
                  <a:lnTo>
                    <a:pt x="238" y="141"/>
                  </a:lnTo>
                  <a:lnTo>
                    <a:pt x="242" y="141"/>
                  </a:lnTo>
                  <a:lnTo>
                    <a:pt x="268" y="141"/>
                  </a:lnTo>
                  <a:lnTo>
                    <a:pt x="280" y="134"/>
                  </a:lnTo>
                  <a:lnTo>
                    <a:pt x="321" y="137"/>
                  </a:lnTo>
                  <a:lnTo>
                    <a:pt x="343" y="141"/>
                  </a:lnTo>
                  <a:lnTo>
                    <a:pt x="372" y="152"/>
                  </a:lnTo>
                  <a:lnTo>
                    <a:pt x="390" y="154"/>
                  </a:lnTo>
                  <a:lnTo>
                    <a:pt x="398" y="156"/>
                  </a:lnTo>
                  <a:lnTo>
                    <a:pt x="403" y="154"/>
                  </a:lnTo>
                  <a:lnTo>
                    <a:pt x="412" y="154"/>
                  </a:lnTo>
                  <a:lnTo>
                    <a:pt x="411" y="170"/>
                  </a:lnTo>
                  <a:lnTo>
                    <a:pt x="429" y="179"/>
                  </a:lnTo>
                  <a:lnTo>
                    <a:pt x="429" y="176"/>
                  </a:lnTo>
                  <a:lnTo>
                    <a:pt x="434" y="172"/>
                  </a:lnTo>
                  <a:lnTo>
                    <a:pt x="442" y="176"/>
                  </a:lnTo>
                  <a:lnTo>
                    <a:pt x="449" y="172"/>
                  </a:lnTo>
                  <a:lnTo>
                    <a:pt x="460" y="176"/>
                  </a:lnTo>
                  <a:lnTo>
                    <a:pt x="464" y="183"/>
                  </a:lnTo>
                  <a:lnTo>
                    <a:pt x="482" y="185"/>
                  </a:lnTo>
                  <a:lnTo>
                    <a:pt x="480" y="196"/>
                  </a:lnTo>
                  <a:lnTo>
                    <a:pt x="482" y="201"/>
                  </a:lnTo>
                  <a:lnTo>
                    <a:pt x="497" y="201"/>
                  </a:lnTo>
                  <a:lnTo>
                    <a:pt x="513" y="192"/>
                  </a:lnTo>
                  <a:lnTo>
                    <a:pt x="517" y="187"/>
                  </a:lnTo>
                  <a:lnTo>
                    <a:pt x="517" y="185"/>
                  </a:lnTo>
                  <a:lnTo>
                    <a:pt x="506" y="179"/>
                  </a:lnTo>
                  <a:lnTo>
                    <a:pt x="497" y="168"/>
                  </a:lnTo>
                  <a:lnTo>
                    <a:pt x="489" y="126"/>
                  </a:lnTo>
                  <a:lnTo>
                    <a:pt x="489" y="115"/>
                  </a:lnTo>
                  <a:lnTo>
                    <a:pt x="486" y="108"/>
                  </a:lnTo>
                  <a:lnTo>
                    <a:pt x="486" y="93"/>
                  </a:lnTo>
                  <a:lnTo>
                    <a:pt x="480" y="88"/>
                  </a:lnTo>
                  <a:lnTo>
                    <a:pt x="480" y="82"/>
                  </a:lnTo>
                  <a:lnTo>
                    <a:pt x="486" y="77"/>
                  </a:lnTo>
                  <a:lnTo>
                    <a:pt x="482" y="73"/>
                  </a:lnTo>
                  <a:lnTo>
                    <a:pt x="475" y="70"/>
                  </a:lnTo>
                  <a:lnTo>
                    <a:pt x="473" y="64"/>
                  </a:lnTo>
                  <a:lnTo>
                    <a:pt x="473" y="59"/>
                  </a:lnTo>
                  <a:lnTo>
                    <a:pt x="478" y="51"/>
                  </a:lnTo>
                  <a:lnTo>
                    <a:pt x="475" y="35"/>
                  </a:lnTo>
                  <a:lnTo>
                    <a:pt x="473" y="29"/>
                  </a:lnTo>
                  <a:lnTo>
                    <a:pt x="471" y="20"/>
                  </a:lnTo>
                  <a:lnTo>
                    <a:pt x="480" y="11"/>
                  </a:lnTo>
                  <a:lnTo>
                    <a:pt x="489" y="13"/>
                  </a:lnTo>
                  <a:lnTo>
                    <a:pt x="495" y="22"/>
                  </a:lnTo>
                  <a:lnTo>
                    <a:pt x="497" y="27"/>
                  </a:lnTo>
                  <a:lnTo>
                    <a:pt x="498" y="29"/>
                  </a:lnTo>
                  <a:lnTo>
                    <a:pt x="504" y="29"/>
                  </a:lnTo>
                  <a:lnTo>
                    <a:pt x="509" y="22"/>
                  </a:lnTo>
                  <a:lnTo>
                    <a:pt x="517" y="11"/>
                  </a:lnTo>
                  <a:lnTo>
                    <a:pt x="520" y="5"/>
                  </a:lnTo>
                  <a:lnTo>
                    <a:pt x="519" y="18"/>
                  </a:lnTo>
                  <a:lnTo>
                    <a:pt x="542" y="18"/>
                  </a:lnTo>
                  <a:lnTo>
                    <a:pt x="548" y="20"/>
                  </a:lnTo>
                  <a:lnTo>
                    <a:pt x="552" y="11"/>
                  </a:lnTo>
                  <a:lnTo>
                    <a:pt x="553" y="5"/>
                  </a:lnTo>
                  <a:lnTo>
                    <a:pt x="561" y="0"/>
                  </a:lnTo>
                  <a:lnTo>
                    <a:pt x="559" y="13"/>
                  </a:lnTo>
                  <a:lnTo>
                    <a:pt x="568" y="33"/>
                  </a:lnTo>
                  <a:lnTo>
                    <a:pt x="572" y="37"/>
                  </a:lnTo>
                  <a:lnTo>
                    <a:pt x="601" y="48"/>
                  </a:lnTo>
                  <a:lnTo>
                    <a:pt x="608" y="51"/>
                  </a:lnTo>
                  <a:lnTo>
                    <a:pt x="605" y="59"/>
                  </a:lnTo>
                  <a:lnTo>
                    <a:pt x="603" y="60"/>
                  </a:lnTo>
                  <a:lnTo>
                    <a:pt x="603" y="66"/>
                  </a:lnTo>
                  <a:lnTo>
                    <a:pt x="596" y="73"/>
                  </a:lnTo>
                  <a:lnTo>
                    <a:pt x="594" y="77"/>
                  </a:lnTo>
                  <a:lnTo>
                    <a:pt x="594" y="99"/>
                  </a:lnTo>
                  <a:lnTo>
                    <a:pt x="590" y="114"/>
                  </a:lnTo>
                  <a:lnTo>
                    <a:pt x="586" y="119"/>
                  </a:lnTo>
                  <a:lnTo>
                    <a:pt x="581" y="130"/>
                  </a:lnTo>
                  <a:lnTo>
                    <a:pt x="572" y="132"/>
                  </a:lnTo>
                  <a:lnTo>
                    <a:pt x="574" y="134"/>
                  </a:lnTo>
                  <a:lnTo>
                    <a:pt x="575" y="139"/>
                  </a:lnTo>
                  <a:lnTo>
                    <a:pt x="583" y="139"/>
                  </a:lnTo>
                  <a:lnTo>
                    <a:pt x="590" y="132"/>
                  </a:lnTo>
                  <a:lnTo>
                    <a:pt x="608" y="134"/>
                  </a:lnTo>
                  <a:lnTo>
                    <a:pt x="612" y="139"/>
                  </a:lnTo>
                  <a:lnTo>
                    <a:pt x="610" y="147"/>
                  </a:lnTo>
                  <a:lnTo>
                    <a:pt x="610" y="168"/>
                  </a:lnTo>
                  <a:lnTo>
                    <a:pt x="629" y="168"/>
                  </a:lnTo>
                  <a:lnTo>
                    <a:pt x="636" y="156"/>
                  </a:lnTo>
                  <a:lnTo>
                    <a:pt x="663" y="132"/>
                  </a:lnTo>
                  <a:lnTo>
                    <a:pt x="674" y="104"/>
                  </a:lnTo>
                  <a:lnTo>
                    <a:pt x="702" y="99"/>
                  </a:lnTo>
                  <a:lnTo>
                    <a:pt x="709" y="88"/>
                  </a:lnTo>
                  <a:lnTo>
                    <a:pt x="713" y="84"/>
                  </a:lnTo>
                  <a:lnTo>
                    <a:pt x="726" y="93"/>
                  </a:lnTo>
                  <a:lnTo>
                    <a:pt x="729" y="88"/>
                  </a:lnTo>
                  <a:lnTo>
                    <a:pt x="738" y="81"/>
                  </a:lnTo>
                  <a:lnTo>
                    <a:pt x="749" y="84"/>
                  </a:lnTo>
                  <a:lnTo>
                    <a:pt x="751" y="81"/>
                  </a:lnTo>
                  <a:lnTo>
                    <a:pt x="759" y="77"/>
                  </a:lnTo>
                  <a:lnTo>
                    <a:pt x="766" y="81"/>
                  </a:lnTo>
                  <a:lnTo>
                    <a:pt x="768" y="77"/>
                  </a:lnTo>
                  <a:lnTo>
                    <a:pt x="766" y="73"/>
                  </a:lnTo>
                  <a:lnTo>
                    <a:pt x="775" y="70"/>
                  </a:lnTo>
                  <a:lnTo>
                    <a:pt x="781" y="73"/>
                  </a:lnTo>
                  <a:lnTo>
                    <a:pt x="795" y="48"/>
                  </a:lnTo>
                  <a:lnTo>
                    <a:pt x="799" y="40"/>
                  </a:lnTo>
                  <a:lnTo>
                    <a:pt x="806" y="33"/>
                  </a:lnTo>
                  <a:lnTo>
                    <a:pt x="815" y="33"/>
                  </a:lnTo>
                  <a:lnTo>
                    <a:pt x="806" y="22"/>
                  </a:lnTo>
                  <a:lnTo>
                    <a:pt x="815" y="18"/>
                  </a:lnTo>
                  <a:lnTo>
                    <a:pt x="826" y="26"/>
                  </a:lnTo>
                  <a:lnTo>
                    <a:pt x="830" y="27"/>
                  </a:lnTo>
                  <a:lnTo>
                    <a:pt x="830" y="33"/>
                  </a:lnTo>
                  <a:lnTo>
                    <a:pt x="834" y="37"/>
                  </a:lnTo>
                  <a:lnTo>
                    <a:pt x="837" y="64"/>
                  </a:lnTo>
                  <a:lnTo>
                    <a:pt x="858" y="64"/>
                  </a:lnTo>
                  <a:lnTo>
                    <a:pt x="865" y="90"/>
                  </a:lnTo>
                  <a:lnTo>
                    <a:pt x="872" y="119"/>
                  </a:lnTo>
                  <a:lnTo>
                    <a:pt x="880" y="130"/>
                  </a:lnTo>
                  <a:lnTo>
                    <a:pt x="883" y="130"/>
                  </a:lnTo>
                  <a:lnTo>
                    <a:pt x="913" y="123"/>
                  </a:lnTo>
                  <a:lnTo>
                    <a:pt x="920" y="112"/>
                  </a:lnTo>
                  <a:lnTo>
                    <a:pt x="927" y="101"/>
                  </a:lnTo>
                  <a:lnTo>
                    <a:pt x="931" y="104"/>
                  </a:lnTo>
                  <a:lnTo>
                    <a:pt x="936" y="112"/>
                  </a:lnTo>
                  <a:lnTo>
                    <a:pt x="944" y="130"/>
                  </a:lnTo>
                  <a:lnTo>
                    <a:pt x="949" y="132"/>
                  </a:lnTo>
                  <a:lnTo>
                    <a:pt x="958" y="147"/>
                  </a:lnTo>
                  <a:lnTo>
                    <a:pt x="964" y="148"/>
                  </a:lnTo>
                  <a:lnTo>
                    <a:pt x="971" y="161"/>
                  </a:lnTo>
                  <a:lnTo>
                    <a:pt x="971" y="168"/>
                  </a:lnTo>
                  <a:lnTo>
                    <a:pt x="975" y="178"/>
                  </a:lnTo>
                  <a:lnTo>
                    <a:pt x="1004" y="209"/>
                  </a:lnTo>
                  <a:lnTo>
                    <a:pt x="1013" y="209"/>
                  </a:lnTo>
                  <a:lnTo>
                    <a:pt x="1021" y="212"/>
                  </a:lnTo>
                  <a:lnTo>
                    <a:pt x="1022" y="218"/>
                  </a:lnTo>
                  <a:lnTo>
                    <a:pt x="1028" y="233"/>
                  </a:lnTo>
                  <a:lnTo>
                    <a:pt x="1037" y="240"/>
                  </a:lnTo>
                  <a:lnTo>
                    <a:pt x="1057" y="247"/>
                  </a:lnTo>
                  <a:lnTo>
                    <a:pt x="1066" y="255"/>
                  </a:lnTo>
                  <a:lnTo>
                    <a:pt x="1072" y="260"/>
                  </a:lnTo>
                  <a:lnTo>
                    <a:pt x="1074" y="273"/>
                  </a:lnTo>
                  <a:lnTo>
                    <a:pt x="1103" y="289"/>
                  </a:lnTo>
                  <a:lnTo>
                    <a:pt x="1109" y="299"/>
                  </a:lnTo>
                  <a:lnTo>
                    <a:pt x="1123" y="299"/>
                  </a:lnTo>
                  <a:lnTo>
                    <a:pt x="1145" y="302"/>
                  </a:lnTo>
                  <a:lnTo>
                    <a:pt x="1153" y="306"/>
                  </a:lnTo>
                  <a:lnTo>
                    <a:pt x="1173" y="328"/>
                  </a:lnTo>
                  <a:lnTo>
                    <a:pt x="1184" y="332"/>
                  </a:lnTo>
                  <a:lnTo>
                    <a:pt x="1182" y="350"/>
                  </a:lnTo>
                  <a:lnTo>
                    <a:pt x="1184" y="375"/>
                  </a:lnTo>
                  <a:lnTo>
                    <a:pt x="1165" y="449"/>
                  </a:lnTo>
                  <a:lnTo>
                    <a:pt x="1169" y="458"/>
                  </a:lnTo>
                  <a:lnTo>
                    <a:pt x="1182" y="465"/>
                  </a:lnTo>
                  <a:lnTo>
                    <a:pt x="1189" y="485"/>
                  </a:lnTo>
                  <a:lnTo>
                    <a:pt x="1200" y="584"/>
                  </a:lnTo>
                  <a:lnTo>
                    <a:pt x="1218" y="592"/>
                  </a:lnTo>
                  <a:lnTo>
                    <a:pt x="1228" y="599"/>
                  </a:lnTo>
                  <a:lnTo>
                    <a:pt x="1235" y="636"/>
                  </a:lnTo>
                  <a:lnTo>
                    <a:pt x="1239" y="647"/>
                  </a:lnTo>
                  <a:lnTo>
                    <a:pt x="1251" y="656"/>
                  </a:lnTo>
                  <a:lnTo>
                    <a:pt x="1257" y="654"/>
                  </a:lnTo>
                  <a:lnTo>
                    <a:pt x="1259" y="659"/>
                  </a:lnTo>
                  <a:lnTo>
                    <a:pt x="1284" y="669"/>
                  </a:lnTo>
                  <a:lnTo>
                    <a:pt x="1288" y="691"/>
                  </a:lnTo>
                  <a:lnTo>
                    <a:pt x="1281" y="703"/>
                  </a:lnTo>
                  <a:lnTo>
                    <a:pt x="1273" y="711"/>
                  </a:lnTo>
                  <a:lnTo>
                    <a:pt x="1270" y="727"/>
                  </a:lnTo>
                  <a:lnTo>
                    <a:pt x="1261" y="762"/>
                  </a:lnTo>
                  <a:lnTo>
                    <a:pt x="1251" y="769"/>
                  </a:lnTo>
                  <a:lnTo>
                    <a:pt x="1246" y="773"/>
                  </a:lnTo>
                  <a:lnTo>
                    <a:pt x="1242" y="784"/>
                  </a:lnTo>
                  <a:lnTo>
                    <a:pt x="1229" y="788"/>
                  </a:lnTo>
                  <a:lnTo>
                    <a:pt x="1222" y="795"/>
                  </a:lnTo>
                  <a:lnTo>
                    <a:pt x="1218" y="789"/>
                  </a:lnTo>
                  <a:lnTo>
                    <a:pt x="1206" y="795"/>
                  </a:lnTo>
                  <a:lnTo>
                    <a:pt x="1218" y="821"/>
                  </a:lnTo>
                  <a:lnTo>
                    <a:pt x="1215" y="828"/>
                  </a:lnTo>
                  <a:lnTo>
                    <a:pt x="1206" y="835"/>
                  </a:lnTo>
                  <a:lnTo>
                    <a:pt x="1193" y="846"/>
                  </a:lnTo>
                  <a:lnTo>
                    <a:pt x="1189" y="850"/>
                  </a:lnTo>
                  <a:lnTo>
                    <a:pt x="1182" y="846"/>
                  </a:lnTo>
                  <a:lnTo>
                    <a:pt x="1164" y="859"/>
                  </a:lnTo>
                  <a:lnTo>
                    <a:pt x="1153" y="870"/>
                  </a:lnTo>
                  <a:lnTo>
                    <a:pt x="1153" y="888"/>
                  </a:lnTo>
                  <a:lnTo>
                    <a:pt x="1158" y="899"/>
                  </a:lnTo>
                  <a:lnTo>
                    <a:pt x="1153" y="905"/>
                  </a:lnTo>
                  <a:lnTo>
                    <a:pt x="1145" y="912"/>
                  </a:lnTo>
                  <a:lnTo>
                    <a:pt x="1127" y="890"/>
                  </a:lnTo>
                  <a:lnTo>
                    <a:pt x="1116" y="885"/>
                  </a:lnTo>
                  <a:lnTo>
                    <a:pt x="1109" y="874"/>
                  </a:lnTo>
                  <a:lnTo>
                    <a:pt x="1105" y="870"/>
                  </a:lnTo>
                  <a:lnTo>
                    <a:pt x="1107" y="866"/>
                  </a:lnTo>
                  <a:lnTo>
                    <a:pt x="1103" y="866"/>
                  </a:lnTo>
                  <a:lnTo>
                    <a:pt x="1092" y="852"/>
                  </a:lnTo>
                  <a:lnTo>
                    <a:pt x="1076" y="846"/>
                  </a:lnTo>
                  <a:lnTo>
                    <a:pt x="1065" y="850"/>
                  </a:lnTo>
                  <a:lnTo>
                    <a:pt x="1065" y="846"/>
                  </a:lnTo>
                  <a:lnTo>
                    <a:pt x="1059" y="846"/>
                  </a:lnTo>
                  <a:lnTo>
                    <a:pt x="1059" y="852"/>
                  </a:lnTo>
                  <a:lnTo>
                    <a:pt x="1054" y="859"/>
                  </a:lnTo>
                  <a:lnTo>
                    <a:pt x="1022" y="843"/>
                  </a:lnTo>
                  <a:lnTo>
                    <a:pt x="1019" y="841"/>
                  </a:lnTo>
                  <a:lnTo>
                    <a:pt x="1015" y="835"/>
                  </a:lnTo>
                  <a:lnTo>
                    <a:pt x="1008" y="837"/>
                  </a:lnTo>
                  <a:lnTo>
                    <a:pt x="967" y="830"/>
                  </a:lnTo>
                  <a:lnTo>
                    <a:pt x="949" y="826"/>
                  </a:lnTo>
                  <a:lnTo>
                    <a:pt x="934" y="822"/>
                  </a:lnTo>
                  <a:lnTo>
                    <a:pt x="914" y="822"/>
                  </a:lnTo>
                  <a:lnTo>
                    <a:pt x="896" y="819"/>
                  </a:lnTo>
                  <a:lnTo>
                    <a:pt x="876" y="810"/>
                  </a:lnTo>
                  <a:lnTo>
                    <a:pt x="843" y="802"/>
                  </a:lnTo>
                  <a:lnTo>
                    <a:pt x="830" y="799"/>
                  </a:lnTo>
                  <a:lnTo>
                    <a:pt x="814" y="799"/>
                  </a:lnTo>
                  <a:lnTo>
                    <a:pt x="803" y="799"/>
                  </a:lnTo>
                  <a:lnTo>
                    <a:pt x="766" y="795"/>
                  </a:lnTo>
                  <a:lnTo>
                    <a:pt x="746" y="788"/>
                  </a:lnTo>
                  <a:lnTo>
                    <a:pt x="738" y="782"/>
                  </a:lnTo>
                  <a:lnTo>
                    <a:pt x="722" y="766"/>
                  </a:lnTo>
                  <a:lnTo>
                    <a:pt x="713" y="766"/>
                  </a:lnTo>
                  <a:lnTo>
                    <a:pt x="709" y="762"/>
                  </a:lnTo>
                  <a:lnTo>
                    <a:pt x="704" y="755"/>
                  </a:lnTo>
                  <a:lnTo>
                    <a:pt x="694" y="749"/>
                  </a:lnTo>
                  <a:lnTo>
                    <a:pt x="689" y="749"/>
                  </a:lnTo>
                  <a:lnTo>
                    <a:pt x="687" y="747"/>
                  </a:lnTo>
                  <a:lnTo>
                    <a:pt x="682" y="735"/>
                  </a:lnTo>
                  <a:lnTo>
                    <a:pt x="676" y="727"/>
                  </a:lnTo>
                  <a:lnTo>
                    <a:pt x="667" y="720"/>
                  </a:lnTo>
                  <a:lnTo>
                    <a:pt x="643" y="714"/>
                  </a:lnTo>
                  <a:lnTo>
                    <a:pt x="621" y="709"/>
                  </a:lnTo>
                  <a:lnTo>
                    <a:pt x="618" y="707"/>
                  </a:lnTo>
                  <a:lnTo>
                    <a:pt x="612" y="707"/>
                  </a:lnTo>
                  <a:lnTo>
                    <a:pt x="610" y="707"/>
                  </a:lnTo>
                  <a:lnTo>
                    <a:pt x="553" y="680"/>
                  </a:lnTo>
                  <a:lnTo>
                    <a:pt x="509" y="659"/>
                  </a:lnTo>
                  <a:lnTo>
                    <a:pt x="473" y="652"/>
                  </a:lnTo>
                  <a:lnTo>
                    <a:pt x="453" y="643"/>
                  </a:lnTo>
                  <a:lnTo>
                    <a:pt x="423" y="632"/>
                  </a:lnTo>
                  <a:lnTo>
                    <a:pt x="387" y="615"/>
                  </a:lnTo>
                  <a:lnTo>
                    <a:pt x="367" y="606"/>
                  </a:lnTo>
                  <a:lnTo>
                    <a:pt x="335" y="599"/>
                  </a:lnTo>
                  <a:lnTo>
                    <a:pt x="306" y="584"/>
                  </a:lnTo>
                  <a:lnTo>
                    <a:pt x="304" y="590"/>
                  </a:lnTo>
                  <a:lnTo>
                    <a:pt x="301" y="584"/>
                  </a:lnTo>
                  <a:lnTo>
                    <a:pt x="293" y="579"/>
                  </a:lnTo>
                  <a:lnTo>
                    <a:pt x="290" y="579"/>
                  </a:lnTo>
                  <a:lnTo>
                    <a:pt x="288" y="579"/>
                  </a:lnTo>
                  <a:lnTo>
                    <a:pt x="286" y="561"/>
                  </a:lnTo>
                  <a:lnTo>
                    <a:pt x="279" y="553"/>
                  </a:lnTo>
                  <a:lnTo>
                    <a:pt x="244" y="535"/>
                  </a:lnTo>
                  <a:lnTo>
                    <a:pt x="238" y="522"/>
                  </a:lnTo>
                  <a:lnTo>
                    <a:pt x="211" y="507"/>
                  </a:lnTo>
                  <a:lnTo>
                    <a:pt x="202" y="504"/>
                  </a:lnTo>
                  <a:lnTo>
                    <a:pt x="170" y="489"/>
                  </a:lnTo>
                  <a:lnTo>
                    <a:pt x="143" y="480"/>
                  </a:lnTo>
                  <a:lnTo>
                    <a:pt x="149" y="478"/>
                  </a:lnTo>
                  <a:lnTo>
                    <a:pt x="154" y="480"/>
                  </a:lnTo>
                  <a:lnTo>
                    <a:pt x="150" y="478"/>
                  </a:lnTo>
                  <a:lnTo>
                    <a:pt x="143" y="478"/>
                  </a:lnTo>
                  <a:lnTo>
                    <a:pt x="143" y="474"/>
                  </a:lnTo>
                  <a:lnTo>
                    <a:pt x="149" y="474"/>
                  </a:lnTo>
                  <a:lnTo>
                    <a:pt x="150" y="469"/>
                  </a:lnTo>
                  <a:lnTo>
                    <a:pt x="128" y="447"/>
                  </a:lnTo>
                  <a:lnTo>
                    <a:pt x="125" y="445"/>
                  </a:lnTo>
                  <a:lnTo>
                    <a:pt x="121" y="447"/>
                  </a:lnTo>
                  <a:lnTo>
                    <a:pt x="119" y="447"/>
                  </a:lnTo>
                  <a:lnTo>
                    <a:pt x="116" y="449"/>
                  </a:lnTo>
                  <a:lnTo>
                    <a:pt x="112" y="449"/>
                  </a:lnTo>
                  <a:lnTo>
                    <a:pt x="112" y="447"/>
                  </a:lnTo>
                  <a:lnTo>
                    <a:pt x="116" y="445"/>
                  </a:lnTo>
                  <a:lnTo>
                    <a:pt x="112" y="441"/>
                  </a:lnTo>
                  <a:lnTo>
                    <a:pt x="110" y="441"/>
                  </a:lnTo>
                  <a:lnTo>
                    <a:pt x="110" y="445"/>
                  </a:lnTo>
                  <a:lnTo>
                    <a:pt x="105" y="447"/>
                  </a:lnTo>
                  <a:lnTo>
                    <a:pt x="103" y="441"/>
                  </a:lnTo>
                  <a:lnTo>
                    <a:pt x="95" y="440"/>
                  </a:lnTo>
                  <a:lnTo>
                    <a:pt x="94" y="430"/>
                  </a:lnTo>
                  <a:lnTo>
                    <a:pt x="90" y="429"/>
                  </a:lnTo>
                  <a:lnTo>
                    <a:pt x="73" y="429"/>
                  </a:lnTo>
                  <a:lnTo>
                    <a:pt x="73" y="410"/>
                  </a:lnTo>
                  <a:lnTo>
                    <a:pt x="59" y="390"/>
                  </a:lnTo>
                  <a:lnTo>
                    <a:pt x="55" y="388"/>
                  </a:lnTo>
                  <a:lnTo>
                    <a:pt x="42" y="375"/>
                  </a:lnTo>
                  <a:lnTo>
                    <a:pt x="39" y="366"/>
                  </a:lnTo>
                  <a:lnTo>
                    <a:pt x="33" y="354"/>
                  </a:lnTo>
                  <a:lnTo>
                    <a:pt x="28" y="346"/>
                  </a:lnTo>
                  <a:lnTo>
                    <a:pt x="17" y="337"/>
                  </a:lnTo>
                  <a:lnTo>
                    <a:pt x="4" y="330"/>
                  </a:lnTo>
                  <a:lnTo>
                    <a:pt x="0" y="313"/>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 name="Google Shape;431;p32">
              <a:extLst>
                <a:ext uri="{FF2B5EF4-FFF2-40B4-BE49-F238E27FC236}">
                  <a16:creationId xmlns:a16="http://schemas.microsoft.com/office/drawing/2014/main" id="{70F7630A-C64C-C802-702A-9F2FFFB9663F}"/>
                </a:ext>
              </a:extLst>
            </p:cNvPr>
            <p:cNvSpPr/>
            <p:nvPr/>
          </p:nvSpPr>
          <p:spPr>
            <a:xfrm>
              <a:off x="8517488" y="4835813"/>
              <a:ext cx="831916" cy="560130"/>
            </a:xfrm>
            <a:custGeom>
              <a:avLst/>
              <a:gdLst/>
              <a:ahLst/>
              <a:cxnLst/>
              <a:rect l="l" t="t" r="r" b="b"/>
              <a:pathLst>
                <a:path w="1288" h="912" extrusionOk="0">
                  <a:moveTo>
                    <a:pt x="0" y="313"/>
                  </a:moveTo>
                  <a:lnTo>
                    <a:pt x="6" y="289"/>
                  </a:lnTo>
                  <a:lnTo>
                    <a:pt x="9" y="238"/>
                  </a:lnTo>
                  <a:lnTo>
                    <a:pt x="28" y="231"/>
                  </a:lnTo>
                  <a:lnTo>
                    <a:pt x="40" y="238"/>
                  </a:lnTo>
                  <a:lnTo>
                    <a:pt x="50" y="234"/>
                  </a:lnTo>
                  <a:lnTo>
                    <a:pt x="46" y="231"/>
                  </a:lnTo>
                  <a:lnTo>
                    <a:pt x="50" y="227"/>
                  </a:lnTo>
                  <a:lnTo>
                    <a:pt x="62" y="238"/>
                  </a:lnTo>
                  <a:lnTo>
                    <a:pt x="72" y="227"/>
                  </a:lnTo>
                  <a:lnTo>
                    <a:pt x="72" y="223"/>
                  </a:lnTo>
                  <a:lnTo>
                    <a:pt x="88" y="218"/>
                  </a:lnTo>
                  <a:lnTo>
                    <a:pt x="90" y="212"/>
                  </a:lnTo>
                  <a:lnTo>
                    <a:pt x="94" y="196"/>
                  </a:lnTo>
                  <a:lnTo>
                    <a:pt x="88" y="172"/>
                  </a:lnTo>
                  <a:lnTo>
                    <a:pt x="86" y="161"/>
                  </a:lnTo>
                  <a:lnTo>
                    <a:pt x="86" y="121"/>
                  </a:lnTo>
                  <a:lnTo>
                    <a:pt x="94" y="101"/>
                  </a:lnTo>
                  <a:lnTo>
                    <a:pt x="125" y="88"/>
                  </a:lnTo>
                  <a:lnTo>
                    <a:pt x="134" y="88"/>
                  </a:lnTo>
                  <a:lnTo>
                    <a:pt x="143" y="90"/>
                  </a:lnTo>
                  <a:lnTo>
                    <a:pt x="150" y="97"/>
                  </a:lnTo>
                  <a:lnTo>
                    <a:pt x="172" y="93"/>
                  </a:lnTo>
                  <a:lnTo>
                    <a:pt x="181" y="101"/>
                  </a:lnTo>
                  <a:lnTo>
                    <a:pt x="187" y="108"/>
                  </a:lnTo>
                  <a:lnTo>
                    <a:pt x="189" y="119"/>
                  </a:lnTo>
                  <a:lnTo>
                    <a:pt x="205" y="132"/>
                  </a:lnTo>
                  <a:lnTo>
                    <a:pt x="211" y="139"/>
                  </a:lnTo>
                  <a:lnTo>
                    <a:pt x="216" y="139"/>
                  </a:lnTo>
                  <a:lnTo>
                    <a:pt x="220" y="141"/>
                  </a:lnTo>
                  <a:lnTo>
                    <a:pt x="235" y="145"/>
                  </a:lnTo>
                  <a:lnTo>
                    <a:pt x="238" y="141"/>
                  </a:lnTo>
                  <a:lnTo>
                    <a:pt x="242" y="141"/>
                  </a:lnTo>
                  <a:lnTo>
                    <a:pt x="268" y="141"/>
                  </a:lnTo>
                  <a:lnTo>
                    <a:pt x="280" y="134"/>
                  </a:lnTo>
                  <a:lnTo>
                    <a:pt x="321" y="137"/>
                  </a:lnTo>
                  <a:lnTo>
                    <a:pt x="343" y="141"/>
                  </a:lnTo>
                  <a:lnTo>
                    <a:pt x="372" y="152"/>
                  </a:lnTo>
                  <a:lnTo>
                    <a:pt x="390" y="154"/>
                  </a:lnTo>
                  <a:lnTo>
                    <a:pt x="398" y="156"/>
                  </a:lnTo>
                  <a:lnTo>
                    <a:pt x="403" y="154"/>
                  </a:lnTo>
                  <a:lnTo>
                    <a:pt x="412" y="154"/>
                  </a:lnTo>
                  <a:lnTo>
                    <a:pt x="411" y="170"/>
                  </a:lnTo>
                  <a:lnTo>
                    <a:pt x="429" y="179"/>
                  </a:lnTo>
                  <a:lnTo>
                    <a:pt x="429" y="176"/>
                  </a:lnTo>
                  <a:lnTo>
                    <a:pt x="434" y="172"/>
                  </a:lnTo>
                  <a:lnTo>
                    <a:pt x="442" y="176"/>
                  </a:lnTo>
                  <a:lnTo>
                    <a:pt x="449" y="172"/>
                  </a:lnTo>
                  <a:lnTo>
                    <a:pt x="460" y="176"/>
                  </a:lnTo>
                  <a:lnTo>
                    <a:pt x="464" y="183"/>
                  </a:lnTo>
                  <a:lnTo>
                    <a:pt x="482" y="185"/>
                  </a:lnTo>
                  <a:lnTo>
                    <a:pt x="480" y="196"/>
                  </a:lnTo>
                  <a:lnTo>
                    <a:pt x="482" y="201"/>
                  </a:lnTo>
                  <a:lnTo>
                    <a:pt x="497" y="201"/>
                  </a:lnTo>
                  <a:lnTo>
                    <a:pt x="513" y="192"/>
                  </a:lnTo>
                  <a:lnTo>
                    <a:pt x="517" y="187"/>
                  </a:lnTo>
                  <a:lnTo>
                    <a:pt x="517" y="185"/>
                  </a:lnTo>
                  <a:lnTo>
                    <a:pt x="506" y="179"/>
                  </a:lnTo>
                  <a:lnTo>
                    <a:pt x="497" y="168"/>
                  </a:lnTo>
                  <a:lnTo>
                    <a:pt x="489" y="126"/>
                  </a:lnTo>
                  <a:lnTo>
                    <a:pt x="489" y="115"/>
                  </a:lnTo>
                  <a:lnTo>
                    <a:pt x="486" y="108"/>
                  </a:lnTo>
                  <a:lnTo>
                    <a:pt x="486" y="93"/>
                  </a:lnTo>
                  <a:lnTo>
                    <a:pt x="480" y="88"/>
                  </a:lnTo>
                  <a:lnTo>
                    <a:pt x="480" y="82"/>
                  </a:lnTo>
                  <a:lnTo>
                    <a:pt x="486" y="77"/>
                  </a:lnTo>
                  <a:lnTo>
                    <a:pt x="482" y="73"/>
                  </a:lnTo>
                  <a:lnTo>
                    <a:pt x="475" y="70"/>
                  </a:lnTo>
                  <a:lnTo>
                    <a:pt x="473" y="64"/>
                  </a:lnTo>
                  <a:lnTo>
                    <a:pt x="473" y="59"/>
                  </a:lnTo>
                  <a:lnTo>
                    <a:pt x="478" y="51"/>
                  </a:lnTo>
                  <a:lnTo>
                    <a:pt x="475" y="35"/>
                  </a:lnTo>
                  <a:lnTo>
                    <a:pt x="473" y="29"/>
                  </a:lnTo>
                  <a:lnTo>
                    <a:pt x="471" y="20"/>
                  </a:lnTo>
                  <a:lnTo>
                    <a:pt x="480" y="11"/>
                  </a:lnTo>
                  <a:lnTo>
                    <a:pt x="489" y="13"/>
                  </a:lnTo>
                  <a:lnTo>
                    <a:pt x="495" y="22"/>
                  </a:lnTo>
                  <a:lnTo>
                    <a:pt x="497" y="27"/>
                  </a:lnTo>
                  <a:lnTo>
                    <a:pt x="498" y="29"/>
                  </a:lnTo>
                  <a:lnTo>
                    <a:pt x="504" y="29"/>
                  </a:lnTo>
                  <a:lnTo>
                    <a:pt x="509" y="22"/>
                  </a:lnTo>
                  <a:lnTo>
                    <a:pt x="517" y="11"/>
                  </a:lnTo>
                  <a:lnTo>
                    <a:pt x="520" y="5"/>
                  </a:lnTo>
                  <a:lnTo>
                    <a:pt x="519" y="18"/>
                  </a:lnTo>
                  <a:lnTo>
                    <a:pt x="542" y="18"/>
                  </a:lnTo>
                  <a:lnTo>
                    <a:pt x="548" y="20"/>
                  </a:lnTo>
                  <a:lnTo>
                    <a:pt x="552" y="11"/>
                  </a:lnTo>
                  <a:lnTo>
                    <a:pt x="553" y="5"/>
                  </a:lnTo>
                  <a:lnTo>
                    <a:pt x="561" y="0"/>
                  </a:lnTo>
                  <a:lnTo>
                    <a:pt x="559" y="13"/>
                  </a:lnTo>
                  <a:lnTo>
                    <a:pt x="568" y="33"/>
                  </a:lnTo>
                  <a:lnTo>
                    <a:pt x="572" y="37"/>
                  </a:lnTo>
                  <a:lnTo>
                    <a:pt x="601" y="48"/>
                  </a:lnTo>
                  <a:lnTo>
                    <a:pt x="608" y="51"/>
                  </a:lnTo>
                  <a:lnTo>
                    <a:pt x="605" y="59"/>
                  </a:lnTo>
                  <a:lnTo>
                    <a:pt x="603" y="60"/>
                  </a:lnTo>
                  <a:lnTo>
                    <a:pt x="603" y="66"/>
                  </a:lnTo>
                  <a:lnTo>
                    <a:pt x="596" y="73"/>
                  </a:lnTo>
                  <a:lnTo>
                    <a:pt x="594" y="77"/>
                  </a:lnTo>
                  <a:lnTo>
                    <a:pt x="594" y="99"/>
                  </a:lnTo>
                  <a:lnTo>
                    <a:pt x="590" y="114"/>
                  </a:lnTo>
                  <a:lnTo>
                    <a:pt x="586" y="119"/>
                  </a:lnTo>
                  <a:lnTo>
                    <a:pt x="581" y="130"/>
                  </a:lnTo>
                  <a:lnTo>
                    <a:pt x="572" y="132"/>
                  </a:lnTo>
                  <a:lnTo>
                    <a:pt x="574" y="134"/>
                  </a:lnTo>
                  <a:lnTo>
                    <a:pt x="575" y="139"/>
                  </a:lnTo>
                  <a:lnTo>
                    <a:pt x="583" y="139"/>
                  </a:lnTo>
                  <a:lnTo>
                    <a:pt x="590" y="132"/>
                  </a:lnTo>
                  <a:lnTo>
                    <a:pt x="608" y="134"/>
                  </a:lnTo>
                  <a:lnTo>
                    <a:pt x="612" y="139"/>
                  </a:lnTo>
                  <a:lnTo>
                    <a:pt x="610" y="147"/>
                  </a:lnTo>
                  <a:lnTo>
                    <a:pt x="610" y="168"/>
                  </a:lnTo>
                  <a:lnTo>
                    <a:pt x="629" y="168"/>
                  </a:lnTo>
                  <a:lnTo>
                    <a:pt x="636" y="156"/>
                  </a:lnTo>
                  <a:lnTo>
                    <a:pt x="663" y="132"/>
                  </a:lnTo>
                  <a:lnTo>
                    <a:pt x="674" y="104"/>
                  </a:lnTo>
                  <a:lnTo>
                    <a:pt x="702" y="99"/>
                  </a:lnTo>
                  <a:lnTo>
                    <a:pt x="709" y="88"/>
                  </a:lnTo>
                  <a:lnTo>
                    <a:pt x="713" y="84"/>
                  </a:lnTo>
                  <a:lnTo>
                    <a:pt x="726" y="93"/>
                  </a:lnTo>
                  <a:lnTo>
                    <a:pt x="729" y="88"/>
                  </a:lnTo>
                  <a:lnTo>
                    <a:pt x="738" y="81"/>
                  </a:lnTo>
                  <a:lnTo>
                    <a:pt x="749" y="84"/>
                  </a:lnTo>
                  <a:lnTo>
                    <a:pt x="751" y="81"/>
                  </a:lnTo>
                  <a:lnTo>
                    <a:pt x="759" y="77"/>
                  </a:lnTo>
                  <a:lnTo>
                    <a:pt x="766" y="81"/>
                  </a:lnTo>
                  <a:lnTo>
                    <a:pt x="768" y="77"/>
                  </a:lnTo>
                  <a:lnTo>
                    <a:pt x="766" y="73"/>
                  </a:lnTo>
                  <a:lnTo>
                    <a:pt x="775" y="70"/>
                  </a:lnTo>
                  <a:lnTo>
                    <a:pt x="781" y="73"/>
                  </a:lnTo>
                  <a:lnTo>
                    <a:pt x="795" y="48"/>
                  </a:lnTo>
                  <a:lnTo>
                    <a:pt x="799" y="40"/>
                  </a:lnTo>
                  <a:lnTo>
                    <a:pt x="806" y="33"/>
                  </a:lnTo>
                  <a:lnTo>
                    <a:pt x="815" y="33"/>
                  </a:lnTo>
                  <a:lnTo>
                    <a:pt x="806" y="22"/>
                  </a:lnTo>
                  <a:lnTo>
                    <a:pt x="815" y="18"/>
                  </a:lnTo>
                  <a:lnTo>
                    <a:pt x="826" y="26"/>
                  </a:lnTo>
                  <a:lnTo>
                    <a:pt x="830" y="27"/>
                  </a:lnTo>
                  <a:lnTo>
                    <a:pt x="830" y="33"/>
                  </a:lnTo>
                  <a:lnTo>
                    <a:pt x="834" y="37"/>
                  </a:lnTo>
                  <a:lnTo>
                    <a:pt x="837" y="64"/>
                  </a:lnTo>
                  <a:lnTo>
                    <a:pt x="858" y="64"/>
                  </a:lnTo>
                  <a:lnTo>
                    <a:pt x="865" y="90"/>
                  </a:lnTo>
                  <a:lnTo>
                    <a:pt x="872" y="119"/>
                  </a:lnTo>
                  <a:lnTo>
                    <a:pt x="880" y="130"/>
                  </a:lnTo>
                  <a:lnTo>
                    <a:pt x="883" y="130"/>
                  </a:lnTo>
                  <a:lnTo>
                    <a:pt x="913" y="123"/>
                  </a:lnTo>
                  <a:lnTo>
                    <a:pt x="920" y="112"/>
                  </a:lnTo>
                  <a:lnTo>
                    <a:pt x="927" y="101"/>
                  </a:lnTo>
                  <a:lnTo>
                    <a:pt x="931" y="104"/>
                  </a:lnTo>
                  <a:lnTo>
                    <a:pt x="936" y="112"/>
                  </a:lnTo>
                  <a:lnTo>
                    <a:pt x="944" y="130"/>
                  </a:lnTo>
                  <a:lnTo>
                    <a:pt x="949" y="132"/>
                  </a:lnTo>
                  <a:lnTo>
                    <a:pt x="958" y="147"/>
                  </a:lnTo>
                  <a:lnTo>
                    <a:pt x="964" y="148"/>
                  </a:lnTo>
                  <a:lnTo>
                    <a:pt x="971" y="161"/>
                  </a:lnTo>
                  <a:lnTo>
                    <a:pt x="971" y="168"/>
                  </a:lnTo>
                  <a:lnTo>
                    <a:pt x="975" y="178"/>
                  </a:lnTo>
                  <a:lnTo>
                    <a:pt x="1004" y="209"/>
                  </a:lnTo>
                  <a:lnTo>
                    <a:pt x="1013" y="209"/>
                  </a:lnTo>
                  <a:lnTo>
                    <a:pt x="1021" y="212"/>
                  </a:lnTo>
                  <a:lnTo>
                    <a:pt x="1022" y="218"/>
                  </a:lnTo>
                  <a:lnTo>
                    <a:pt x="1028" y="233"/>
                  </a:lnTo>
                  <a:lnTo>
                    <a:pt x="1037" y="240"/>
                  </a:lnTo>
                  <a:lnTo>
                    <a:pt x="1057" y="247"/>
                  </a:lnTo>
                  <a:lnTo>
                    <a:pt x="1066" y="255"/>
                  </a:lnTo>
                  <a:lnTo>
                    <a:pt x="1072" y="260"/>
                  </a:lnTo>
                  <a:lnTo>
                    <a:pt x="1074" y="273"/>
                  </a:lnTo>
                  <a:lnTo>
                    <a:pt x="1103" y="289"/>
                  </a:lnTo>
                  <a:lnTo>
                    <a:pt x="1109" y="299"/>
                  </a:lnTo>
                  <a:lnTo>
                    <a:pt x="1123" y="299"/>
                  </a:lnTo>
                  <a:lnTo>
                    <a:pt x="1145" y="302"/>
                  </a:lnTo>
                  <a:lnTo>
                    <a:pt x="1153" y="306"/>
                  </a:lnTo>
                  <a:lnTo>
                    <a:pt x="1173" y="328"/>
                  </a:lnTo>
                  <a:lnTo>
                    <a:pt x="1184" y="332"/>
                  </a:lnTo>
                  <a:lnTo>
                    <a:pt x="1182" y="350"/>
                  </a:lnTo>
                  <a:lnTo>
                    <a:pt x="1184" y="375"/>
                  </a:lnTo>
                  <a:lnTo>
                    <a:pt x="1165" y="449"/>
                  </a:lnTo>
                  <a:lnTo>
                    <a:pt x="1169" y="458"/>
                  </a:lnTo>
                  <a:lnTo>
                    <a:pt x="1182" y="465"/>
                  </a:lnTo>
                  <a:lnTo>
                    <a:pt x="1189" y="485"/>
                  </a:lnTo>
                  <a:lnTo>
                    <a:pt x="1200" y="584"/>
                  </a:lnTo>
                  <a:lnTo>
                    <a:pt x="1218" y="592"/>
                  </a:lnTo>
                  <a:lnTo>
                    <a:pt x="1228" y="599"/>
                  </a:lnTo>
                  <a:lnTo>
                    <a:pt x="1235" y="636"/>
                  </a:lnTo>
                  <a:lnTo>
                    <a:pt x="1239" y="647"/>
                  </a:lnTo>
                  <a:lnTo>
                    <a:pt x="1251" y="656"/>
                  </a:lnTo>
                  <a:lnTo>
                    <a:pt x="1257" y="654"/>
                  </a:lnTo>
                  <a:lnTo>
                    <a:pt x="1259" y="659"/>
                  </a:lnTo>
                  <a:lnTo>
                    <a:pt x="1284" y="669"/>
                  </a:lnTo>
                  <a:lnTo>
                    <a:pt x="1288" y="691"/>
                  </a:lnTo>
                  <a:lnTo>
                    <a:pt x="1281" y="703"/>
                  </a:lnTo>
                  <a:lnTo>
                    <a:pt x="1273" y="711"/>
                  </a:lnTo>
                  <a:lnTo>
                    <a:pt x="1270" y="727"/>
                  </a:lnTo>
                  <a:lnTo>
                    <a:pt x="1261" y="762"/>
                  </a:lnTo>
                  <a:lnTo>
                    <a:pt x="1251" y="769"/>
                  </a:lnTo>
                  <a:lnTo>
                    <a:pt x="1246" y="773"/>
                  </a:lnTo>
                  <a:lnTo>
                    <a:pt x="1242" y="784"/>
                  </a:lnTo>
                  <a:lnTo>
                    <a:pt x="1229" y="788"/>
                  </a:lnTo>
                  <a:lnTo>
                    <a:pt x="1222" y="795"/>
                  </a:lnTo>
                  <a:lnTo>
                    <a:pt x="1218" y="789"/>
                  </a:lnTo>
                  <a:lnTo>
                    <a:pt x="1206" y="795"/>
                  </a:lnTo>
                  <a:lnTo>
                    <a:pt x="1218" y="821"/>
                  </a:lnTo>
                  <a:lnTo>
                    <a:pt x="1215" y="828"/>
                  </a:lnTo>
                  <a:lnTo>
                    <a:pt x="1206" y="835"/>
                  </a:lnTo>
                  <a:lnTo>
                    <a:pt x="1193" y="846"/>
                  </a:lnTo>
                  <a:lnTo>
                    <a:pt x="1189" y="850"/>
                  </a:lnTo>
                  <a:lnTo>
                    <a:pt x="1182" y="846"/>
                  </a:lnTo>
                  <a:lnTo>
                    <a:pt x="1164" y="859"/>
                  </a:lnTo>
                  <a:lnTo>
                    <a:pt x="1153" y="870"/>
                  </a:lnTo>
                  <a:lnTo>
                    <a:pt x="1153" y="888"/>
                  </a:lnTo>
                  <a:lnTo>
                    <a:pt x="1158" y="899"/>
                  </a:lnTo>
                  <a:lnTo>
                    <a:pt x="1153" y="905"/>
                  </a:lnTo>
                  <a:lnTo>
                    <a:pt x="1145" y="912"/>
                  </a:lnTo>
                  <a:lnTo>
                    <a:pt x="1127" y="890"/>
                  </a:lnTo>
                  <a:lnTo>
                    <a:pt x="1116" y="885"/>
                  </a:lnTo>
                  <a:lnTo>
                    <a:pt x="1109" y="874"/>
                  </a:lnTo>
                  <a:lnTo>
                    <a:pt x="1105" y="870"/>
                  </a:lnTo>
                  <a:lnTo>
                    <a:pt x="1107" y="866"/>
                  </a:lnTo>
                  <a:lnTo>
                    <a:pt x="1103" y="866"/>
                  </a:lnTo>
                  <a:lnTo>
                    <a:pt x="1092" y="852"/>
                  </a:lnTo>
                  <a:lnTo>
                    <a:pt x="1076" y="846"/>
                  </a:lnTo>
                  <a:lnTo>
                    <a:pt x="1065" y="850"/>
                  </a:lnTo>
                  <a:lnTo>
                    <a:pt x="1065" y="846"/>
                  </a:lnTo>
                  <a:lnTo>
                    <a:pt x="1059" y="846"/>
                  </a:lnTo>
                  <a:lnTo>
                    <a:pt x="1059" y="852"/>
                  </a:lnTo>
                  <a:lnTo>
                    <a:pt x="1054" y="859"/>
                  </a:lnTo>
                  <a:lnTo>
                    <a:pt x="1022" y="843"/>
                  </a:lnTo>
                  <a:lnTo>
                    <a:pt x="1019" y="841"/>
                  </a:lnTo>
                  <a:lnTo>
                    <a:pt x="1015" y="835"/>
                  </a:lnTo>
                  <a:lnTo>
                    <a:pt x="1008" y="837"/>
                  </a:lnTo>
                  <a:lnTo>
                    <a:pt x="967" y="830"/>
                  </a:lnTo>
                  <a:lnTo>
                    <a:pt x="949" y="826"/>
                  </a:lnTo>
                  <a:lnTo>
                    <a:pt x="934" y="822"/>
                  </a:lnTo>
                  <a:lnTo>
                    <a:pt x="914" y="822"/>
                  </a:lnTo>
                  <a:lnTo>
                    <a:pt x="896" y="819"/>
                  </a:lnTo>
                  <a:lnTo>
                    <a:pt x="876" y="810"/>
                  </a:lnTo>
                  <a:lnTo>
                    <a:pt x="843" y="802"/>
                  </a:lnTo>
                  <a:lnTo>
                    <a:pt x="830" y="799"/>
                  </a:lnTo>
                  <a:lnTo>
                    <a:pt x="814" y="799"/>
                  </a:lnTo>
                  <a:lnTo>
                    <a:pt x="803" y="799"/>
                  </a:lnTo>
                  <a:lnTo>
                    <a:pt x="766" y="795"/>
                  </a:lnTo>
                  <a:lnTo>
                    <a:pt x="746" y="788"/>
                  </a:lnTo>
                  <a:lnTo>
                    <a:pt x="738" y="782"/>
                  </a:lnTo>
                  <a:lnTo>
                    <a:pt x="722" y="766"/>
                  </a:lnTo>
                  <a:lnTo>
                    <a:pt x="713" y="766"/>
                  </a:lnTo>
                  <a:lnTo>
                    <a:pt x="709" y="762"/>
                  </a:lnTo>
                  <a:lnTo>
                    <a:pt x="704" y="755"/>
                  </a:lnTo>
                  <a:lnTo>
                    <a:pt x="694" y="749"/>
                  </a:lnTo>
                  <a:lnTo>
                    <a:pt x="689" y="749"/>
                  </a:lnTo>
                  <a:lnTo>
                    <a:pt x="687" y="747"/>
                  </a:lnTo>
                  <a:lnTo>
                    <a:pt x="682" y="735"/>
                  </a:lnTo>
                  <a:lnTo>
                    <a:pt x="676" y="727"/>
                  </a:lnTo>
                  <a:lnTo>
                    <a:pt x="667" y="720"/>
                  </a:lnTo>
                  <a:lnTo>
                    <a:pt x="643" y="714"/>
                  </a:lnTo>
                  <a:lnTo>
                    <a:pt x="621" y="709"/>
                  </a:lnTo>
                  <a:lnTo>
                    <a:pt x="618" y="707"/>
                  </a:lnTo>
                  <a:lnTo>
                    <a:pt x="612" y="707"/>
                  </a:lnTo>
                  <a:lnTo>
                    <a:pt x="610" y="707"/>
                  </a:lnTo>
                  <a:lnTo>
                    <a:pt x="553" y="680"/>
                  </a:lnTo>
                  <a:lnTo>
                    <a:pt x="509" y="659"/>
                  </a:lnTo>
                  <a:lnTo>
                    <a:pt x="473" y="652"/>
                  </a:lnTo>
                  <a:lnTo>
                    <a:pt x="453" y="643"/>
                  </a:lnTo>
                  <a:lnTo>
                    <a:pt x="423" y="632"/>
                  </a:lnTo>
                  <a:lnTo>
                    <a:pt x="387" y="615"/>
                  </a:lnTo>
                  <a:lnTo>
                    <a:pt x="367" y="606"/>
                  </a:lnTo>
                  <a:lnTo>
                    <a:pt x="335" y="599"/>
                  </a:lnTo>
                  <a:lnTo>
                    <a:pt x="306" y="584"/>
                  </a:lnTo>
                  <a:lnTo>
                    <a:pt x="304" y="590"/>
                  </a:lnTo>
                  <a:lnTo>
                    <a:pt x="301" y="584"/>
                  </a:lnTo>
                  <a:lnTo>
                    <a:pt x="293" y="579"/>
                  </a:lnTo>
                  <a:lnTo>
                    <a:pt x="290" y="579"/>
                  </a:lnTo>
                  <a:lnTo>
                    <a:pt x="288" y="579"/>
                  </a:lnTo>
                  <a:lnTo>
                    <a:pt x="286" y="561"/>
                  </a:lnTo>
                  <a:lnTo>
                    <a:pt x="279" y="553"/>
                  </a:lnTo>
                  <a:lnTo>
                    <a:pt x="244" y="535"/>
                  </a:lnTo>
                  <a:lnTo>
                    <a:pt x="238" y="522"/>
                  </a:lnTo>
                  <a:lnTo>
                    <a:pt x="211" y="507"/>
                  </a:lnTo>
                  <a:lnTo>
                    <a:pt x="202" y="504"/>
                  </a:lnTo>
                  <a:lnTo>
                    <a:pt x="170" y="489"/>
                  </a:lnTo>
                  <a:lnTo>
                    <a:pt x="143" y="480"/>
                  </a:lnTo>
                  <a:lnTo>
                    <a:pt x="149" y="478"/>
                  </a:lnTo>
                  <a:lnTo>
                    <a:pt x="154" y="480"/>
                  </a:lnTo>
                  <a:lnTo>
                    <a:pt x="150" y="478"/>
                  </a:lnTo>
                  <a:lnTo>
                    <a:pt x="143" y="478"/>
                  </a:lnTo>
                  <a:lnTo>
                    <a:pt x="143" y="474"/>
                  </a:lnTo>
                  <a:lnTo>
                    <a:pt x="149" y="474"/>
                  </a:lnTo>
                  <a:lnTo>
                    <a:pt x="150" y="469"/>
                  </a:lnTo>
                  <a:lnTo>
                    <a:pt x="128" y="447"/>
                  </a:lnTo>
                  <a:lnTo>
                    <a:pt x="125" y="445"/>
                  </a:lnTo>
                  <a:lnTo>
                    <a:pt x="121" y="447"/>
                  </a:lnTo>
                  <a:lnTo>
                    <a:pt x="119" y="447"/>
                  </a:lnTo>
                  <a:lnTo>
                    <a:pt x="116" y="449"/>
                  </a:lnTo>
                  <a:lnTo>
                    <a:pt x="112" y="449"/>
                  </a:lnTo>
                  <a:lnTo>
                    <a:pt x="112" y="447"/>
                  </a:lnTo>
                  <a:lnTo>
                    <a:pt x="116" y="445"/>
                  </a:lnTo>
                  <a:lnTo>
                    <a:pt x="112" y="441"/>
                  </a:lnTo>
                  <a:lnTo>
                    <a:pt x="110" y="441"/>
                  </a:lnTo>
                  <a:lnTo>
                    <a:pt x="110" y="445"/>
                  </a:lnTo>
                  <a:lnTo>
                    <a:pt x="105" y="447"/>
                  </a:lnTo>
                  <a:lnTo>
                    <a:pt x="103" y="441"/>
                  </a:lnTo>
                  <a:lnTo>
                    <a:pt x="95" y="440"/>
                  </a:lnTo>
                  <a:lnTo>
                    <a:pt x="94" y="430"/>
                  </a:lnTo>
                  <a:lnTo>
                    <a:pt x="90" y="429"/>
                  </a:lnTo>
                  <a:lnTo>
                    <a:pt x="73" y="429"/>
                  </a:lnTo>
                  <a:lnTo>
                    <a:pt x="73" y="410"/>
                  </a:lnTo>
                  <a:lnTo>
                    <a:pt x="59" y="390"/>
                  </a:lnTo>
                  <a:lnTo>
                    <a:pt x="55" y="388"/>
                  </a:lnTo>
                  <a:lnTo>
                    <a:pt x="42" y="375"/>
                  </a:lnTo>
                  <a:lnTo>
                    <a:pt x="39" y="366"/>
                  </a:lnTo>
                  <a:lnTo>
                    <a:pt x="33" y="354"/>
                  </a:lnTo>
                  <a:lnTo>
                    <a:pt x="28" y="346"/>
                  </a:lnTo>
                  <a:lnTo>
                    <a:pt x="17" y="337"/>
                  </a:lnTo>
                  <a:lnTo>
                    <a:pt x="4" y="330"/>
                  </a:lnTo>
                  <a:lnTo>
                    <a:pt x="0" y="313"/>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 name="Google Shape;432;p32">
              <a:extLst>
                <a:ext uri="{FF2B5EF4-FFF2-40B4-BE49-F238E27FC236}">
                  <a16:creationId xmlns:a16="http://schemas.microsoft.com/office/drawing/2014/main" id="{BB43F889-47B3-B086-FB41-2000B5BCA2F2}"/>
                </a:ext>
              </a:extLst>
            </p:cNvPr>
            <p:cNvSpPr/>
            <p:nvPr/>
          </p:nvSpPr>
          <p:spPr>
            <a:xfrm>
              <a:off x="8878949" y="4511600"/>
              <a:ext cx="387675" cy="427686"/>
            </a:xfrm>
            <a:custGeom>
              <a:avLst/>
              <a:gdLst/>
              <a:ahLst/>
              <a:cxnLst/>
              <a:rect l="l" t="t" r="r" b="b"/>
              <a:pathLst>
                <a:path w="597" h="697" extrusionOk="0">
                  <a:moveTo>
                    <a:pt x="0" y="544"/>
                  </a:moveTo>
                  <a:lnTo>
                    <a:pt x="9" y="560"/>
                  </a:lnTo>
                  <a:lnTo>
                    <a:pt x="11" y="566"/>
                  </a:lnTo>
                  <a:lnTo>
                    <a:pt x="40" y="577"/>
                  </a:lnTo>
                  <a:lnTo>
                    <a:pt x="47" y="582"/>
                  </a:lnTo>
                  <a:lnTo>
                    <a:pt x="46" y="588"/>
                  </a:lnTo>
                  <a:lnTo>
                    <a:pt x="42" y="589"/>
                  </a:lnTo>
                  <a:lnTo>
                    <a:pt x="42" y="595"/>
                  </a:lnTo>
                  <a:lnTo>
                    <a:pt x="35" y="600"/>
                  </a:lnTo>
                  <a:lnTo>
                    <a:pt x="33" y="606"/>
                  </a:lnTo>
                  <a:lnTo>
                    <a:pt x="33" y="628"/>
                  </a:lnTo>
                  <a:lnTo>
                    <a:pt x="31" y="643"/>
                  </a:lnTo>
                  <a:lnTo>
                    <a:pt x="25" y="646"/>
                  </a:lnTo>
                  <a:lnTo>
                    <a:pt x="20" y="659"/>
                  </a:lnTo>
                  <a:lnTo>
                    <a:pt x="11" y="661"/>
                  </a:lnTo>
                  <a:lnTo>
                    <a:pt x="13" y="663"/>
                  </a:lnTo>
                  <a:lnTo>
                    <a:pt x="16" y="668"/>
                  </a:lnTo>
                  <a:lnTo>
                    <a:pt x="24" y="668"/>
                  </a:lnTo>
                  <a:lnTo>
                    <a:pt x="31" y="661"/>
                  </a:lnTo>
                  <a:lnTo>
                    <a:pt x="47" y="663"/>
                  </a:lnTo>
                  <a:lnTo>
                    <a:pt x="53" y="668"/>
                  </a:lnTo>
                  <a:lnTo>
                    <a:pt x="49" y="676"/>
                  </a:lnTo>
                  <a:lnTo>
                    <a:pt x="49" y="697"/>
                  </a:lnTo>
                  <a:lnTo>
                    <a:pt x="71" y="697"/>
                  </a:lnTo>
                  <a:lnTo>
                    <a:pt x="75" y="685"/>
                  </a:lnTo>
                  <a:lnTo>
                    <a:pt x="102" y="661"/>
                  </a:lnTo>
                  <a:lnTo>
                    <a:pt x="113" y="632"/>
                  </a:lnTo>
                  <a:lnTo>
                    <a:pt x="143" y="628"/>
                  </a:lnTo>
                  <a:lnTo>
                    <a:pt x="150" y="617"/>
                  </a:lnTo>
                  <a:lnTo>
                    <a:pt x="155" y="615"/>
                  </a:lnTo>
                  <a:lnTo>
                    <a:pt x="165" y="622"/>
                  </a:lnTo>
                  <a:lnTo>
                    <a:pt x="168" y="617"/>
                  </a:lnTo>
                  <a:lnTo>
                    <a:pt x="179" y="608"/>
                  </a:lnTo>
                  <a:lnTo>
                    <a:pt x="188" y="615"/>
                  </a:lnTo>
                  <a:lnTo>
                    <a:pt x="190" y="608"/>
                  </a:lnTo>
                  <a:lnTo>
                    <a:pt x="198" y="606"/>
                  </a:lnTo>
                  <a:lnTo>
                    <a:pt x="205" y="608"/>
                  </a:lnTo>
                  <a:lnTo>
                    <a:pt x="209" y="606"/>
                  </a:lnTo>
                  <a:lnTo>
                    <a:pt x="205" y="600"/>
                  </a:lnTo>
                  <a:lnTo>
                    <a:pt x="216" y="599"/>
                  </a:lnTo>
                  <a:lnTo>
                    <a:pt x="220" y="600"/>
                  </a:lnTo>
                  <a:lnTo>
                    <a:pt x="236" y="577"/>
                  </a:lnTo>
                  <a:lnTo>
                    <a:pt x="242" y="567"/>
                  </a:lnTo>
                  <a:lnTo>
                    <a:pt x="249" y="560"/>
                  </a:lnTo>
                  <a:lnTo>
                    <a:pt x="256" y="560"/>
                  </a:lnTo>
                  <a:lnTo>
                    <a:pt x="249" y="551"/>
                  </a:lnTo>
                  <a:lnTo>
                    <a:pt x="256" y="545"/>
                  </a:lnTo>
                  <a:lnTo>
                    <a:pt x="265" y="553"/>
                  </a:lnTo>
                  <a:lnTo>
                    <a:pt x="271" y="556"/>
                  </a:lnTo>
                  <a:lnTo>
                    <a:pt x="271" y="560"/>
                  </a:lnTo>
                  <a:lnTo>
                    <a:pt x="275" y="556"/>
                  </a:lnTo>
                  <a:lnTo>
                    <a:pt x="280" y="553"/>
                  </a:lnTo>
                  <a:lnTo>
                    <a:pt x="289" y="544"/>
                  </a:lnTo>
                  <a:lnTo>
                    <a:pt x="289" y="536"/>
                  </a:lnTo>
                  <a:lnTo>
                    <a:pt x="289" y="529"/>
                  </a:lnTo>
                  <a:lnTo>
                    <a:pt x="313" y="505"/>
                  </a:lnTo>
                  <a:lnTo>
                    <a:pt x="315" y="503"/>
                  </a:lnTo>
                  <a:lnTo>
                    <a:pt x="320" y="496"/>
                  </a:lnTo>
                  <a:lnTo>
                    <a:pt x="331" y="485"/>
                  </a:lnTo>
                  <a:lnTo>
                    <a:pt x="342" y="474"/>
                  </a:lnTo>
                  <a:lnTo>
                    <a:pt x="352" y="470"/>
                  </a:lnTo>
                  <a:lnTo>
                    <a:pt x="353" y="465"/>
                  </a:lnTo>
                  <a:lnTo>
                    <a:pt x="353" y="454"/>
                  </a:lnTo>
                  <a:lnTo>
                    <a:pt x="364" y="441"/>
                  </a:lnTo>
                  <a:lnTo>
                    <a:pt x="368" y="436"/>
                  </a:lnTo>
                  <a:lnTo>
                    <a:pt x="375" y="421"/>
                  </a:lnTo>
                  <a:lnTo>
                    <a:pt x="373" y="412"/>
                  </a:lnTo>
                  <a:lnTo>
                    <a:pt x="375" y="408"/>
                  </a:lnTo>
                  <a:lnTo>
                    <a:pt x="373" y="397"/>
                  </a:lnTo>
                  <a:lnTo>
                    <a:pt x="375" y="395"/>
                  </a:lnTo>
                  <a:lnTo>
                    <a:pt x="373" y="392"/>
                  </a:lnTo>
                  <a:lnTo>
                    <a:pt x="368" y="392"/>
                  </a:lnTo>
                  <a:lnTo>
                    <a:pt x="361" y="386"/>
                  </a:lnTo>
                  <a:lnTo>
                    <a:pt x="359" y="375"/>
                  </a:lnTo>
                  <a:lnTo>
                    <a:pt x="353" y="360"/>
                  </a:lnTo>
                  <a:lnTo>
                    <a:pt x="361" y="353"/>
                  </a:lnTo>
                  <a:lnTo>
                    <a:pt x="361" y="348"/>
                  </a:lnTo>
                  <a:lnTo>
                    <a:pt x="361" y="340"/>
                  </a:lnTo>
                  <a:lnTo>
                    <a:pt x="366" y="340"/>
                  </a:lnTo>
                  <a:lnTo>
                    <a:pt x="379" y="329"/>
                  </a:lnTo>
                  <a:lnTo>
                    <a:pt x="381" y="322"/>
                  </a:lnTo>
                  <a:lnTo>
                    <a:pt x="384" y="322"/>
                  </a:lnTo>
                  <a:lnTo>
                    <a:pt x="384" y="316"/>
                  </a:lnTo>
                  <a:lnTo>
                    <a:pt x="390" y="311"/>
                  </a:lnTo>
                  <a:lnTo>
                    <a:pt x="388" y="309"/>
                  </a:lnTo>
                  <a:lnTo>
                    <a:pt x="390" y="302"/>
                  </a:lnTo>
                  <a:lnTo>
                    <a:pt x="392" y="298"/>
                  </a:lnTo>
                  <a:lnTo>
                    <a:pt x="390" y="293"/>
                  </a:lnTo>
                  <a:lnTo>
                    <a:pt x="392" y="285"/>
                  </a:lnTo>
                  <a:lnTo>
                    <a:pt x="401" y="282"/>
                  </a:lnTo>
                  <a:lnTo>
                    <a:pt x="406" y="284"/>
                  </a:lnTo>
                  <a:lnTo>
                    <a:pt x="412" y="282"/>
                  </a:lnTo>
                  <a:lnTo>
                    <a:pt x="412" y="276"/>
                  </a:lnTo>
                  <a:lnTo>
                    <a:pt x="414" y="274"/>
                  </a:lnTo>
                  <a:lnTo>
                    <a:pt x="414" y="269"/>
                  </a:lnTo>
                  <a:lnTo>
                    <a:pt x="421" y="252"/>
                  </a:lnTo>
                  <a:lnTo>
                    <a:pt x="427" y="252"/>
                  </a:lnTo>
                  <a:lnTo>
                    <a:pt x="427" y="260"/>
                  </a:lnTo>
                  <a:lnTo>
                    <a:pt x="423" y="267"/>
                  </a:lnTo>
                  <a:lnTo>
                    <a:pt x="423" y="274"/>
                  </a:lnTo>
                  <a:lnTo>
                    <a:pt x="423" y="276"/>
                  </a:lnTo>
                  <a:lnTo>
                    <a:pt x="428" y="278"/>
                  </a:lnTo>
                  <a:lnTo>
                    <a:pt x="430" y="276"/>
                  </a:lnTo>
                  <a:lnTo>
                    <a:pt x="438" y="278"/>
                  </a:lnTo>
                  <a:lnTo>
                    <a:pt x="438" y="285"/>
                  </a:lnTo>
                  <a:lnTo>
                    <a:pt x="443" y="293"/>
                  </a:lnTo>
                  <a:lnTo>
                    <a:pt x="439" y="309"/>
                  </a:lnTo>
                  <a:lnTo>
                    <a:pt x="443" y="315"/>
                  </a:lnTo>
                  <a:lnTo>
                    <a:pt x="467" y="333"/>
                  </a:lnTo>
                  <a:lnTo>
                    <a:pt x="469" y="346"/>
                  </a:lnTo>
                  <a:lnTo>
                    <a:pt x="472" y="370"/>
                  </a:lnTo>
                  <a:lnTo>
                    <a:pt x="482" y="379"/>
                  </a:lnTo>
                  <a:lnTo>
                    <a:pt x="482" y="384"/>
                  </a:lnTo>
                  <a:lnTo>
                    <a:pt x="472" y="388"/>
                  </a:lnTo>
                  <a:lnTo>
                    <a:pt x="472" y="397"/>
                  </a:lnTo>
                  <a:lnTo>
                    <a:pt x="474" y="403"/>
                  </a:lnTo>
                  <a:lnTo>
                    <a:pt x="476" y="410"/>
                  </a:lnTo>
                  <a:lnTo>
                    <a:pt x="485" y="412"/>
                  </a:lnTo>
                  <a:lnTo>
                    <a:pt x="485" y="417"/>
                  </a:lnTo>
                  <a:lnTo>
                    <a:pt x="491" y="425"/>
                  </a:lnTo>
                  <a:lnTo>
                    <a:pt x="493" y="434"/>
                  </a:lnTo>
                  <a:lnTo>
                    <a:pt x="493" y="441"/>
                  </a:lnTo>
                  <a:lnTo>
                    <a:pt x="500" y="459"/>
                  </a:lnTo>
                  <a:lnTo>
                    <a:pt x="507" y="470"/>
                  </a:lnTo>
                  <a:lnTo>
                    <a:pt x="505" y="478"/>
                  </a:lnTo>
                  <a:lnTo>
                    <a:pt x="513" y="489"/>
                  </a:lnTo>
                  <a:lnTo>
                    <a:pt x="529" y="496"/>
                  </a:lnTo>
                  <a:lnTo>
                    <a:pt x="537" y="496"/>
                  </a:lnTo>
                  <a:lnTo>
                    <a:pt x="542" y="498"/>
                  </a:lnTo>
                  <a:lnTo>
                    <a:pt x="551" y="498"/>
                  </a:lnTo>
                  <a:lnTo>
                    <a:pt x="555" y="496"/>
                  </a:lnTo>
                  <a:lnTo>
                    <a:pt x="560" y="492"/>
                  </a:lnTo>
                  <a:lnTo>
                    <a:pt x="568" y="480"/>
                  </a:lnTo>
                  <a:lnTo>
                    <a:pt x="575" y="470"/>
                  </a:lnTo>
                  <a:lnTo>
                    <a:pt x="575" y="459"/>
                  </a:lnTo>
                  <a:lnTo>
                    <a:pt x="579" y="436"/>
                  </a:lnTo>
                  <a:lnTo>
                    <a:pt x="575" y="404"/>
                  </a:lnTo>
                  <a:lnTo>
                    <a:pt x="577" y="393"/>
                  </a:lnTo>
                  <a:lnTo>
                    <a:pt x="582" y="388"/>
                  </a:lnTo>
                  <a:lnTo>
                    <a:pt x="584" y="364"/>
                  </a:lnTo>
                  <a:lnTo>
                    <a:pt x="579" y="349"/>
                  </a:lnTo>
                  <a:lnTo>
                    <a:pt x="582" y="331"/>
                  </a:lnTo>
                  <a:lnTo>
                    <a:pt x="579" y="311"/>
                  </a:lnTo>
                  <a:lnTo>
                    <a:pt x="579" y="285"/>
                  </a:lnTo>
                  <a:lnTo>
                    <a:pt x="579" y="282"/>
                  </a:lnTo>
                  <a:lnTo>
                    <a:pt x="570" y="269"/>
                  </a:lnTo>
                  <a:lnTo>
                    <a:pt x="570" y="247"/>
                  </a:lnTo>
                  <a:lnTo>
                    <a:pt x="562" y="245"/>
                  </a:lnTo>
                  <a:lnTo>
                    <a:pt x="553" y="240"/>
                  </a:lnTo>
                  <a:lnTo>
                    <a:pt x="592" y="221"/>
                  </a:lnTo>
                  <a:lnTo>
                    <a:pt x="597" y="207"/>
                  </a:lnTo>
                  <a:lnTo>
                    <a:pt x="593" y="197"/>
                  </a:lnTo>
                  <a:lnTo>
                    <a:pt x="597" y="192"/>
                  </a:lnTo>
                  <a:lnTo>
                    <a:pt x="593" y="190"/>
                  </a:lnTo>
                  <a:lnTo>
                    <a:pt x="592" y="179"/>
                  </a:lnTo>
                  <a:lnTo>
                    <a:pt x="590" y="174"/>
                  </a:lnTo>
                  <a:lnTo>
                    <a:pt x="582" y="153"/>
                  </a:lnTo>
                  <a:lnTo>
                    <a:pt x="577" y="144"/>
                  </a:lnTo>
                  <a:lnTo>
                    <a:pt x="570" y="142"/>
                  </a:lnTo>
                  <a:lnTo>
                    <a:pt x="542" y="142"/>
                  </a:lnTo>
                  <a:lnTo>
                    <a:pt x="535" y="141"/>
                  </a:lnTo>
                  <a:lnTo>
                    <a:pt x="509" y="137"/>
                  </a:lnTo>
                  <a:lnTo>
                    <a:pt x="502" y="135"/>
                  </a:lnTo>
                  <a:lnTo>
                    <a:pt x="502" y="144"/>
                  </a:lnTo>
                  <a:lnTo>
                    <a:pt x="489" y="153"/>
                  </a:lnTo>
                  <a:lnTo>
                    <a:pt x="472" y="153"/>
                  </a:lnTo>
                  <a:lnTo>
                    <a:pt x="472" y="144"/>
                  </a:lnTo>
                  <a:lnTo>
                    <a:pt x="482" y="109"/>
                  </a:lnTo>
                  <a:lnTo>
                    <a:pt x="469" y="82"/>
                  </a:lnTo>
                  <a:lnTo>
                    <a:pt x="461" y="78"/>
                  </a:lnTo>
                  <a:lnTo>
                    <a:pt x="447" y="78"/>
                  </a:lnTo>
                  <a:lnTo>
                    <a:pt x="439" y="80"/>
                  </a:lnTo>
                  <a:lnTo>
                    <a:pt x="430" y="82"/>
                  </a:lnTo>
                  <a:lnTo>
                    <a:pt x="419" y="87"/>
                  </a:lnTo>
                  <a:lnTo>
                    <a:pt x="401" y="95"/>
                  </a:lnTo>
                  <a:lnTo>
                    <a:pt x="388" y="130"/>
                  </a:lnTo>
                  <a:lnTo>
                    <a:pt x="375" y="130"/>
                  </a:lnTo>
                  <a:lnTo>
                    <a:pt x="372" y="130"/>
                  </a:lnTo>
                  <a:lnTo>
                    <a:pt x="361" y="130"/>
                  </a:lnTo>
                  <a:lnTo>
                    <a:pt x="335" y="130"/>
                  </a:lnTo>
                  <a:lnTo>
                    <a:pt x="335" y="115"/>
                  </a:lnTo>
                  <a:lnTo>
                    <a:pt x="330" y="109"/>
                  </a:lnTo>
                  <a:lnTo>
                    <a:pt x="328" y="97"/>
                  </a:lnTo>
                  <a:lnTo>
                    <a:pt x="326" y="95"/>
                  </a:lnTo>
                  <a:lnTo>
                    <a:pt x="322" y="82"/>
                  </a:lnTo>
                  <a:lnTo>
                    <a:pt x="319" y="71"/>
                  </a:lnTo>
                  <a:lnTo>
                    <a:pt x="304" y="20"/>
                  </a:lnTo>
                  <a:lnTo>
                    <a:pt x="297" y="12"/>
                  </a:lnTo>
                  <a:lnTo>
                    <a:pt x="276" y="23"/>
                  </a:lnTo>
                  <a:lnTo>
                    <a:pt x="271" y="20"/>
                  </a:lnTo>
                  <a:lnTo>
                    <a:pt x="249" y="16"/>
                  </a:lnTo>
                  <a:lnTo>
                    <a:pt x="229" y="3"/>
                  </a:lnTo>
                  <a:lnTo>
                    <a:pt x="212" y="3"/>
                  </a:lnTo>
                  <a:lnTo>
                    <a:pt x="205" y="0"/>
                  </a:lnTo>
                  <a:lnTo>
                    <a:pt x="196" y="69"/>
                  </a:lnTo>
                  <a:lnTo>
                    <a:pt x="190" y="69"/>
                  </a:lnTo>
                  <a:lnTo>
                    <a:pt x="187" y="56"/>
                  </a:lnTo>
                  <a:lnTo>
                    <a:pt x="181" y="55"/>
                  </a:lnTo>
                  <a:lnTo>
                    <a:pt x="187" y="80"/>
                  </a:lnTo>
                  <a:lnTo>
                    <a:pt x="194" y="86"/>
                  </a:lnTo>
                  <a:lnTo>
                    <a:pt x="194" y="95"/>
                  </a:lnTo>
                  <a:lnTo>
                    <a:pt x="187" y="113"/>
                  </a:lnTo>
                  <a:lnTo>
                    <a:pt x="187" y="126"/>
                  </a:lnTo>
                  <a:lnTo>
                    <a:pt x="179" y="120"/>
                  </a:lnTo>
                  <a:lnTo>
                    <a:pt x="174" y="119"/>
                  </a:lnTo>
                  <a:lnTo>
                    <a:pt x="163" y="141"/>
                  </a:lnTo>
                  <a:lnTo>
                    <a:pt x="157" y="141"/>
                  </a:lnTo>
                  <a:lnTo>
                    <a:pt x="148" y="141"/>
                  </a:lnTo>
                  <a:lnTo>
                    <a:pt x="144" y="135"/>
                  </a:lnTo>
                  <a:lnTo>
                    <a:pt x="133" y="141"/>
                  </a:lnTo>
                  <a:lnTo>
                    <a:pt x="132" y="152"/>
                  </a:lnTo>
                  <a:lnTo>
                    <a:pt x="135" y="144"/>
                  </a:lnTo>
                  <a:lnTo>
                    <a:pt x="139" y="168"/>
                  </a:lnTo>
                  <a:lnTo>
                    <a:pt x="143" y="168"/>
                  </a:lnTo>
                  <a:lnTo>
                    <a:pt x="144" y="175"/>
                  </a:lnTo>
                  <a:lnTo>
                    <a:pt x="150" y="179"/>
                  </a:lnTo>
                  <a:lnTo>
                    <a:pt x="150" y="186"/>
                  </a:lnTo>
                  <a:lnTo>
                    <a:pt x="148" y="186"/>
                  </a:lnTo>
                  <a:lnTo>
                    <a:pt x="144" y="197"/>
                  </a:lnTo>
                  <a:lnTo>
                    <a:pt x="135" y="199"/>
                  </a:lnTo>
                  <a:lnTo>
                    <a:pt x="133" y="201"/>
                  </a:lnTo>
                  <a:lnTo>
                    <a:pt x="132" y="232"/>
                  </a:lnTo>
                  <a:lnTo>
                    <a:pt x="133" y="238"/>
                  </a:lnTo>
                  <a:lnTo>
                    <a:pt x="133" y="240"/>
                  </a:lnTo>
                  <a:lnTo>
                    <a:pt x="117" y="252"/>
                  </a:lnTo>
                  <a:lnTo>
                    <a:pt x="113" y="247"/>
                  </a:lnTo>
                  <a:lnTo>
                    <a:pt x="108" y="251"/>
                  </a:lnTo>
                  <a:lnTo>
                    <a:pt x="102" y="247"/>
                  </a:lnTo>
                  <a:lnTo>
                    <a:pt x="95" y="252"/>
                  </a:lnTo>
                  <a:lnTo>
                    <a:pt x="101" y="269"/>
                  </a:lnTo>
                  <a:lnTo>
                    <a:pt x="104" y="274"/>
                  </a:lnTo>
                  <a:lnTo>
                    <a:pt x="108" y="274"/>
                  </a:lnTo>
                  <a:lnTo>
                    <a:pt x="108" y="291"/>
                  </a:lnTo>
                  <a:lnTo>
                    <a:pt x="102" y="296"/>
                  </a:lnTo>
                  <a:lnTo>
                    <a:pt x="108" y="302"/>
                  </a:lnTo>
                  <a:lnTo>
                    <a:pt x="113" y="315"/>
                  </a:lnTo>
                  <a:lnTo>
                    <a:pt x="111" y="318"/>
                  </a:lnTo>
                  <a:lnTo>
                    <a:pt x="111" y="324"/>
                  </a:lnTo>
                  <a:lnTo>
                    <a:pt x="119" y="331"/>
                  </a:lnTo>
                  <a:lnTo>
                    <a:pt x="121" y="353"/>
                  </a:lnTo>
                  <a:lnTo>
                    <a:pt x="111" y="355"/>
                  </a:lnTo>
                  <a:lnTo>
                    <a:pt x="108" y="360"/>
                  </a:lnTo>
                  <a:lnTo>
                    <a:pt x="97" y="357"/>
                  </a:lnTo>
                  <a:lnTo>
                    <a:pt x="90" y="362"/>
                  </a:lnTo>
                  <a:lnTo>
                    <a:pt x="90" y="370"/>
                  </a:lnTo>
                  <a:lnTo>
                    <a:pt x="82" y="377"/>
                  </a:lnTo>
                  <a:lnTo>
                    <a:pt x="79" y="379"/>
                  </a:lnTo>
                  <a:lnTo>
                    <a:pt x="79" y="415"/>
                  </a:lnTo>
                  <a:lnTo>
                    <a:pt x="64" y="426"/>
                  </a:lnTo>
                  <a:lnTo>
                    <a:pt x="60" y="432"/>
                  </a:lnTo>
                  <a:lnTo>
                    <a:pt x="68" y="441"/>
                  </a:lnTo>
                  <a:lnTo>
                    <a:pt x="64" y="447"/>
                  </a:lnTo>
                  <a:lnTo>
                    <a:pt x="58" y="447"/>
                  </a:lnTo>
                  <a:lnTo>
                    <a:pt x="53" y="450"/>
                  </a:lnTo>
                  <a:lnTo>
                    <a:pt x="40" y="480"/>
                  </a:lnTo>
                  <a:lnTo>
                    <a:pt x="13" y="503"/>
                  </a:lnTo>
                  <a:lnTo>
                    <a:pt x="11" y="512"/>
                  </a:lnTo>
                  <a:lnTo>
                    <a:pt x="5" y="520"/>
                  </a:lnTo>
                  <a:lnTo>
                    <a:pt x="3" y="522"/>
                  </a:lnTo>
                  <a:lnTo>
                    <a:pt x="2" y="527"/>
                  </a:lnTo>
                  <a:lnTo>
                    <a:pt x="0" y="54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 name="Google Shape;433;p32">
              <a:extLst>
                <a:ext uri="{FF2B5EF4-FFF2-40B4-BE49-F238E27FC236}">
                  <a16:creationId xmlns:a16="http://schemas.microsoft.com/office/drawing/2014/main" id="{F62F8E76-42B0-8533-164B-E78EB0928618}"/>
                </a:ext>
              </a:extLst>
            </p:cNvPr>
            <p:cNvSpPr/>
            <p:nvPr/>
          </p:nvSpPr>
          <p:spPr>
            <a:xfrm>
              <a:off x="8110497" y="4461933"/>
              <a:ext cx="893997" cy="576687"/>
            </a:xfrm>
            <a:custGeom>
              <a:avLst/>
              <a:gdLst/>
              <a:ahLst/>
              <a:cxnLst/>
              <a:rect l="l" t="t" r="r" b="b"/>
              <a:pathLst>
                <a:path w="1381" h="944" extrusionOk="0">
                  <a:moveTo>
                    <a:pt x="0" y="674"/>
                  </a:moveTo>
                  <a:lnTo>
                    <a:pt x="0" y="678"/>
                  </a:lnTo>
                  <a:lnTo>
                    <a:pt x="3" y="678"/>
                  </a:lnTo>
                  <a:lnTo>
                    <a:pt x="18" y="687"/>
                  </a:lnTo>
                  <a:lnTo>
                    <a:pt x="34" y="702"/>
                  </a:lnTo>
                  <a:lnTo>
                    <a:pt x="42" y="711"/>
                  </a:lnTo>
                  <a:lnTo>
                    <a:pt x="53" y="733"/>
                  </a:lnTo>
                  <a:lnTo>
                    <a:pt x="55" y="737"/>
                  </a:lnTo>
                  <a:lnTo>
                    <a:pt x="62" y="749"/>
                  </a:lnTo>
                  <a:lnTo>
                    <a:pt x="67" y="770"/>
                  </a:lnTo>
                  <a:lnTo>
                    <a:pt x="75" y="780"/>
                  </a:lnTo>
                  <a:lnTo>
                    <a:pt x="82" y="782"/>
                  </a:lnTo>
                  <a:lnTo>
                    <a:pt x="110" y="795"/>
                  </a:lnTo>
                  <a:lnTo>
                    <a:pt x="113" y="795"/>
                  </a:lnTo>
                  <a:lnTo>
                    <a:pt x="113" y="797"/>
                  </a:lnTo>
                  <a:lnTo>
                    <a:pt x="119" y="799"/>
                  </a:lnTo>
                  <a:lnTo>
                    <a:pt x="126" y="799"/>
                  </a:lnTo>
                  <a:lnTo>
                    <a:pt x="139" y="804"/>
                  </a:lnTo>
                  <a:lnTo>
                    <a:pt x="155" y="813"/>
                  </a:lnTo>
                  <a:lnTo>
                    <a:pt x="172" y="815"/>
                  </a:lnTo>
                  <a:lnTo>
                    <a:pt x="172" y="821"/>
                  </a:lnTo>
                  <a:lnTo>
                    <a:pt x="181" y="821"/>
                  </a:lnTo>
                  <a:lnTo>
                    <a:pt x="194" y="826"/>
                  </a:lnTo>
                  <a:lnTo>
                    <a:pt x="203" y="828"/>
                  </a:lnTo>
                  <a:lnTo>
                    <a:pt x="205" y="830"/>
                  </a:lnTo>
                  <a:lnTo>
                    <a:pt x="212" y="830"/>
                  </a:lnTo>
                  <a:lnTo>
                    <a:pt x="232" y="835"/>
                  </a:lnTo>
                  <a:lnTo>
                    <a:pt x="254" y="850"/>
                  </a:lnTo>
                  <a:lnTo>
                    <a:pt x="258" y="850"/>
                  </a:lnTo>
                  <a:lnTo>
                    <a:pt x="276" y="859"/>
                  </a:lnTo>
                  <a:lnTo>
                    <a:pt x="289" y="867"/>
                  </a:lnTo>
                  <a:lnTo>
                    <a:pt x="302" y="870"/>
                  </a:lnTo>
                  <a:lnTo>
                    <a:pt x="311" y="878"/>
                  </a:lnTo>
                  <a:lnTo>
                    <a:pt x="333" y="885"/>
                  </a:lnTo>
                  <a:lnTo>
                    <a:pt x="340" y="890"/>
                  </a:lnTo>
                  <a:lnTo>
                    <a:pt x="355" y="890"/>
                  </a:lnTo>
                  <a:lnTo>
                    <a:pt x="362" y="892"/>
                  </a:lnTo>
                  <a:lnTo>
                    <a:pt x="381" y="892"/>
                  </a:lnTo>
                  <a:lnTo>
                    <a:pt x="388" y="898"/>
                  </a:lnTo>
                  <a:lnTo>
                    <a:pt x="406" y="901"/>
                  </a:lnTo>
                  <a:lnTo>
                    <a:pt x="412" y="901"/>
                  </a:lnTo>
                  <a:lnTo>
                    <a:pt x="487" y="923"/>
                  </a:lnTo>
                  <a:lnTo>
                    <a:pt x="505" y="931"/>
                  </a:lnTo>
                  <a:lnTo>
                    <a:pt x="526" y="944"/>
                  </a:lnTo>
                  <a:lnTo>
                    <a:pt x="540" y="940"/>
                  </a:lnTo>
                  <a:lnTo>
                    <a:pt x="551" y="925"/>
                  </a:lnTo>
                  <a:lnTo>
                    <a:pt x="553" y="922"/>
                  </a:lnTo>
                  <a:lnTo>
                    <a:pt x="558" y="922"/>
                  </a:lnTo>
                  <a:lnTo>
                    <a:pt x="568" y="916"/>
                  </a:lnTo>
                  <a:lnTo>
                    <a:pt x="573" y="918"/>
                  </a:lnTo>
                  <a:lnTo>
                    <a:pt x="580" y="916"/>
                  </a:lnTo>
                  <a:lnTo>
                    <a:pt x="591" y="922"/>
                  </a:lnTo>
                  <a:lnTo>
                    <a:pt x="597" y="922"/>
                  </a:lnTo>
                  <a:lnTo>
                    <a:pt x="619" y="933"/>
                  </a:lnTo>
                  <a:lnTo>
                    <a:pt x="623" y="933"/>
                  </a:lnTo>
                  <a:lnTo>
                    <a:pt x="634" y="940"/>
                  </a:lnTo>
                  <a:lnTo>
                    <a:pt x="628" y="925"/>
                  </a:lnTo>
                  <a:lnTo>
                    <a:pt x="635" y="900"/>
                  </a:lnTo>
                  <a:lnTo>
                    <a:pt x="637" y="850"/>
                  </a:lnTo>
                  <a:lnTo>
                    <a:pt x="657" y="843"/>
                  </a:lnTo>
                  <a:lnTo>
                    <a:pt x="668" y="850"/>
                  </a:lnTo>
                  <a:lnTo>
                    <a:pt x="679" y="846"/>
                  </a:lnTo>
                  <a:lnTo>
                    <a:pt x="674" y="843"/>
                  </a:lnTo>
                  <a:lnTo>
                    <a:pt x="679" y="837"/>
                  </a:lnTo>
                  <a:lnTo>
                    <a:pt x="690" y="850"/>
                  </a:lnTo>
                  <a:lnTo>
                    <a:pt x="703" y="837"/>
                  </a:lnTo>
                  <a:lnTo>
                    <a:pt x="703" y="834"/>
                  </a:lnTo>
                  <a:lnTo>
                    <a:pt x="718" y="828"/>
                  </a:lnTo>
                  <a:lnTo>
                    <a:pt x="720" y="823"/>
                  </a:lnTo>
                  <a:lnTo>
                    <a:pt x="722" y="808"/>
                  </a:lnTo>
                  <a:lnTo>
                    <a:pt x="718" y="782"/>
                  </a:lnTo>
                  <a:lnTo>
                    <a:pt x="714" y="773"/>
                  </a:lnTo>
                  <a:lnTo>
                    <a:pt x="714" y="733"/>
                  </a:lnTo>
                  <a:lnTo>
                    <a:pt x="722" y="711"/>
                  </a:lnTo>
                  <a:lnTo>
                    <a:pt x="753" y="698"/>
                  </a:lnTo>
                  <a:lnTo>
                    <a:pt x="764" y="698"/>
                  </a:lnTo>
                  <a:lnTo>
                    <a:pt x="773" y="702"/>
                  </a:lnTo>
                  <a:lnTo>
                    <a:pt x="780" y="705"/>
                  </a:lnTo>
                  <a:lnTo>
                    <a:pt x="804" y="704"/>
                  </a:lnTo>
                  <a:lnTo>
                    <a:pt x="811" y="711"/>
                  </a:lnTo>
                  <a:lnTo>
                    <a:pt x="815" y="718"/>
                  </a:lnTo>
                  <a:lnTo>
                    <a:pt x="819" y="729"/>
                  </a:lnTo>
                  <a:lnTo>
                    <a:pt x="835" y="742"/>
                  </a:lnTo>
                  <a:lnTo>
                    <a:pt x="839" y="749"/>
                  </a:lnTo>
                  <a:lnTo>
                    <a:pt x="844" y="749"/>
                  </a:lnTo>
                  <a:lnTo>
                    <a:pt x="850" y="751"/>
                  </a:lnTo>
                  <a:lnTo>
                    <a:pt x="864" y="755"/>
                  </a:lnTo>
                  <a:lnTo>
                    <a:pt x="866" y="751"/>
                  </a:lnTo>
                  <a:lnTo>
                    <a:pt x="872" y="751"/>
                  </a:lnTo>
                  <a:lnTo>
                    <a:pt x="896" y="751"/>
                  </a:lnTo>
                  <a:lnTo>
                    <a:pt x="908" y="744"/>
                  </a:lnTo>
                  <a:lnTo>
                    <a:pt x="951" y="748"/>
                  </a:lnTo>
                  <a:lnTo>
                    <a:pt x="973" y="751"/>
                  </a:lnTo>
                  <a:lnTo>
                    <a:pt x="998" y="760"/>
                  </a:lnTo>
                  <a:lnTo>
                    <a:pt x="1020" y="764"/>
                  </a:lnTo>
                  <a:lnTo>
                    <a:pt x="1028" y="768"/>
                  </a:lnTo>
                  <a:lnTo>
                    <a:pt x="1031" y="764"/>
                  </a:lnTo>
                  <a:lnTo>
                    <a:pt x="1042" y="764"/>
                  </a:lnTo>
                  <a:lnTo>
                    <a:pt x="1039" y="780"/>
                  </a:lnTo>
                  <a:lnTo>
                    <a:pt x="1059" y="790"/>
                  </a:lnTo>
                  <a:lnTo>
                    <a:pt x="1059" y="784"/>
                  </a:lnTo>
                  <a:lnTo>
                    <a:pt x="1062" y="782"/>
                  </a:lnTo>
                  <a:lnTo>
                    <a:pt x="1070" y="784"/>
                  </a:lnTo>
                  <a:lnTo>
                    <a:pt x="1075" y="782"/>
                  </a:lnTo>
                  <a:lnTo>
                    <a:pt x="1088" y="784"/>
                  </a:lnTo>
                  <a:lnTo>
                    <a:pt x="1090" y="791"/>
                  </a:lnTo>
                  <a:lnTo>
                    <a:pt x="1108" y="795"/>
                  </a:lnTo>
                  <a:lnTo>
                    <a:pt x="1106" y="808"/>
                  </a:lnTo>
                  <a:lnTo>
                    <a:pt x="1108" y="813"/>
                  </a:lnTo>
                  <a:lnTo>
                    <a:pt x="1125" y="813"/>
                  </a:lnTo>
                  <a:lnTo>
                    <a:pt x="1143" y="804"/>
                  </a:lnTo>
                  <a:lnTo>
                    <a:pt x="1145" y="797"/>
                  </a:lnTo>
                  <a:lnTo>
                    <a:pt x="1145" y="795"/>
                  </a:lnTo>
                  <a:lnTo>
                    <a:pt x="1136" y="790"/>
                  </a:lnTo>
                  <a:lnTo>
                    <a:pt x="1125" y="777"/>
                  </a:lnTo>
                  <a:lnTo>
                    <a:pt x="1117" y="737"/>
                  </a:lnTo>
                  <a:lnTo>
                    <a:pt x="1117" y="726"/>
                  </a:lnTo>
                  <a:lnTo>
                    <a:pt x="1112" y="718"/>
                  </a:lnTo>
                  <a:lnTo>
                    <a:pt x="1112" y="704"/>
                  </a:lnTo>
                  <a:lnTo>
                    <a:pt x="1106" y="698"/>
                  </a:lnTo>
                  <a:lnTo>
                    <a:pt x="1106" y="694"/>
                  </a:lnTo>
                  <a:lnTo>
                    <a:pt x="1112" y="687"/>
                  </a:lnTo>
                  <a:lnTo>
                    <a:pt x="1108" y="682"/>
                  </a:lnTo>
                  <a:lnTo>
                    <a:pt x="1103" y="680"/>
                  </a:lnTo>
                  <a:lnTo>
                    <a:pt x="1099" y="672"/>
                  </a:lnTo>
                  <a:lnTo>
                    <a:pt x="1099" y="667"/>
                  </a:lnTo>
                  <a:lnTo>
                    <a:pt x="1104" y="663"/>
                  </a:lnTo>
                  <a:lnTo>
                    <a:pt x="1103" y="645"/>
                  </a:lnTo>
                  <a:lnTo>
                    <a:pt x="1099" y="639"/>
                  </a:lnTo>
                  <a:lnTo>
                    <a:pt x="1097" y="630"/>
                  </a:lnTo>
                  <a:lnTo>
                    <a:pt x="1106" y="623"/>
                  </a:lnTo>
                  <a:lnTo>
                    <a:pt x="1117" y="625"/>
                  </a:lnTo>
                  <a:lnTo>
                    <a:pt x="1123" y="632"/>
                  </a:lnTo>
                  <a:lnTo>
                    <a:pt x="1125" y="638"/>
                  </a:lnTo>
                  <a:lnTo>
                    <a:pt x="1128" y="639"/>
                  </a:lnTo>
                  <a:lnTo>
                    <a:pt x="1132" y="639"/>
                  </a:lnTo>
                  <a:lnTo>
                    <a:pt x="1137" y="632"/>
                  </a:lnTo>
                  <a:lnTo>
                    <a:pt x="1145" y="623"/>
                  </a:lnTo>
                  <a:lnTo>
                    <a:pt x="1150" y="616"/>
                  </a:lnTo>
                  <a:lnTo>
                    <a:pt x="1147" y="627"/>
                  </a:lnTo>
                  <a:lnTo>
                    <a:pt x="1169" y="627"/>
                  </a:lnTo>
                  <a:lnTo>
                    <a:pt x="1174" y="630"/>
                  </a:lnTo>
                  <a:lnTo>
                    <a:pt x="1178" y="623"/>
                  </a:lnTo>
                  <a:lnTo>
                    <a:pt x="1181" y="616"/>
                  </a:lnTo>
                  <a:lnTo>
                    <a:pt x="1189" y="608"/>
                  </a:lnTo>
                  <a:lnTo>
                    <a:pt x="1191" y="603"/>
                  </a:lnTo>
                  <a:lnTo>
                    <a:pt x="1192" y="601"/>
                  </a:lnTo>
                  <a:lnTo>
                    <a:pt x="1198" y="594"/>
                  </a:lnTo>
                  <a:lnTo>
                    <a:pt x="1200" y="584"/>
                  </a:lnTo>
                  <a:lnTo>
                    <a:pt x="1229" y="561"/>
                  </a:lnTo>
                  <a:lnTo>
                    <a:pt x="1240" y="531"/>
                  </a:lnTo>
                  <a:lnTo>
                    <a:pt x="1246" y="528"/>
                  </a:lnTo>
                  <a:lnTo>
                    <a:pt x="1251" y="528"/>
                  </a:lnTo>
                  <a:lnTo>
                    <a:pt x="1255" y="522"/>
                  </a:lnTo>
                  <a:lnTo>
                    <a:pt x="1247" y="513"/>
                  </a:lnTo>
                  <a:lnTo>
                    <a:pt x="1251" y="506"/>
                  </a:lnTo>
                  <a:lnTo>
                    <a:pt x="1266" y="497"/>
                  </a:lnTo>
                  <a:lnTo>
                    <a:pt x="1266" y="460"/>
                  </a:lnTo>
                  <a:lnTo>
                    <a:pt x="1269" y="458"/>
                  </a:lnTo>
                  <a:lnTo>
                    <a:pt x="1277" y="451"/>
                  </a:lnTo>
                  <a:lnTo>
                    <a:pt x="1277" y="443"/>
                  </a:lnTo>
                  <a:lnTo>
                    <a:pt x="1284" y="438"/>
                  </a:lnTo>
                  <a:lnTo>
                    <a:pt x="1293" y="442"/>
                  </a:lnTo>
                  <a:lnTo>
                    <a:pt x="1299" y="436"/>
                  </a:lnTo>
                  <a:lnTo>
                    <a:pt x="1308" y="434"/>
                  </a:lnTo>
                  <a:lnTo>
                    <a:pt x="1306" y="412"/>
                  </a:lnTo>
                  <a:lnTo>
                    <a:pt x="1299" y="405"/>
                  </a:lnTo>
                  <a:lnTo>
                    <a:pt x="1299" y="399"/>
                  </a:lnTo>
                  <a:lnTo>
                    <a:pt x="1300" y="394"/>
                  </a:lnTo>
                  <a:lnTo>
                    <a:pt x="1293" y="383"/>
                  </a:lnTo>
                  <a:lnTo>
                    <a:pt x="1290" y="377"/>
                  </a:lnTo>
                  <a:lnTo>
                    <a:pt x="1293" y="372"/>
                  </a:lnTo>
                  <a:lnTo>
                    <a:pt x="1293" y="354"/>
                  </a:lnTo>
                  <a:lnTo>
                    <a:pt x="1291" y="354"/>
                  </a:lnTo>
                  <a:lnTo>
                    <a:pt x="1286" y="348"/>
                  </a:lnTo>
                  <a:lnTo>
                    <a:pt x="1282" y="334"/>
                  </a:lnTo>
                  <a:lnTo>
                    <a:pt x="1290" y="328"/>
                  </a:lnTo>
                  <a:lnTo>
                    <a:pt x="1293" y="332"/>
                  </a:lnTo>
                  <a:lnTo>
                    <a:pt x="1300" y="328"/>
                  </a:lnTo>
                  <a:lnTo>
                    <a:pt x="1304" y="334"/>
                  </a:lnTo>
                  <a:lnTo>
                    <a:pt x="1321" y="319"/>
                  </a:lnTo>
                  <a:lnTo>
                    <a:pt x="1321" y="317"/>
                  </a:lnTo>
                  <a:lnTo>
                    <a:pt x="1319" y="312"/>
                  </a:lnTo>
                  <a:lnTo>
                    <a:pt x="1321" y="282"/>
                  </a:lnTo>
                  <a:lnTo>
                    <a:pt x="1324" y="279"/>
                  </a:lnTo>
                  <a:lnTo>
                    <a:pt x="1332" y="277"/>
                  </a:lnTo>
                  <a:lnTo>
                    <a:pt x="1333" y="268"/>
                  </a:lnTo>
                  <a:lnTo>
                    <a:pt x="1337" y="268"/>
                  </a:lnTo>
                  <a:lnTo>
                    <a:pt x="1337" y="260"/>
                  </a:lnTo>
                  <a:lnTo>
                    <a:pt x="1332" y="257"/>
                  </a:lnTo>
                  <a:lnTo>
                    <a:pt x="1330" y="247"/>
                  </a:lnTo>
                  <a:lnTo>
                    <a:pt x="1326" y="247"/>
                  </a:lnTo>
                  <a:lnTo>
                    <a:pt x="1324" y="225"/>
                  </a:lnTo>
                  <a:lnTo>
                    <a:pt x="1319" y="231"/>
                  </a:lnTo>
                  <a:lnTo>
                    <a:pt x="1321" y="222"/>
                  </a:lnTo>
                  <a:lnTo>
                    <a:pt x="1332" y="216"/>
                  </a:lnTo>
                  <a:lnTo>
                    <a:pt x="1333" y="222"/>
                  </a:lnTo>
                  <a:lnTo>
                    <a:pt x="1344" y="222"/>
                  </a:lnTo>
                  <a:lnTo>
                    <a:pt x="1348" y="222"/>
                  </a:lnTo>
                  <a:lnTo>
                    <a:pt x="1361" y="198"/>
                  </a:lnTo>
                  <a:lnTo>
                    <a:pt x="1366" y="200"/>
                  </a:lnTo>
                  <a:lnTo>
                    <a:pt x="1374" y="205"/>
                  </a:lnTo>
                  <a:lnTo>
                    <a:pt x="1374" y="192"/>
                  </a:lnTo>
                  <a:lnTo>
                    <a:pt x="1381" y="176"/>
                  </a:lnTo>
                  <a:lnTo>
                    <a:pt x="1381" y="165"/>
                  </a:lnTo>
                  <a:lnTo>
                    <a:pt x="1374" y="160"/>
                  </a:lnTo>
                  <a:lnTo>
                    <a:pt x="1293" y="145"/>
                  </a:lnTo>
                  <a:lnTo>
                    <a:pt x="1286" y="136"/>
                  </a:lnTo>
                  <a:lnTo>
                    <a:pt x="1247" y="119"/>
                  </a:lnTo>
                  <a:lnTo>
                    <a:pt x="1244" y="130"/>
                  </a:lnTo>
                  <a:lnTo>
                    <a:pt x="1244" y="145"/>
                  </a:lnTo>
                  <a:lnTo>
                    <a:pt x="1240" y="147"/>
                  </a:lnTo>
                  <a:lnTo>
                    <a:pt x="1236" y="150"/>
                  </a:lnTo>
                  <a:lnTo>
                    <a:pt x="1238" y="158"/>
                  </a:lnTo>
                  <a:lnTo>
                    <a:pt x="1224" y="172"/>
                  </a:lnTo>
                  <a:lnTo>
                    <a:pt x="1205" y="198"/>
                  </a:lnTo>
                  <a:lnTo>
                    <a:pt x="1192" y="207"/>
                  </a:lnTo>
                  <a:lnTo>
                    <a:pt x="1174" y="209"/>
                  </a:lnTo>
                  <a:lnTo>
                    <a:pt x="1161" y="209"/>
                  </a:lnTo>
                  <a:lnTo>
                    <a:pt x="1158" y="209"/>
                  </a:lnTo>
                  <a:lnTo>
                    <a:pt x="1150" y="207"/>
                  </a:lnTo>
                  <a:lnTo>
                    <a:pt x="1137" y="209"/>
                  </a:lnTo>
                  <a:lnTo>
                    <a:pt x="1112" y="209"/>
                  </a:lnTo>
                  <a:lnTo>
                    <a:pt x="1103" y="209"/>
                  </a:lnTo>
                  <a:lnTo>
                    <a:pt x="1090" y="209"/>
                  </a:lnTo>
                  <a:lnTo>
                    <a:pt x="1084" y="209"/>
                  </a:lnTo>
                  <a:lnTo>
                    <a:pt x="1082" y="205"/>
                  </a:lnTo>
                  <a:lnTo>
                    <a:pt x="1055" y="205"/>
                  </a:lnTo>
                  <a:lnTo>
                    <a:pt x="1039" y="214"/>
                  </a:lnTo>
                  <a:lnTo>
                    <a:pt x="1035" y="209"/>
                  </a:lnTo>
                  <a:lnTo>
                    <a:pt x="1028" y="209"/>
                  </a:lnTo>
                  <a:lnTo>
                    <a:pt x="1024" y="209"/>
                  </a:lnTo>
                  <a:lnTo>
                    <a:pt x="1024" y="202"/>
                  </a:lnTo>
                  <a:lnTo>
                    <a:pt x="1039" y="192"/>
                  </a:lnTo>
                  <a:lnTo>
                    <a:pt x="1044" y="183"/>
                  </a:lnTo>
                  <a:lnTo>
                    <a:pt x="1037" y="161"/>
                  </a:lnTo>
                  <a:lnTo>
                    <a:pt x="1029" y="154"/>
                  </a:lnTo>
                  <a:lnTo>
                    <a:pt x="1015" y="152"/>
                  </a:lnTo>
                  <a:lnTo>
                    <a:pt x="993" y="154"/>
                  </a:lnTo>
                  <a:lnTo>
                    <a:pt x="984" y="154"/>
                  </a:lnTo>
                  <a:lnTo>
                    <a:pt x="976" y="160"/>
                  </a:lnTo>
                  <a:lnTo>
                    <a:pt x="958" y="152"/>
                  </a:lnTo>
                  <a:lnTo>
                    <a:pt x="951" y="161"/>
                  </a:lnTo>
                  <a:lnTo>
                    <a:pt x="945" y="165"/>
                  </a:lnTo>
                  <a:lnTo>
                    <a:pt x="936" y="167"/>
                  </a:lnTo>
                  <a:lnTo>
                    <a:pt x="923" y="169"/>
                  </a:lnTo>
                  <a:lnTo>
                    <a:pt x="916" y="167"/>
                  </a:lnTo>
                  <a:lnTo>
                    <a:pt x="912" y="165"/>
                  </a:lnTo>
                  <a:lnTo>
                    <a:pt x="912" y="160"/>
                  </a:lnTo>
                  <a:lnTo>
                    <a:pt x="905" y="165"/>
                  </a:lnTo>
                  <a:lnTo>
                    <a:pt x="899" y="161"/>
                  </a:lnTo>
                  <a:lnTo>
                    <a:pt x="892" y="165"/>
                  </a:lnTo>
                  <a:lnTo>
                    <a:pt x="879" y="154"/>
                  </a:lnTo>
                  <a:lnTo>
                    <a:pt x="868" y="134"/>
                  </a:lnTo>
                  <a:lnTo>
                    <a:pt x="864" y="50"/>
                  </a:lnTo>
                  <a:lnTo>
                    <a:pt x="853" y="50"/>
                  </a:lnTo>
                  <a:lnTo>
                    <a:pt x="846" y="51"/>
                  </a:lnTo>
                  <a:lnTo>
                    <a:pt x="844" y="51"/>
                  </a:lnTo>
                  <a:lnTo>
                    <a:pt x="822" y="40"/>
                  </a:lnTo>
                  <a:lnTo>
                    <a:pt x="819" y="40"/>
                  </a:lnTo>
                  <a:lnTo>
                    <a:pt x="813" y="44"/>
                  </a:lnTo>
                  <a:lnTo>
                    <a:pt x="811" y="48"/>
                  </a:lnTo>
                  <a:lnTo>
                    <a:pt x="808" y="57"/>
                  </a:lnTo>
                  <a:lnTo>
                    <a:pt x="795" y="62"/>
                  </a:lnTo>
                  <a:lnTo>
                    <a:pt x="791" y="73"/>
                  </a:lnTo>
                  <a:lnTo>
                    <a:pt x="775" y="83"/>
                  </a:lnTo>
                  <a:lnTo>
                    <a:pt x="767" y="86"/>
                  </a:lnTo>
                  <a:lnTo>
                    <a:pt x="756" y="79"/>
                  </a:lnTo>
                  <a:lnTo>
                    <a:pt x="749" y="79"/>
                  </a:lnTo>
                  <a:lnTo>
                    <a:pt x="738" y="73"/>
                  </a:lnTo>
                  <a:lnTo>
                    <a:pt x="714" y="72"/>
                  </a:lnTo>
                  <a:lnTo>
                    <a:pt x="712" y="68"/>
                  </a:lnTo>
                  <a:lnTo>
                    <a:pt x="705" y="48"/>
                  </a:lnTo>
                  <a:lnTo>
                    <a:pt x="705" y="35"/>
                  </a:lnTo>
                  <a:lnTo>
                    <a:pt x="700" y="24"/>
                  </a:lnTo>
                  <a:lnTo>
                    <a:pt x="703" y="11"/>
                  </a:lnTo>
                  <a:lnTo>
                    <a:pt x="679" y="2"/>
                  </a:lnTo>
                  <a:lnTo>
                    <a:pt x="679" y="17"/>
                  </a:lnTo>
                  <a:lnTo>
                    <a:pt x="668" y="13"/>
                  </a:lnTo>
                  <a:lnTo>
                    <a:pt x="661" y="0"/>
                  </a:lnTo>
                  <a:lnTo>
                    <a:pt x="645" y="2"/>
                  </a:lnTo>
                  <a:lnTo>
                    <a:pt x="637" y="0"/>
                  </a:lnTo>
                  <a:lnTo>
                    <a:pt x="591" y="18"/>
                  </a:lnTo>
                  <a:lnTo>
                    <a:pt x="575" y="26"/>
                  </a:lnTo>
                  <a:lnTo>
                    <a:pt x="557" y="20"/>
                  </a:lnTo>
                  <a:lnTo>
                    <a:pt x="544" y="18"/>
                  </a:lnTo>
                  <a:lnTo>
                    <a:pt x="535" y="29"/>
                  </a:lnTo>
                  <a:lnTo>
                    <a:pt x="518" y="24"/>
                  </a:lnTo>
                  <a:lnTo>
                    <a:pt x="489" y="33"/>
                  </a:lnTo>
                  <a:lnTo>
                    <a:pt x="482" y="33"/>
                  </a:lnTo>
                  <a:lnTo>
                    <a:pt x="478" y="35"/>
                  </a:lnTo>
                  <a:lnTo>
                    <a:pt x="452" y="35"/>
                  </a:lnTo>
                  <a:lnTo>
                    <a:pt x="450" y="44"/>
                  </a:lnTo>
                  <a:lnTo>
                    <a:pt x="445" y="50"/>
                  </a:lnTo>
                  <a:lnTo>
                    <a:pt x="441" y="48"/>
                  </a:lnTo>
                  <a:lnTo>
                    <a:pt x="439" y="51"/>
                  </a:lnTo>
                  <a:lnTo>
                    <a:pt x="428" y="55"/>
                  </a:lnTo>
                  <a:lnTo>
                    <a:pt x="425" y="62"/>
                  </a:lnTo>
                  <a:lnTo>
                    <a:pt x="405" y="79"/>
                  </a:lnTo>
                  <a:lnTo>
                    <a:pt x="392" y="81"/>
                  </a:lnTo>
                  <a:lnTo>
                    <a:pt x="388" y="79"/>
                  </a:lnTo>
                  <a:lnTo>
                    <a:pt x="386" y="88"/>
                  </a:lnTo>
                  <a:lnTo>
                    <a:pt x="381" y="88"/>
                  </a:lnTo>
                  <a:lnTo>
                    <a:pt x="381" y="86"/>
                  </a:lnTo>
                  <a:lnTo>
                    <a:pt x="377" y="75"/>
                  </a:lnTo>
                  <a:lnTo>
                    <a:pt x="370" y="66"/>
                  </a:lnTo>
                  <a:lnTo>
                    <a:pt x="357" y="62"/>
                  </a:lnTo>
                  <a:lnTo>
                    <a:pt x="342" y="57"/>
                  </a:lnTo>
                  <a:lnTo>
                    <a:pt x="342" y="62"/>
                  </a:lnTo>
                  <a:lnTo>
                    <a:pt x="348" y="68"/>
                  </a:lnTo>
                  <a:lnTo>
                    <a:pt x="351" y="68"/>
                  </a:lnTo>
                  <a:lnTo>
                    <a:pt x="351" y="79"/>
                  </a:lnTo>
                  <a:lnTo>
                    <a:pt x="348" y="79"/>
                  </a:lnTo>
                  <a:lnTo>
                    <a:pt x="340" y="72"/>
                  </a:lnTo>
                  <a:lnTo>
                    <a:pt x="326" y="72"/>
                  </a:lnTo>
                  <a:lnTo>
                    <a:pt x="324" y="66"/>
                  </a:lnTo>
                  <a:lnTo>
                    <a:pt x="317" y="68"/>
                  </a:lnTo>
                  <a:lnTo>
                    <a:pt x="311" y="94"/>
                  </a:lnTo>
                  <a:lnTo>
                    <a:pt x="304" y="112"/>
                  </a:lnTo>
                  <a:lnTo>
                    <a:pt x="309" y="128"/>
                  </a:lnTo>
                  <a:lnTo>
                    <a:pt x="298" y="150"/>
                  </a:lnTo>
                  <a:lnTo>
                    <a:pt x="313" y="158"/>
                  </a:lnTo>
                  <a:lnTo>
                    <a:pt x="320" y="150"/>
                  </a:lnTo>
                  <a:lnTo>
                    <a:pt x="328" y="147"/>
                  </a:lnTo>
                  <a:lnTo>
                    <a:pt x="342" y="158"/>
                  </a:lnTo>
                  <a:lnTo>
                    <a:pt x="355" y="139"/>
                  </a:lnTo>
                  <a:lnTo>
                    <a:pt x="370" y="158"/>
                  </a:lnTo>
                  <a:lnTo>
                    <a:pt x="383" y="160"/>
                  </a:lnTo>
                  <a:lnTo>
                    <a:pt x="399" y="172"/>
                  </a:lnTo>
                  <a:lnTo>
                    <a:pt x="410" y="183"/>
                  </a:lnTo>
                  <a:lnTo>
                    <a:pt x="412" y="200"/>
                  </a:lnTo>
                  <a:lnTo>
                    <a:pt x="405" y="216"/>
                  </a:lnTo>
                  <a:lnTo>
                    <a:pt x="390" y="216"/>
                  </a:lnTo>
                  <a:lnTo>
                    <a:pt x="381" y="231"/>
                  </a:lnTo>
                  <a:lnTo>
                    <a:pt x="381" y="246"/>
                  </a:lnTo>
                  <a:lnTo>
                    <a:pt x="399" y="255"/>
                  </a:lnTo>
                  <a:lnTo>
                    <a:pt x="405" y="269"/>
                  </a:lnTo>
                  <a:lnTo>
                    <a:pt x="410" y="271"/>
                  </a:lnTo>
                  <a:lnTo>
                    <a:pt x="427" y="284"/>
                  </a:lnTo>
                  <a:lnTo>
                    <a:pt x="421" y="301"/>
                  </a:lnTo>
                  <a:lnTo>
                    <a:pt x="427" y="317"/>
                  </a:lnTo>
                  <a:lnTo>
                    <a:pt x="425" y="324"/>
                  </a:lnTo>
                  <a:lnTo>
                    <a:pt x="419" y="332"/>
                  </a:lnTo>
                  <a:lnTo>
                    <a:pt x="419" y="335"/>
                  </a:lnTo>
                  <a:lnTo>
                    <a:pt x="439" y="328"/>
                  </a:lnTo>
                  <a:lnTo>
                    <a:pt x="439" y="334"/>
                  </a:lnTo>
                  <a:lnTo>
                    <a:pt x="452" y="326"/>
                  </a:lnTo>
                  <a:lnTo>
                    <a:pt x="463" y="319"/>
                  </a:lnTo>
                  <a:lnTo>
                    <a:pt x="472" y="319"/>
                  </a:lnTo>
                  <a:lnTo>
                    <a:pt x="482" y="334"/>
                  </a:lnTo>
                  <a:lnTo>
                    <a:pt x="480" y="339"/>
                  </a:lnTo>
                  <a:lnTo>
                    <a:pt x="474" y="343"/>
                  </a:lnTo>
                  <a:lnTo>
                    <a:pt x="474" y="356"/>
                  </a:lnTo>
                  <a:lnTo>
                    <a:pt x="472" y="370"/>
                  </a:lnTo>
                  <a:lnTo>
                    <a:pt x="467" y="370"/>
                  </a:lnTo>
                  <a:lnTo>
                    <a:pt x="465" y="374"/>
                  </a:lnTo>
                  <a:lnTo>
                    <a:pt x="460" y="379"/>
                  </a:lnTo>
                  <a:lnTo>
                    <a:pt x="458" y="388"/>
                  </a:lnTo>
                  <a:lnTo>
                    <a:pt x="452" y="390"/>
                  </a:lnTo>
                  <a:lnTo>
                    <a:pt x="443" y="403"/>
                  </a:lnTo>
                  <a:lnTo>
                    <a:pt x="441" y="410"/>
                  </a:lnTo>
                  <a:lnTo>
                    <a:pt x="443" y="420"/>
                  </a:lnTo>
                  <a:lnTo>
                    <a:pt x="434" y="427"/>
                  </a:lnTo>
                  <a:lnTo>
                    <a:pt x="428" y="421"/>
                  </a:lnTo>
                  <a:lnTo>
                    <a:pt x="421" y="421"/>
                  </a:lnTo>
                  <a:lnTo>
                    <a:pt x="412" y="418"/>
                  </a:lnTo>
                  <a:lnTo>
                    <a:pt x="395" y="420"/>
                  </a:lnTo>
                  <a:lnTo>
                    <a:pt x="392" y="421"/>
                  </a:lnTo>
                  <a:lnTo>
                    <a:pt x="372" y="434"/>
                  </a:lnTo>
                  <a:lnTo>
                    <a:pt x="350" y="453"/>
                  </a:lnTo>
                  <a:lnTo>
                    <a:pt x="337" y="464"/>
                  </a:lnTo>
                  <a:lnTo>
                    <a:pt x="329" y="476"/>
                  </a:lnTo>
                  <a:lnTo>
                    <a:pt x="313" y="486"/>
                  </a:lnTo>
                  <a:lnTo>
                    <a:pt x="306" y="493"/>
                  </a:lnTo>
                  <a:lnTo>
                    <a:pt x="271" y="509"/>
                  </a:lnTo>
                  <a:lnTo>
                    <a:pt x="265" y="506"/>
                  </a:lnTo>
                  <a:lnTo>
                    <a:pt x="264" y="515"/>
                  </a:lnTo>
                  <a:lnTo>
                    <a:pt x="258" y="517"/>
                  </a:lnTo>
                  <a:lnTo>
                    <a:pt x="247" y="530"/>
                  </a:lnTo>
                  <a:lnTo>
                    <a:pt x="229" y="528"/>
                  </a:lnTo>
                  <a:lnTo>
                    <a:pt x="216" y="498"/>
                  </a:lnTo>
                  <a:lnTo>
                    <a:pt x="212" y="493"/>
                  </a:lnTo>
                  <a:lnTo>
                    <a:pt x="201" y="509"/>
                  </a:lnTo>
                  <a:lnTo>
                    <a:pt x="183" y="522"/>
                  </a:lnTo>
                  <a:lnTo>
                    <a:pt x="172" y="522"/>
                  </a:lnTo>
                  <a:lnTo>
                    <a:pt x="143" y="515"/>
                  </a:lnTo>
                  <a:lnTo>
                    <a:pt x="141" y="517"/>
                  </a:lnTo>
                  <a:lnTo>
                    <a:pt x="132" y="520"/>
                  </a:lnTo>
                  <a:lnTo>
                    <a:pt x="132" y="524"/>
                  </a:lnTo>
                  <a:lnTo>
                    <a:pt x="124" y="535"/>
                  </a:lnTo>
                  <a:lnTo>
                    <a:pt x="121" y="537"/>
                  </a:lnTo>
                  <a:lnTo>
                    <a:pt x="117" y="537"/>
                  </a:lnTo>
                  <a:lnTo>
                    <a:pt x="111" y="531"/>
                  </a:lnTo>
                  <a:lnTo>
                    <a:pt x="110" y="531"/>
                  </a:lnTo>
                  <a:lnTo>
                    <a:pt x="104" y="530"/>
                  </a:lnTo>
                  <a:lnTo>
                    <a:pt x="100" y="535"/>
                  </a:lnTo>
                  <a:lnTo>
                    <a:pt x="102" y="542"/>
                  </a:lnTo>
                  <a:lnTo>
                    <a:pt x="104" y="552"/>
                  </a:lnTo>
                  <a:lnTo>
                    <a:pt x="102" y="553"/>
                  </a:lnTo>
                  <a:lnTo>
                    <a:pt x="97" y="561"/>
                  </a:lnTo>
                  <a:lnTo>
                    <a:pt x="75" y="575"/>
                  </a:lnTo>
                  <a:lnTo>
                    <a:pt x="67" y="588"/>
                  </a:lnTo>
                  <a:lnTo>
                    <a:pt x="58" y="599"/>
                  </a:lnTo>
                  <a:lnTo>
                    <a:pt x="33" y="630"/>
                  </a:lnTo>
                  <a:lnTo>
                    <a:pt x="2" y="652"/>
                  </a:lnTo>
                  <a:lnTo>
                    <a:pt x="5" y="663"/>
                  </a:lnTo>
                  <a:lnTo>
                    <a:pt x="3" y="665"/>
                  </a:lnTo>
                  <a:lnTo>
                    <a:pt x="3" y="671"/>
                  </a:lnTo>
                  <a:lnTo>
                    <a:pt x="2" y="671"/>
                  </a:lnTo>
                  <a:lnTo>
                    <a:pt x="2" y="672"/>
                  </a:lnTo>
                  <a:lnTo>
                    <a:pt x="0" y="67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 name="Google Shape;434;p32">
              <a:extLst>
                <a:ext uri="{FF2B5EF4-FFF2-40B4-BE49-F238E27FC236}">
                  <a16:creationId xmlns:a16="http://schemas.microsoft.com/office/drawing/2014/main" id="{7D5146D4-8B80-16DB-6EB5-7988B37908B4}"/>
                </a:ext>
              </a:extLst>
            </p:cNvPr>
            <p:cNvSpPr/>
            <p:nvPr/>
          </p:nvSpPr>
          <p:spPr>
            <a:xfrm>
              <a:off x="8110497" y="4461933"/>
              <a:ext cx="893997" cy="576687"/>
            </a:xfrm>
            <a:custGeom>
              <a:avLst/>
              <a:gdLst/>
              <a:ahLst/>
              <a:cxnLst/>
              <a:rect l="l" t="t" r="r" b="b"/>
              <a:pathLst>
                <a:path w="1381" h="944" extrusionOk="0">
                  <a:moveTo>
                    <a:pt x="0" y="674"/>
                  </a:moveTo>
                  <a:lnTo>
                    <a:pt x="0" y="678"/>
                  </a:lnTo>
                  <a:lnTo>
                    <a:pt x="3" y="678"/>
                  </a:lnTo>
                  <a:lnTo>
                    <a:pt x="18" y="687"/>
                  </a:lnTo>
                  <a:lnTo>
                    <a:pt x="34" y="702"/>
                  </a:lnTo>
                  <a:lnTo>
                    <a:pt x="42" y="711"/>
                  </a:lnTo>
                  <a:lnTo>
                    <a:pt x="53" y="733"/>
                  </a:lnTo>
                  <a:lnTo>
                    <a:pt x="55" y="737"/>
                  </a:lnTo>
                  <a:lnTo>
                    <a:pt x="62" y="749"/>
                  </a:lnTo>
                  <a:lnTo>
                    <a:pt x="67" y="770"/>
                  </a:lnTo>
                  <a:lnTo>
                    <a:pt x="75" y="780"/>
                  </a:lnTo>
                  <a:lnTo>
                    <a:pt x="82" y="782"/>
                  </a:lnTo>
                  <a:lnTo>
                    <a:pt x="110" y="795"/>
                  </a:lnTo>
                  <a:lnTo>
                    <a:pt x="113" y="795"/>
                  </a:lnTo>
                  <a:lnTo>
                    <a:pt x="113" y="797"/>
                  </a:lnTo>
                  <a:lnTo>
                    <a:pt x="119" y="799"/>
                  </a:lnTo>
                  <a:lnTo>
                    <a:pt x="126" y="799"/>
                  </a:lnTo>
                  <a:lnTo>
                    <a:pt x="139" y="804"/>
                  </a:lnTo>
                  <a:lnTo>
                    <a:pt x="155" y="813"/>
                  </a:lnTo>
                  <a:lnTo>
                    <a:pt x="172" y="815"/>
                  </a:lnTo>
                  <a:lnTo>
                    <a:pt x="172" y="821"/>
                  </a:lnTo>
                  <a:lnTo>
                    <a:pt x="181" y="821"/>
                  </a:lnTo>
                  <a:lnTo>
                    <a:pt x="194" y="826"/>
                  </a:lnTo>
                  <a:lnTo>
                    <a:pt x="203" y="828"/>
                  </a:lnTo>
                  <a:lnTo>
                    <a:pt x="205" y="830"/>
                  </a:lnTo>
                  <a:lnTo>
                    <a:pt x="212" y="830"/>
                  </a:lnTo>
                  <a:lnTo>
                    <a:pt x="232" y="835"/>
                  </a:lnTo>
                  <a:lnTo>
                    <a:pt x="254" y="850"/>
                  </a:lnTo>
                  <a:lnTo>
                    <a:pt x="258" y="850"/>
                  </a:lnTo>
                  <a:lnTo>
                    <a:pt x="276" y="859"/>
                  </a:lnTo>
                  <a:lnTo>
                    <a:pt x="289" y="867"/>
                  </a:lnTo>
                  <a:lnTo>
                    <a:pt x="302" y="870"/>
                  </a:lnTo>
                  <a:lnTo>
                    <a:pt x="311" y="878"/>
                  </a:lnTo>
                  <a:lnTo>
                    <a:pt x="333" y="885"/>
                  </a:lnTo>
                  <a:lnTo>
                    <a:pt x="340" y="890"/>
                  </a:lnTo>
                  <a:lnTo>
                    <a:pt x="355" y="890"/>
                  </a:lnTo>
                  <a:lnTo>
                    <a:pt x="362" y="892"/>
                  </a:lnTo>
                  <a:lnTo>
                    <a:pt x="381" y="892"/>
                  </a:lnTo>
                  <a:lnTo>
                    <a:pt x="388" y="898"/>
                  </a:lnTo>
                  <a:lnTo>
                    <a:pt x="406" y="901"/>
                  </a:lnTo>
                  <a:lnTo>
                    <a:pt x="412" y="901"/>
                  </a:lnTo>
                  <a:lnTo>
                    <a:pt x="487" y="923"/>
                  </a:lnTo>
                  <a:lnTo>
                    <a:pt x="505" y="931"/>
                  </a:lnTo>
                  <a:lnTo>
                    <a:pt x="526" y="944"/>
                  </a:lnTo>
                  <a:lnTo>
                    <a:pt x="540" y="940"/>
                  </a:lnTo>
                  <a:lnTo>
                    <a:pt x="551" y="925"/>
                  </a:lnTo>
                  <a:lnTo>
                    <a:pt x="553" y="922"/>
                  </a:lnTo>
                  <a:lnTo>
                    <a:pt x="558" y="922"/>
                  </a:lnTo>
                  <a:lnTo>
                    <a:pt x="568" y="916"/>
                  </a:lnTo>
                  <a:lnTo>
                    <a:pt x="573" y="918"/>
                  </a:lnTo>
                  <a:lnTo>
                    <a:pt x="580" y="916"/>
                  </a:lnTo>
                  <a:lnTo>
                    <a:pt x="591" y="922"/>
                  </a:lnTo>
                  <a:lnTo>
                    <a:pt x="597" y="922"/>
                  </a:lnTo>
                  <a:lnTo>
                    <a:pt x="619" y="933"/>
                  </a:lnTo>
                  <a:lnTo>
                    <a:pt x="623" y="933"/>
                  </a:lnTo>
                  <a:lnTo>
                    <a:pt x="634" y="940"/>
                  </a:lnTo>
                  <a:lnTo>
                    <a:pt x="628" y="925"/>
                  </a:lnTo>
                  <a:lnTo>
                    <a:pt x="635" y="900"/>
                  </a:lnTo>
                  <a:lnTo>
                    <a:pt x="637" y="850"/>
                  </a:lnTo>
                  <a:lnTo>
                    <a:pt x="657" y="843"/>
                  </a:lnTo>
                  <a:lnTo>
                    <a:pt x="668" y="850"/>
                  </a:lnTo>
                  <a:lnTo>
                    <a:pt x="679" y="846"/>
                  </a:lnTo>
                  <a:lnTo>
                    <a:pt x="674" y="843"/>
                  </a:lnTo>
                  <a:lnTo>
                    <a:pt x="679" y="837"/>
                  </a:lnTo>
                  <a:lnTo>
                    <a:pt x="690" y="850"/>
                  </a:lnTo>
                  <a:lnTo>
                    <a:pt x="703" y="837"/>
                  </a:lnTo>
                  <a:lnTo>
                    <a:pt x="703" y="834"/>
                  </a:lnTo>
                  <a:lnTo>
                    <a:pt x="718" y="828"/>
                  </a:lnTo>
                  <a:lnTo>
                    <a:pt x="720" y="823"/>
                  </a:lnTo>
                  <a:lnTo>
                    <a:pt x="722" y="808"/>
                  </a:lnTo>
                  <a:lnTo>
                    <a:pt x="718" y="782"/>
                  </a:lnTo>
                  <a:lnTo>
                    <a:pt x="714" y="773"/>
                  </a:lnTo>
                  <a:lnTo>
                    <a:pt x="714" y="733"/>
                  </a:lnTo>
                  <a:lnTo>
                    <a:pt x="722" y="711"/>
                  </a:lnTo>
                  <a:lnTo>
                    <a:pt x="753" y="698"/>
                  </a:lnTo>
                  <a:lnTo>
                    <a:pt x="764" y="698"/>
                  </a:lnTo>
                  <a:lnTo>
                    <a:pt x="773" y="702"/>
                  </a:lnTo>
                  <a:lnTo>
                    <a:pt x="780" y="705"/>
                  </a:lnTo>
                  <a:lnTo>
                    <a:pt x="804" y="704"/>
                  </a:lnTo>
                  <a:lnTo>
                    <a:pt x="811" y="711"/>
                  </a:lnTo>
                  <a:lnTo>
                    <a:pt x="815" y="718"/>
                  </a:lnTo>
                  <a:lnTo>
                    <a:pt x="819" y="729"/>
                  </a:lnTo>
                  <a:lnTo>
                    <a:pt x="835" y="742"/>
                  </a:lnTo>
                  <a:lnTo>
                    <a:pt x="839" y="749"/>
                  </a:lnTo>
                  <a:lnTo>
                    <a:pt x="844" y="749"/>
                  </a:lnTo>
                  <a:lnTo>
                    <a:pt x="850" y="751"/>
                  </a:lnTo>
                  <a:lnTo>
                    <a:pt x="864" y="755"/>
                  </a:lnTo>
                  <a:lnTo>
                    <a:pt x="866" y="751"/>
                  </a:lnTo>
                  <a:lnTo>
                    <a:pt x="872" y="751"/>
                  </a:lnTo>
                  <a:lnTo>
                    <a:pt x="896" y="751"/>
                  </a:lnTo>
                  <a:lnTo>
                    <a:pt x="908" y="744"/>
                  </a:lnTo>
                  <a:lnTo>
                    <a:pt x="951" y="748"/>
                  </a:lnTo>
                  <a:lnTo>
                    <a:pt x="973" y="751"/>
                  </a:lnTo>
                  <a:lnTo>
                    <a:pt x="998" y="760"/>
                  </a:lnTo>
                  <a:lnTo>
                    <a:pt x="1020" y="764"/>
                  </a:lnTo>
                  <a:lnTo>
                    <a:pt x="1028" y="768"/>
                  </a:lnTo>
                  <a:lnTo>
                    <a:pt x="1031" y="764"/>
                  </a:lnTo>
                  <a:lnTo>
                    <a:pt x="1042" y="764"/>
                  </a:lnTo>
                  <a:lnTo>
                    <a:pt x="1039" y="780"/>
                  </a:lnTo>
                  <a:lnTo>
                    <a:pt x="1059" y="790"/>
                  </a:lnTo>
                  <a:lnTo>
                    <a:pt x="1059" y="784"/>
                  </a:lnTo>
                  <a:lnTo>
                    <a:pt x="1062" y="782"/>
                  </a:lnTo>
                  <a:lnTo>
                    <a:pt x="1070" y="784"/>
                  </a:lnTo>
                  <a:lnTo>
                    <a:pt x="1075" y="782"/>
                  </a:lnTo>
                  <a:lnTo>
                    <a:pt x="1088" y="784"/>
                  </a:lnTo>
                  <a:lnTo>
                    <a:pt x="1090" y="791"/>
                  </a:lnTo>
                  <a:lnTo>
                    <a:pt x="1108" y="795"/>
                  </a:lnTo>
                  <a:lnTo>
                    <a:pt x="1106" y="808"/>
                  </a:lnTo>
                  <a:lnTo>
                    <a:pt x="1108" y="813"/>
                  </a:lnTo>
                  <a:lnTo>
                    <a:pt x="1125" y="813"/>
                  </a:lnTo>
                  <a:lnTo>
                    <a:pt x="1143" y="804"/>
                  </a:lnTo>
                  <a:lnTo>
                    <a:pt x="1145" y="797"/>
                  </a:lnTo>
                  <a:lnTo>
                    <a:pt x="1145" y="795"/>
                  </a:lnTo>
                  <a:lnTo>
                    <a:pt x="1136" y="790"/>
                  </a:lnTo>
                  <a:lnTo>
                    <a:pt x="1125" y="777"/>
                  </a:lnTo>
                  <a:lnTo>
                    <a:pt x="1117" y="737"/>
                  </a:lnTo>
                  <a:lnTo>
                    <a:pt x="1117" y="726"/>
                  </a:lnTo>
                  <a:lnTo>
                    <a:pt x="1112" y="718"/>
                  </a:lnTo>
                  <a:lnTo>
                    <a:pt x="1112" y="704"/>
                  </a:lnTo>
                  <a:lnTo>
                    <a:pt x="1106" y="698"/>
                  </a:lnTo>
                  <a:lnTo>
                    <a:pt x="1106" y="694"/>
                  </a:lnTo>
                  <a:lnTo>
                    <a:pt x="1112" y="687"/>
                  </a:lnTo>
                  <a:lnTo>
                    <a:pt x="1108" y="682"/>
                  </a:lnTo>
                  <a:lnTo>
                    <a:pt x="1103" y="680"/>
                  </a:lnTo>
                  <a:lnTo>
                    <a:pt x="1099" y="672"/>
                  </a:lnTo>
                  <a:lnTo>
                    <a:pt x="1099" y="667"/>
                  </a:lnTo>
                  <a:lnTo>
                    <a:pt x="1104" y="663"/>
                  </a:lnTo>
                  <a:lnTo>
                    <a:pt x="1103" y="645"/>
                  </a:lnTo>
                  <a:lnTo>
                    <a:pt x="1099" y="639"/>
                  </a:lnTo>
                  <a:lnTo>
                    <a:pt x="1097" y="630"/>
                  </a:lnTo>
                  <a:lnTo>
                    <a:pt x="1106" y="623"/>
                  </a:lnTo>
                  <a:lnTo>
                    <a:pt x="1117" y="625"/>
                  </a:lnTo>
                  <a:lnTo>
                    <a:pt x="1123" y="632"/>
                  </a:lnTo>
                  <a:lnTo>
                    <a:pt x="1125" y="638"/>
                  </a:lnTo>
                  <a:lnTo>
                    <a:pt x="1128" y="639"/>
                  </a:lnTo>
                  <a:lnTo>
                    <a:pt x="1132" y="639"/>
                  </a:lnTo>
                  <a:lnTo>
                    <a:pt x="1137" y="632"/>
                  </a:lnTo>
                  <a:lnTo>
                    <a:pt x="1145" y="623"/>
                  </a:lnTo>
                  <a:lnTo>
                    <a:pt x="1150" y="616"/>
                  </a:lnTo>
                  <a:lnTo>
                    <a:pt x="1147" y="627"/>
                  </a:lnTo>
                  <a:lnTo>
                    <a:pt x="1169" y="627"/>
                  </a:lnTo>
                  <a:lnTo>
                    <a:pt x="1174" y="630"/>
                  </a:lnTo>
                  <a:lnTo>
                    <a:pt x="1178" y="623"/>
                  </a:lnTo>
                  <a:lnTo>
                    <a:pt x="1181" y="616"/>
                  </a:lnTo>
                  <a:lnTo>
                    <a:pt x="1189" y="608"/>
                  </a:lnTo>
                  <a:lnTo>
                    <a:pt x="1191" y="603"/>
                  </a:lnTo>
                  <a:lnTo>
                    <a:pt x="1192" y="601"/>
                  </a:lnTo>
                  <a:lnTo>
                    <a:pt x="1198" y="594"/>
                  </a:lnTo>
                  <a:lnTo>
                    <a:pt x="1200" y="584"/>
                  </a:lnTo>
                  <a:lnTo>
                    <a:pt x="1229" y="561"/>
                  </a:lnTo>
                  <a:lnTo>
                    <a:pt x="1240" y="531"/>
                  </a:lnTo>
                  <a:lnTo>
                    <a:pt x="1246" y="528"/>
                  </a:lnTo>
                  <a:lnTo>
                    <a:pt x="1251" y="528"/>
                  </a:lnTo>
                  <a:lnTo>
                    <a:pt x="1255" y="522"/>
                  </a:lnTo>
                  <a:lnTo>
                    <a:pt x="1247" y="513"/>
                  </a:lnTo>
                  <a:lnTo>
                    <a:pt x="1251" y="506"/>
                  </a:lnTo>
                  <a:lnTo>
                    <a:pt x="1266" y="497"/>
                  </a:lnTo>
                  <a:lnTo>
                    <a:pt x="1266" y="460"/>
                  </a:lnTo>
                  <a:lnTo>
                    <a:pt x="1269" y="458"/>
                  </a:lnTo>
                  <a:lnTo>
                    <a:pt x="1277" y="451"/>
                  </a:lnTo>
                  <a:lnTo>
                    <a:pt x="1277" y="443"/>
                  </a:lnTo>
                  <a:lnTo>
                    <a:pt x="1284" y="438"/>
                  </a:lnTo>
                  <a:lnTo>
                    <a:pt x="1293" y="442"/>
                  </a:lnTo>
                  <a:lnTo>
                    <a:pt x="1299" y="436"/>
                  </a:lnTo>
                  <a:lnTo>
                    <a:pt x="1308" y="434"/>
                  </a:lnTo>
                  <a:lnTo>
                    <a:pt x="1306" y="412"/>
                  </a:lnTo>
                  <a:lnTo>
                    <a:pt x="1299" y="405"/>
                  </a:lnTo>
                  <a:lnTo>
                    <a:pt x="1299" y="399"/>
                  </a:lnTo>
                  <a:lnTo>
                    <a:pt x="1300" y="394"/>
                  </a:lnTo>
                  <a:lnTo>
                    <a:pt x="1293" y="383"/>
                  </a:lnTo>
                  <a:lnTo>
                    <a:pt x="1290" y="377"/>
                  </a:lnTo>
                  <a:lnTo>
                    <a:pt x="1293" y="372"/>
                  </a:lnTo>
                  <a:lnTo>
                    <a:pt x="1293" y="354"/>
                  </a:lnTo>
                  <a:lnTo>
                    <a:pt x="1291" y="354"/>
                  </a:lnTo>
                  <a:lnTo>
                    <a:pt x="1286" y="348"/>
                  </a:lnTo>
                  <a:lnTo>
                    <a:pt x="1282" y="334"/>
                  </a:lnTo>
                  <a:lnTo>
                    <a:pt x="1290" y="328"/>
                  </a:lnTo>
                  <a:lnTo>
                    <a:pt x="1293" y="332"/>
                  </a:lnTo>
                  <a:lnTo>
                    <a:pt x="1300" y="328"/>
                  </a:lnTo>
                  <a:lnTo>
                    <a:pt x="1304" y="334"/>
                  </a:lnTo>
                  <a:lnTo>
                    <a:pt x="1321" y="319"/>
                  </a:lnTo>
                  <a:lnTo>
                    <a:pt x="1321" y="317"/>
                  </a:lnTo>
                  <a:lnTo>
                    <a:pt x="1319" y="312"/>
                  </a:lnTo>
                  <a:lnTo>
                    <a:pt x="1321" y="282"/>
                  </a:lnTo>
                  <a:lnTo>
                    <a:pt x="1324" y="279"/>
                  </a:lnTo>
                  <a:lnTo>
                    <a:pt x="1332" y="277"/>
                  </a:lnTo>
                  <a:lnTo>
                    <a:pt x="1333" y="268"/>
                  </a:lnTo>
                  <a:lnTo>
                    <a:pt x="1337" y="268"/>
                  </a:lnTo>
                  <a:lnTo>
                    <a:pt x="1337" y="260"/>
                  </a:lnTo>
                  <a:lnTo>
                    <a:pt x="1332" y="257"/>
                  </a:lnTo>
                  <a:lnTo>
                    <a:pt x="1330" y="247"/>
                  </a:lnTo>
                  <a:lnTo>
                    <a:pt x="1326" y="247"/>
                  </a:lnTo>
                  <a:lnTo>
                    <a:pt x="1324" y="225"/>
                  </a:lnTo>
                  <a:lnTo>
                    <a:pt x="1319" y="231"/>
                  </a:lnTo>
                  <a:lnTo>
                    <a:pt x="1321" y="222"/>
                  </a:lnTo>
                  <a:lnTo>
                    <a:pt x="1332" y="216"/>
                  </a:lnTo>
                  <a:lnTo>
                    <a:pt x="1333" y="222"/>
                  </a:lnTo>
                  <a:lnTo>
                    <a:pt x="1344" y="222"/>
                  </a:lnTo>
                  <a:lnTo>
                    <a:pt x="1348" y="222"/>
                  </a:lnTo>
                  <a:lnTo>
                    <a:pt x="1361" y="198"/>
                  </a:lnTo>
                  <a:lnTo>
                    <a:pt x="1366" y="200"/>
                  </a:lnTo>
                  <a:lnTo>
                    <a:pt x="1374" y="205"/>
                  </a:lnTo>
                  <a:lnTo>
                    <a:pt x="1374" y="192"/>
                  </a:lnTo>
                  <a:lnTo>
                    <a:pt x="1381" y="176"/>
                  </a:lnTo>
                  <a:lnTo>
                    <a:pt x="1381" y="165"/>
                  </a:lnTo>
                  <a:lnTo>
                    <a:pt x="1374" y="160"/>
                  </a:lnTo>
                  <a:lnTo>
                    <a:pt x="1293" y="145"/>
                  </a:lnTo>
                  <a:lnTo>
                    <a:pt x="1286" y="136"/>
                  </a:lnTo>
                  <a:lnTo>
                    <a:pt x="1247" y="119"/>
                  </a:lnTo>
                  <a:lnTo>
                    <a:pt x="1244" y="130"/>
                  </a:lnTo>
                  <a:lnTo>
                    <a:pt x="1244" y="145"/>
                  </a:lnTo>
                  <a:lnTo>
                    <a:pt x="1240" y="147"/>
                  </a:lnTo>
                  <a:lnTo>
                    <a:pt x="1236" y="150"/>
                  </a:lnTo>
                  <a:lnTo>
                    <a:pt x="1238" y="158"/>
                  </a:lnTo>
                  <a:lnTo>
                    <a:pt x="1224" y="172"/>
                  </a:lnTo>
                  <a:lnTo>
                    <a:pt x="1205" y="198"/>
                  </a:lnTo>
                  <a:lnTo>
                    <a:pt x="1192" y="207"/>
                  </a:lnTo>
                  <a:lnTo>
                    <a:pt x="1174" y="209"/>
                  </a:lnTo>
                  <a:lnTo>
                    <a:pt x="1161" y="209"/>
                  </a:lnTo>
                  <a:lnTo>
                    <a:pt x="1158" y="209"/>
                  </a:lnTo>
                  <a:lnTo>
                    <a:pt x="1150" y="207"/>
                  </a:lnTo>
                  <a:lnTo>
                    <a:pt x="1137" y="209"/>
                  </a:lnTo>
                  <a:lnTo>
                    <a:pt x="1112" y="209"/>
                  </a:lnTo>
                  <a:lnTo>
                    <a:pt x="1103" y="209"/>
                  </a:lnTo>
                  <a:lnTo>
                    <a:pt x="1090" y="209"/>
                  </a:lnTo>
                  <a:lnTo>
                    <a:pt x="1084" y="209"/>
                  </a:lnTo>
                  <a:lnTo>
                    <a:pt x="1082" y="205"/>
                  </a:lnTo>
                  <a:lnTo>
                    <a:pt x="1055" y="205"/>
                  </a:lnTo>
                  <a:lnTo>
                    <a:pt x="1039" y="214"/>
                  </a:lnTo>
                  <a:lnTo>
                    <a:pt x="1035" y="209"/>
                  </a:lnTo>
                  <a:lnTo>
                    <a:pt x="1028" y="209"/>
                  </a:lnTo>
                  <a:lnTo>
                    <a:pt x="1024" y="209"/>
                  </a:lnTo>
                  <a:lnTo>
                    <a:pt x="1024" y="202"/>
                  </a:lnTo>
                  <a:lnTo>
                    <a:pt x="1039" y="192"/>
                  </a:lnTo>
                  <a:lnTo>
                    <a:pt x="1044" y="183"/>
                  </a:lnTo>
                  <a:lnTo>
                    <a:pt x="1037" y="161"/>
                  </a:lnTo>
                  <a:lnTo>
                    <a:pt x="1029" y="154"/>
                  </a:lnTo>
                  <a:lnTo>
                    <a:pt x="1015" y="152"/>
                  </a:lnTo>
                  <a:lnTo>
                    <a:pt x="993" y="154"/>
                  </a:lnTo>
                  <a:lnTo>
                    <a:pt x="984" y="154"/>
                  </a:lnTo>
                  <a:lnTo>
                    <a:pt x="976" y="160"/>
                  </a:lnTo>
                  <a:lnTo>
                    <a:pt x="958" y="152"/>
                  </a:lnTo>
                  <a:lnTo>
                    <a:pt x="951" y="161"/>
                  </a:lnTo>
                  <a:lnTo>
                    <a:pt x="945" y="165"/>
                  </a:lnTo>
                  <a:lnTo>
                    <a:pt x="936" y="167"/>
                  </a:lnTo>
                  <a:lnTo>
                    <a:pt x="923" y="169"/>
                  </a:lnTo>
                  <a:lnTo>
                    <a:pt x="916" y="167"/>
                  </a:lnTo>
                  <a:lnTo>
                    <a:pt x="912" y="165"/>
                  </a:lnTo>
                  <a:lnTo>
                    <a:pt x="912" y="160"/>
                  </a:lnTo>
                  <a:lnTo>
                    <a:pt x="905" y="165"/>
                  </a:lnTo>
                  <a:lnTo>
                    <a:pt x="899" y="161"/>
                  </a:lnTo>
                  <a:lnTo>
                    <a:pt x="892" y="165"/>
                  </a:lnTo>
                  <a:lnTo>
                    <a:pt x="879" y="154"/>
                  </a:lnTo>
                  <a:lnTo>
                    <a:pt x="868" y="134"/>
                  </a:lnTo>
                  <a:lnTo>
                    <a:pt x="864" y="50"/>
                  </a:lnTo>
                  <a:lnTo>
                    <a:pt x="853" y="50"/>
                  </a:lnTo>
                  <a:lnTo>
                    <a:pt x="846" y="51"/>
                  </a:lnTo>
                  <a:lnTo>
                    <a:pt x="844" y="51"/>
                  </a:lnTo>
                  <a:lnTo>
                    <a:pt x="822" y="40"/>
                  </a:lnTo>
                  <a:lnTo>
                    <a:pt x="819" y="40"/>
                  </a:lnTo>
                  <a:lnTo>
                    <a:pt x="813" y="44"/>
                  </a:lnTo>
                  <a:lnTo>
                    <a:pt x="811" y="48"/>
                  </a:lnTo>
                  <a:lnTo>
                    <a:pt x="808" y="57"/>
                  </a:lnTo>
                  <a:lnTo>
                    <a:pt x="795" y="62"/>
                  </a:lnTo>
                  <a:lnTo>
                    <a:pt x="791" y="73"/>
                  </a:lnTo>
                  <a:lnTo>
                    <a:pt x="775" y="83"/>
                  </a:lnTo>
                  <a:lnTo>
                    <a:pt x="767" y="86"/>
                  </a:lnTo>
                  <a:lnTo>
                    <a:pt x="756" y="79"/>
                  </a:lnTo>
                  <a:lnTo>
                    <a:pt x="749" y="79"/>
                  </a:lnTo>
                  <a:lnTo>
                    <a:pt x="738" y="73"/>
                  </a:lnTo>
                  <a:lnTo>
                    <a:pt x="714" y="72"/>
                  </a:lnTo>
                  <a:lnTo>
                    <a:pt x="712" y="68"/>
                  </a:lnTo>
                  <a:lnTo>
                    <a:pt x="705" y="48"/>
                  </a:lnTo>
                  <a:lnTo>
                    <a:pt x="705" y="35"/>
                  </a:lnTo>
                  <a:lnTo>
                    <a:pt x="700" y="24"/>
                  </a:lnTo>
                  <a:lnTo>
                    <a:pt x="703" y="11"/>
                  </a:lnTo>
                  <a:lnTo>
                    <a:pt x="679" y="2"/>
                  </a:lnTo>
                  <a:lnTo>
                    <a:pt x="679" y="17"/>
                  </a:lnTo>
                  <a:lnTo>
                    <a:pt x="668" y="13"/>
                  </a:lnTo>
                  <a:lnTo>
                    <a:pt x="661" y="0"/>
                  </a:lnTo>
                  <a:lnTo>
                    <a:pt x="645" y="2"/>
                  </a:lnTo>
                  <a:lnTo>
                    <a:pt x="637" y="0"/>
                  </a:lnTo>
                  <a:lnTo>
                    <a:pt x="591" y="18"/>
                  </a:lnTo>
                  <a:lnTo>
                    <a:pt x="575" y="26"/>
                  </a:lnTo>
                  <a:lnTo>
                    <a:pt x="557" y="20"/>
                  </a:lnTo>
                  <a:lnTo>
                    <a:pt x="544" y="18"/>
                  </a:lnTo>
                  <a:lnTo>
                    <a:pt x="535" y="29"/>
                  </a:lnTo>
                  <a:lnTo>
                    <a:pt x="518" y="24"/>
                  </a:lnTo>
                  <a:lnTo>
                    <a:pt x="489" y="33"/>
                  </a:lnTo>
                  <a:lnTo>
                    <a:pt x="482" y="33"/>
                  </a:lnTo>
                  <a:lnTo>
                    <a:pt x="478" y="35"/>
                  </a:lnTo>
                  <a:lnTo>
                    <a:pt x="452" y="35"/>
                  </a:lnTo>
                  <a:lnTo>
                    <a:pt x="450" y="44"/>
                  </a:lnTo>
                  <a:lnTo>
                    <a:pt x="445" y="50"/>
                  </a:lnTo>
                  <a:lnTo>
                    <a:pt x="441" y="48"/>
                  </a:lnTo>
                  <a:lnTo>
                    <a:pt x="439" y="51"/>
                  </a:lnTo>
                  <a:lnTo>
                    <a:pt x="428" y="55"/>
                  </a:lnTo>
                  <a:lnTo>
                    <a:pt x="425" y="62"/>
                  </a:lnTo>
                  <a:lnTo>
                    <a:pt x="405" y="79"/>
                  </a:lnTo>
                  <a:lnTo>
                    <a:pt x="392" y="81"/>
                  </a:lnTo>
                  <a:lnTo>
                    <a:pt x="388" y="79"/>
                  </a:lnTo>
                  <a:lnTo>
                    <a:pt x="386" y="88"/>
                  </a:lnTo>
                  <a:lnTo>
                    <a:pt x="381" y="88"/>
                  </a:lnTo>
                  <a:lnTo>
                    <a:pt x="381" y="86"/>
                  </a:lnTo>
                  <a:lnTo>
                    <a:pt x="377" y="75"/>
                  </a:lnTo>
                  <a:lnTo>
                    <a:pt x="370" y="66"/>
                  </a:lnTo>
                  <a:lnTo>
                    <a:pt x="357" y="62"/>
                  </a:lnTo>
                  <a:lnTo>
                    <a:pt x="342" y="57"/>
                  </a:lnTo>
                  <a:lnTo>
                    <a:pt x="342" y="62"/>
                  </a:lnTo>
                  <a:lnTo>
                    <a:pt x="348" y="68"/>
                  </a:lnTo>
                  <a:lnTo>
                    <a:pt x="351" y="68"/>
                  </a:lnTo>
                  <a:lnTo>
                    <a:pt x="351" y="79"/>
                  </a:lnTo>
                  <a:lnTo>
                    <a:pt x="348" y="79"/>
                  </a:lnTo>
                  <a:lnTo>
                    <a:pt x="340" y="72"/>
                  </a:lnTo>
                  <a:lnTo>
                    <a:pt x="326" y="72"/>
                  </a:lnTo>
                  <a:lnTo>
                    <a:pt x="324" y="66"/>
                  </a:lnTo>
                  <a:lnTo>
                    <a:pt x="317" y="68"/>
                  </a:lnTo>
                  <a:lnTo>
                    <a:pt x="311" y="94"/>
                  </a:lnTo>
                  <a:lnTo>
                    <a:pt x="304" y="112"/>
                  </a:lnTo>
                  <a:lnTo>
                    <a:pt x="309" y="128"/>
                  </a:lnTo>
                  <a:lnTo>
                    <a:pt x="298" y="150"/>
                  </a:lnTo>
                  <a:lnTo>
                    <a:pt x="313" y="158"/>
                  </a:lnTo>
                  <a:lnTo>
                    <a:pt x="320" y="150"/>
                  </a:lnTo>
                  <a:lnTo>
                    <a:pt x="328" y="147"/>
                  </a:lnTo>
                  <a:lnTo>
                    <a:pt x="342" y="158"/>
                  </a:lnTo>
                  <a:lnTo>
                    <a:pt x="355" y="139"/>
                  </a:lnTo>
                  <a:lnTo>
                    <a:pt x="370" y="158"/>
                  </a:lnTo>
                  <a:lnTo>
                    <a:pt x="383" y="160"/>
                  </a:lnTo>
                  <a:lnTo>
                    <a:pt x="399" y="172"/>
                  </a:lnTo>
                  <a:lnTo>
                    <a:pt x="410" y="183"/>
                  </a:lnTo>
                  <a:lnTo>
                    <a:pt x="412" y="200"/>
                  </a:lnTo>
                  <a:lnTo>
                    <a:pt x="405" y="216"/>
                  </a:lnTo>
                  <a:lnTo>
                    <a:pt x="390" y="216"/>
                  </a:lnTo>
                  <a:lnTo>
                    <a:pt x="381" y="231"/>
                  </a:lnTo>
                  <a:lnTo>
                    <a:pt x="381" y="246"/>
                  </a:lnTo>
                  <a:lnTo>
                    <a:pt x="399" y="255"/>
                  </a:lnTo>
                  <a:lnTo>
                    <a:pt x="405" y="269"/>
                  </a:lnTo>
                  <a:lnTo>
                    <a:pt x="410" y="271"/>
                  </a:lnTo>
                  <a:lnTo>
                    <a:pt x="427" y="284"/>
                  </a:lnTo>
                  <a:lnTo>
                    <a:pt x="421" y="301"/>
                  </a:lnTo>
                  <a:lnTo>
                    <a:pt x="427" y="317"/>
                  </a:lnTo>
                  <a:lnTo>
                    <a:pt x="425" y="324"/>
                  </a:lnTo>
                  <a:lnTo>
                    <a:pt x="419" y="332"/>
                  </a:lnTo>
                  <a:lnTo>
                    <a:pt x="419" y="335"/>
                  </a:lnTo>
                  <a:lnTo>
                    <a:pt x="439" y="328"/>
                  </a:lnTo>
                  <a:lnTo>
                    <a:pt x="439" y="334"/>
                  </a:lnTo>
                  <a:lnTo>
                    <a:pt x="452" y="326"/>
                  </a:lnTo>
                  <a:lnTo>
                    <a:pt x="463" y="319"/>
                  </a:lnTo>
                  <a:lnTo>
                    <a:pt x="472" y="319"/>
                  </a:lnTo>
                  <a:lnTo>
                    <a:pt x="482" y="334"/>
                  </a:lnTo>
                  <a:lnTo>
                    <a:pt x="480" y="339"/>
                  </a:lnTo>
                  <a:lnTo>
                    <a:pt x="474" y="343"/>
                  </a:lnTo>
                  <a:lnTo>
                    <a:pt x="474" y="356"/>
                  </a:lnTo>
                  <a:lnTo>
                    <a:pt x="472" y="370"/>
                  </a:lnTo>
                  <a:lnTo>
                    <a:pt x="467" y="370"/>
                  </a:lnTo>
                  <a:lnTo>
                    <a:pt x="465" y="374"/>
                  </a:lnTo>
                  <a:lnTo>
                    <a:pt x="460" y="379"/>
                  </a:lnTo>
                  <a:lnTo>
                    <a:pt x="458" y="388"/>
                  </a:lnTo>
                  <a:lnTo>
                    <a:pt x="452" y="390"/>
                  </a:lnTo>
                  <a:lnTo>
                    <a:pt x="443" y="403"/>
                  </a:lnTo>
                  <a:lnTo>
                    <a:pt x="441" y="410"/>
                  </a:lnTo>
                  <a:lnTo>
                    <a:pt x="443" y="420"/>
                  </a:lnTo>
                  <a:lnTo>
                    <a:pt x="434" y="427"/>
                  </a:lnTo>
                  <a:lnTo>
                    <a:pt x="428" y="421"/>
                  </a:lnTo>
                  <a:lnTo>
                    <a:pt x="421" y="421"/>
                  </a:lnTo>
                  <a:lnTo>
                    <a:pt x="412" y="418"/>
                  </a:lnTo>
                  <a:lnTo>
                    <a:pt x="395" y="420"/>
                  </a:lnTo>
                  <a:lnTo>
                    <a:pt x="392" y="421"/>
                  </a:lnTo>
                  <a:lnTo>
                    <a:pt x="372" y="434"/>
                  </a:lnTo>
                  <a:lnTo>
                    <a:pt x="350" y="453"/>
                  </a:lnTo>
                  <a:lnTo>
                    <a:pt x="337" y="464"/>
                  </a:lnTo>
                  <a:lnTo>
                    <a:pt x="329" y="476"/>
                  </a:lnTo>
                  <a:lnTo>
                    <a:pt x="313" y="486"/>
                  </a:lnTo>
                  <a:lnTo>
                    <a:pt x="306" y="493"/>
                  </a:lnTo>
                  <a:lnTo>
                    <a:pt x="271" y="509"/>
                  </a:lnTo>
                  <a:lnTo>
                    <a:pt x="265" y="506"/>
                  </a:lnTo>
                  <a:lnTo>
                    <a:pt x="264" y="515"/>
                  </a:lnTo>
                  <a:lnTo>
                    <a:pt x="258" y="517"/>
                  </a:lnTo>
                  <a:lnTo>
                    <a:pt x="247" y="530"/>
                  </a:lnTo>
                  <a:lnTo>
                    <a:pt x="229" y="528"/>
                  </a:lnTo>
                  <a:lnTo>
                    <a:pt x="216" y="498"/>
                  </a:lnTo>
                  <a:lnTo>
                    <a:pt x="212" y="493"/>
                  </a:lnTo>
                  <a:lnTo>
                    <a:pt x="201" y="509"/>
                  </a:lnTo>
                  <a:lnTo>
                    <a:pt x="183" y="522"/>
                  </a:lnTo>
                  <a:lnTo>
                    <a:pt x="172" y="522"/>
                  </a:lnTo>
                  <a:lnTo>
                    <a:pt x="143" y="515"/>
                  </a:lnTo>
                  <a:lnTo>
                    <a:pt x="141" y="517"/>
                  </a:lnTo>
                  <a:lnTo>
                    <a:pt x="132" y="520"/>
                  </a:lnTo>
                  <a:lnTo>
                    <a:pt x="132" y="524"/>
                  </a:lnTo>
                  <a:lnTo>
                    <a:pt x="124" y="535"/>
                  </a:lnTo>
                  <a:lnTo>
                    <a:pt x="121" y="537"/>
                  </a:lnTo>
                  <a:lnTo>
                    <a:pt x="117" y="537"/>
                  </a:lnTo>
                  <a:lnTo>
                    <a:pt x="111" y="531"/>
                  </a:lnTo>
                  <a:lnTo>
                    <a:pt x="110" y="531"/>
                  </a:lnTo>
                  <a:lnTo>
                    <a:pt x="104" y="530"/>
                  </a:lnTo>
                  <a:lnTo>
                    <a:pt x="100" y="535"/>
                  </a:lnTo>
                  <a:lnTo>
                    <a:pt x="102" y="542"/>
                  </a:lnTo>
                  <a:lnTo>
                    <a:pt x="104" y="552"/>
                  </a:lnTo>
                  <a:lnTo>
                    <a:pt x="102" y="553"/>
                  </a:lnTo>
                  <a:lnTo>
                    <a:pt x="97" y="561"/>
                  </a:lnTo>
                  <a:lnTo>
                    <a:pt x="75" y="575"/>
                  </a:lnTo>
                  <a:lnTo>
                    <a:pt x="67" y="588"/>
                  </a:lnTo>
                  <a:lnTo>
                    <a:pt x="58" y="599"/>
                  </a:lnTo>
                  <a:lnTo>
                    <a:pt x="33" y="630"/>
                  </a:lnTo>
                  <a:lnTo>
                    <a:pt x="2" y="652"/>
                  </a:lnTo>
                  <a:lnTo>
                    <a:pt x="5" y="663"/>
                  </a:lnTo>
                  <a:lnTo>
                    <a:pt x="3" y="665"/>
                  </a:lnTo>
                  <a:lnTo>
                    <a:pt x="3" y="671"/>
                  </a:lnTo>
                  <a:lnTo>
                    <a:pt x="2" y="671"/>
                  </a:lnTo>
                  <a:lnTo>
                    <a:pt x="2" y="672"/>
                  </a:lnTo>
                  <a:lnTo>
                    <a:pt x="0" y="67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3" name="Google Shape;435;p32">
              <a:extLst>
                <a:ext uri="{FF2B5EF4-FFF2-40B4-BE49-F238E27FC236}">
                  <a16:creationId xmlns:a16="http://schemas.microsoft.com/office/drawing/2014/main" id="{4ADF242F-C741-1852-2275-7547DB4929D8}"/>
                </a:ext>
              </a:extLst>
            </p:cNvPr>
            <p:cNvSpPr/>
            <p:nvPr/>
          </p:nvSpPr>
          <p:spPr>
            <a:xfrm>
              <a:off x="9063820" y="4729582"/>
              <a:ext cx="195907" cy="244194"/>
            </a:xfrm>
            <a:custGeom>
              <a:avLst/>
              <a:gdLst/>
              <a:ahLst/>
              <a:cxnLst/>
              <a:rect l="l" t="t" r="r" b="b"/>
              <a:pathLst>
                <a:path w="302" h="401" extrusionOk="0">
                  <a:moveTo>
                    <a:pt x="0" y="202"/>
                  </a:moveTo>
                  <a:lnTo>
                    <a:pt x="3" y="196"/>
                  </a:lnTo>
                  <a:lnTo>
                    <a:pt x="9" y="191"/>
                  </a:lnTo>
                  <a:lnTo>
                    <a:pt x="18" y="178"/>
                  </a:lnTo>
                  <a:lnTo>
                    <a:pt x="18" y="169"/>
                  </a:lnTo>
                  <a:lnTo>
                    <a:pt x="18" y="159"/>
                  </a:lnTo>
                  <a:lnTo>
                    <a:pt x="40" y="127"/>
                  </a:lnTo>
                  <a:lnTo>
                    <a:pt x="42" y="123"/>
                  </a:lnTo>
                  <a:lnTo>
                    <a:pt x="47" y="114"/>
                  </a:lnTo>
                  <a:lnTo>
                    <a:pt x="60" y="101"/>
                  </a:lnTo>
                  <a:lnTo>
                    <a:pt x="71" y="84"/>
                  </a:lnTo>
                  <a:lnTo>
                    <a:pt x="80" y="79"/>
                  </a:lnTo>
                  <a:lnTo>
                    <a:pt x="82" y="72"/>
                  </a:lnTo>
                  <a:lnTo>
                    <a:pt x="82" y="59"/>
                  </a:lnTo>
                  <a:lnTo>
                    <a:pt x="93" y="40"/>
                  </a:lnTo>
                  <a:lnTo>
                    <a:pt x="97" y="35"/>
                  </a:lnTo>
                  <a:lnTo>
                    <a:pt x="104" y="13"/>
                  </a:lnTo>
                  <a:lnTo>
                    <a:pt x="109" y="17"/>
                  </a:lnTo>
                  <a:lnTo>
                    <a:pt x="120" y="24"/>
                  </a:lnTo>
                  <a:lnTo>
                    <a:pt x="146" y="28"/>
                  </a:lnTo>
                  <a:lnTo>
                    <a:pt x="148" y="29"/>
                  </a:lnTo>
                  <a:lnTo>
                    <a:pt x="157" y="29"/>
                  </a:lnTo>
                  <a:lnTo>
                    <a:pt x="166" y="37"/>
                  </a:lnTo>
                  <a:lnTo>
                    <a:pt x="174" y="35"/>
                  </a:lnTo>
                  <a:lnTo>
                    <a:pt x="190" y="6"/>
                  </a:lnTo>
                  <a:lnTo>
                    <a:pt x="205" y="0"/>
                  </a:lnTo>
                  <a:lnTo>
                    <a:pt x="212" y="4"/>
                  </a:lnTo>
                  <a:lnTo>
                    <a:pt x="212" y="9"/>
                  </a:lnTo>
                  <a:lnTo>
                    <a:pt x="218" y="17"/>
                  </a:lnTo>
                  <a:lnTo>
                    <a:pt x="219" y="29"/>
                  </a:lnTo>
                  <a:lnTo>
                    <a:pt x="219" y="40"/>
                  </a:lnTo>
                  <a:lnTo>
                    <a:pt x="227" y="66"/>
                  </a:lnTo>
                  <a:lnTo>
                    <a:pt x="234" y="79"/>
                  </a:lnTo>
                  <a:lnTo>
                    <a:pt x="232" y="90"/>
                  </a:lnTo>
                  <a:lnTo>
                    <a:pt x="240" y="105"/>
                  </a:lnTo>
                  <a:lnTo>
                    <a:pt x="256" y="114"/>
                  </a:lnTo>
                  <a:lnTo>
                    <a:pt x="263" y="114"/>
                  </a:lnTo>
                  <a:lnTo>
                    <a:pt x="267" y="116"/>
                  </a:lnTo>
                  <a:lnTo>
                    <a:pt x="278" y="116"/>
                  </a:lnTo>
                  <a:lnTo>
                    <a:pt x="284" y="114"/>
                  </a:lnTo>
                  <a:lnTo>
                    <a:pt x="289" y="110"/>
                  </a:lnTo>
                  <a:lnTo>
                    <a:pt x="295" y="92"/>
                  </a:lnTo>
                  <a:lnTo>
                    <a:pt x="302" y="79"/>
                  </a:lnTo>
                  <a:lnTo>
                    <a:pt x="302" y="110"/>
                  </a:lnTo>
                  <a:lnTo>
                    <a:pt x="302" y="123"/>
                  </a:lnTo>
                  <a:lnTo>
                    <a:pt x="302" y="132"/>
                  </a:lnTo>
                  <a:lnTo>
                    <a:pt x="298" y="137"/>
                  </a:lnTo>
                  <a:lnTo>
                    <a:pt x="289" y="147"/>
                  </a:lnTo>
                  <a:lnTo>
                    <a:pt x="291" y="152"/>
                  </a:lnTo>
                  <a:lnTo>
                    <a:pt x="295" y="159"/>
                  </a:lnTo>
                  <a:lnTo>
                    <a:pt x="274" y="181"/>
                  </a:lnTo>
                  <a:lnTo>
                    <a:pt x="273" y="202"/>
                  </a:lnTo>
                  <a:lnTo>
                    <a:pt x="278" y="207"/>
                  </a:lnTo>
                  <a:lnTo>
                    <a:pt x="284" y="209"/>
                  </a:lnTo>
                  <a:lnTo>
                    <a:pt x="287" y="213"/>
                  </a:lnTo>
                  <a:lnTo>
                    <a:pt x="291" y="231"/>
                  </a:lnTo>
                  <a:lnTo>
                    <a:pt x="296" y="233"/>
                  </a:lnTo>
                  <a:lnTo>
                    <a:pt x="298" y="242"/>
                  </a:lnTo>
                  <a:lnTo>
                    <a:pt x="296" y="255"/>
                  </a:lnTo>
                  <a:lnTo>
                    <a:pt x="289" y="255"/>
                  </a:lnTo>
                  <a:lnTo>
                    <a:pt x="284" y="255"/>
                  </a:lnTo>
                  <a:lnTo>
                    <a:pt x="274" y="251"/>
                  </a:lnTo>
                  <a:lnTo>
                    <a:pt x="273" y="257"/>
                  </a:lnTo>
                  <a:lnTo>
                    <a:pt x="274" y="264"/>
                  </a:lnTo>
                  <a:lnTo>
                    <a:pt x="271" y="282"/>
                  </a:lnTo>
                  <a:lnTo>
                    <a:pt x="273" y="297"/>
                  </a:lnTo>
                  <a:lnTo>
                    <a:pt x="271" y="306"/>
                  </a:lnTo>
                  <a:lnTo>
                    <a:pt x="271" y="341"/>
                  </a:lnTo>
                  <a:lnTo>
                    <a:pt x="260" y="352"/>
                  </a:lnTo>
                  <a:lnTo>
                    <a:pt x="256" y="343"/>
                  </a:lnTo>
                  <a:lnTo>
                    <a:pt x="247" y="330"/>
                  </a:lnTo>
                  <a:lnTo>
                    <a:pt x="236" y="323"/>
                  </a:lnTo>
                  <a:lnTo>
                    <a:pt x="232" y="317"/>
                  </a:lnTo>
                  <a:lnTo>
                    <a:pt x="227" y="315"/>
                  </a:lnTo>
                  <a:lnTo>
                    <a:pt x="219" y="330"/>
                  </a:lnTo>
                  <a:lnTo>
                    <a:pt x="210" y="341"/>
                  </a:lnTo>
                  <a:lnTo>
                    <a:pt x="190" y="348"/>
                  </a:lnTo>
                  <a:lnTo>
                    <a:pt x="188" y="365"/>
                  </a:lnTo>
                  <a:lnTo>
                    <a:pt x="183" y="372"/>
                  </a:lnTo>
                  <a:lnTo>
                    <a:pt x="179" y="372"/>
                  </a:lnTo>
                  <a:lnTo>
                    <a:pt x="168" y="372"/>
                  </a:lnTo>
                  <a:lnTo>
                    <a:pt x="152" y="385"/>
                  </a:lnTo>
                  <a:lnTo>
                    <a:pt x="152" y="392"/>
                  </a:lnTo>
                  <a:lnTo>
                    <a:pt x="142" y="401"/>
                  </a:lnTo>
                  <a:lnTo>
                    <a:pt x="139" y="385"/>
                  </a:lnTo>
                  <a:lnTo>
                    <a:pt x="139" y="379"/>
                  </a:lnTo>
                  <a:lnTo>
                    <a:pt x="131" y="361"/>
                  </a:lnTo>
                  <a:lnTo>
                    <a:pt x="126" y="359"/>
                  </a:lnTo>
                  <a:lnTo>
                    <a:pt x="117" y="337"/>
                  </a:lnTo>
                  <a:lnTo>
                    <a:pt x="111" y="334"/>
                  </a:lnTo>
                  <a:lnTo>
                    <a:pt x="104" y="310"/>
                  </a:lnTo>
                  <a:lnTo>
                    <a:pt x="100" y="299"/>
                  </a:lnTo>
                  <a:lnTo>
                    <a:pt x="95" y="297"/>
                  </a:lnTo>
                  <a:lnTo>
                    <a:pt x="87" y="310"/>
                  </a:lnTo>
                  <a:lnTo>
                    <a:pt x="80" y="328"/>
                  </a:lnTo>
                  <a:lnTo>
                    <a:pt x="53" y="334"/>
                  </a:lnTo>
                  <a:lnTo>
                    <a:pt x="47" y="334"/>
                  </a:lnTo>
                  <a:lnTo>
                    <a:pt x="40" y="319"/>
                  </a:lnTo>
                  <a:lnTo>
                    <a:pt x="33" y="282"/>
                  </a:lnTo>
                  <a:lnTo>
                    <a:pt x="25" y="244"/>
                  </a:lnTo>
                  <a:lnTo>
                    <a:pt x="5" y="244"/>
                  </a:lnTo>
                  <a:lnTo>
                    <a:pt x="1" y="209"/>
                  </a:lnTo>
                  <a:lnTo>
                    <a:pt x="0" y="202"/>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4" name="Google Shape;436;p32">
              <a:extLst>
                <a:ext uri="{FF2B5EF4-FFF2-40B4-BE49-F238E27FC236}">
                  <a16:creationId xmlns:a16="http://schemas.microsoft.com/office/drawing/2014/main" id="{EC0ACE4F-853F-C116-C269-A8E6A1624019}"/>
                </a:ext>
              </a:extLst>
            </p:cNvPr>
            <p:cNvSpPr/>
            <p:nvPr/>
          </p:nvSpPr>
          <p:spPr>
            <a:xfrm>
              <a:off x="9150736" y="4376395"/>
              <a:ext cx="502184" cy="671881"/>
            </a:xfrm>
            <a:custGeom>
              <a:avLst/>
              <a:gdLst/>
              <a:ahLst/>
              <a:cxnLst/>
              <a:rect l="l" t="t" r="r" b="b"/>
              <a:pathLst>
                <a:path w="779" h="1095" extrusionOk="0">
                  <a:moveTo>
                    <a:pt x="0" y="925"/>
                  </a:moveTo>
                  <a:lnTo>
                    <a:pt x="10" y="921"/>
                  </a:lnTo>
                  <a:lnTo>
                    <a:pt x="10" y="916"/>
                  </a:lnTo>
                  <a:lnTo>
                    <a:pt x="24" y="907"/>
                  </a:lnTo>
                  <a:lnTo>
                    <a:pt x="33" y="907"/>
                  </a:lnTo>
                  <a:lnTo>
                    <a:pt x="39" y="907"/>
                  </a:lnTo>
                  <a:lnTo>
                    <a:pt x="43" y="901"/>
                  </a:lnTo>
                  <a:lnTo>
                    <a:pt x="46" y="886"/>
                  </a:lnTo>
                  <a:lnTo>
                    <a:pt x="66" y="883"/>
                  </a:lnTo>
                  <a:lnTo>
                    <a:pt x="76" y="875"/>
                  </a:lnTo>
                  <a:lnTo>
                    <a:pt x="83" y="863"/>
                  </a:lnTo>
                  <a:lnTo>
                    <a:pt x="88" y="864"/>
                  </a:lnTo>
                  <a:lnTo>
                    <a:pt x="94" y="870"/>
                  </a:lnTo>
                  <a:lnTo>
                    <a:pt x="103" y="875"/>
                  </a:lnTo>
                  <a:lnTo>
                    <a:pt x="112" y="885"/>
                  </a:lnTo>
                  <a:lnTo>
                    <a:pt x="118" y="890"/>
                  </a:lnTo>
                  <a:lnTo>
                    <a:pt x="127" y="883"/>
                  </a:lnTo>
                  <a:lnTo>
                    <a:pt x="127" y="859"/>
                  </a:lnTo>
                  <a:lnTo>
                    <a:pt x="129" y="850"/>
                  </a:lnTo>
                  <a:lnTo>
                    <a:pt x="127" y="839"/>
                  </a:lnTo>
                  <a:lnTo>
                    <a:pt x="132" y="828"/>
                  </a:lnTo>
                  <a:lnTo>
                    <a:pt x="129" y="822"/>
                  </a:lnTo>
                  <a:lnTo>
                    <a:pt x="132" y="817"/>
                  </a:lnTo>
                  <a:lnTo>
                    <a:pt x="142" y="820"/>
                  </a:lnTo>
                  <a:lnTo>
                    <a:pt x="145" y="820"/>
                  </a:lnTo>
                  <a:lnTo>
                    <a:pt x="153" y="820"/>
                  </a:lnTo>
                  <a:lnTo>
                    <a:pt x="156" y="808"/>
                  </a:lnTo>
                  <a:lnTo>
                    <a:pt x="153" y="804"/>
                  </a:lnTo>
                  <a:lnTo>
                    <a:pt x="149" y="800"/>
                  </a:lnTo>
                  <a:lnTo>
                    <a:pt x="143" y="789"/>
                  </a:lnTo>
                  <a:lnTo>
                    <a:pt x="142" y="786"/>
                  </a:lnTo>
                  <a:lnTo>
                    <a:pt x="136" y="784"/>
                  </a:lnTo>
                  <a:lnTo>
                    <a:pt x="129" y="782"/>
                  </a:lnTo>
                  <a:lnTo>
                    <a:pt x="132" y="765"/>
                  </a:lnTo>
                  <a:lnTo>
                    <a:pt x="151" y="751"/>
                  </a:lnTo>
                  <a:lnTo>
                    <a:pt x="149" y="743"/>
                  </a:lnTo>
                  <a:lnTo>
                    <a:pt x="145" y="742"/>
                  </a:lnTo>
                  <a:lnTo>
                    <a:pt x="156" y="732"/>
                  </a:lnTo>
                  <a:lnTo>
                    <a:pt x="158" y="727"/>
                  </a:lnTo>
                  <a:lnTo>
                    <a:pt x="158" y="721"/>
                  </a:lnTo>
                  <a:lnTo>
                    <a:pt x="158" y="712"/>
                  </a:lnTo>
                  <a:lnTo>
                    <a:pt x="158" y="689"/>
                  </a:lnTo>
                  <a:lnTo>
                    <a:pt x="158" y="679"/>
                  </a:lnTo>
                  <a:lnTo>
                    <a:pt x="164" y="656"/>
                  </a:lnTo>
                  <a:lnTo>
                    <a:pt x="158" y="626"/>
                  </a:lnTo>
                  <a:lnTo>
                    <a:pt x="160" y="613"/>
                  </a:lnTo>
                  <a:lnTo>
                    <a:pt x="165" y="608"/>
                  </a:lnTo>
                  <a:lnTo>
                    <a:pt x="167" y="586"/>
                  </a:lnTo>
                  <a:lnTo>
                    <a:pt x="164" y="569"/>
                  </a:lnTo>
                  <a:lnTo>
                    <a:pt x="165" y="553"/>
                  </a:lnTo>
                  <a:lnTo>
                    <a:pt x="164" y="531"/>
                  </a:lnTo>
                  <a:lnTo>
                    <a:pt x="164" y="507"/>
                  </a:lnTo>
                  <a:lnTo>
                    <a:pt x="186" y="509"/>
                  </a:lnTo>
                  <a:lnTo>
                    <a:pt x="209" y="502"/>
                  </a:lnTo>
                  <a:lnTo>
                    <a:pt x="211" y="505"/>
                  </a:lnTo>
                  <a:lnTo>
                    <a:pt x="213" y="509"/>
                  </a:lnTo>
                  <a:lnTo>
                    <a:pt x="222" y="520"/>
                  </a:lnTo>
                  <a:lnTo>
                    <a:pt x="228" y="522"/>
                  </a:lnTo>
                  <a:lnTo>
                    <a:pt x="235" y="547"/>
                  </a:lnTo>
                  <a:lnTo>
                    <a:pt x="242" y="555"/>
                  </a:lnTo>
                  <a:lnTo>
                    <a:pt x="250" y="560"/>
                  </a:lnTo>
                  <a:lnTo>
                    <a:pt x="251" y="562"/>
                  </a:lnTo>
                  <a:lnTo>
                    <a:pt x="255" y="577"/>
                  </a:lnTo>
                  <a:lnTo>
                    <a:pt x="273" y="595"/>
                  </a:lnTo>
                  <a:lnTo>
                    <a:pt x="273" y="601"/>
                  </a:lnTo>
                  <a:lnTo>
                    <a:pt x="295" y="615"/>
                  </a:lnTo>
                  <a:lnTo>
                    <a:pt x="305" y="615"/>
                  </a:lnTo>
                  <a:lnTo>
                    <a:pt x="312" y="619"/>
                  </a:lnTo>
                  <a:lnTo>
                    <a:pt x="314" y="626"/>
                  </a:lnTo>
                  <a:lnTo>
                    <a:pt x="336" y="628"/>
                  </a:lnTo>
                  <a:lnTo>
                    <a:pt x="356" y="613"/>
                  </a:lnTo>
                  <a:lnTo>
                    <a:pt x="358" y="606"/>
                  </a:lnTo>
                  <a:lnTo>
                    <a:pt x="360" y="601"/>
                  </a:lnTo>
                  <a:lnTo>
                    <a:pt x="380" y="591"/>
                  </a:lnTo>
                  <a:lnTo>
                    <a:pt x="385" y="593"/>
                  </a:lnTo>
                  <a:lnTo>
                    <a:pt x="387" y="601"/>
                  </a:lnTo>
                  <a:lnTo>
                    <a:pt x="398" y="608"/>
                  </a:lnTo>
                  <a:lnTo>
                    <a:pt x="400" y="615"/>
                  </a:lnTo>
                  <a:lnTo>
                    <a:pt x="411" y="613"/>
                  </a:lnTo>
                  <a:lnTo>
                    <a:pt x="413" y="610"/>
                  </a:lnTo>
                  <a:lnTo>
                    <a:pt x="420" y="599"/>
                  </a:lnTo>
                  <a:lnTo>
                    <a:pt x="429" y="595"/>
                  </a:lnTo>
                  <a:lnTo>
                    <a:pt x="429" y="586"/>
                  </a:lnTo>
                  <a:lnTo>
                    <a:pt x="429" y="577"/>
                  </a:lnTo>
                  <a:lnTo>
                    <a:pt x="440" y="571"/>
                  </a:lnTo>
                  <a:lnTo>
                    <a:pt x="449" y="569"/>
                  </a:lnTo>
                  <a:lnTo>
                    <a:pt x="460" y="571"/>
                  </a:lnTo>
                  <a:lnTo>
                    <a:pt x="468" y="571"/>
                  </a:lnTo>
                  <a:lnTo>
                    <a:pt x="482" y="577"/>
                  </a:lnTo>
                  <a:lnTo>
                    <a:pt x="490" y="571"/>
                  </a:lnTo>
                  <a:lnTo>
                    <a:pt x="502" y="557"/>
                  </a:lnTo>
                  <a:lnTo>
                    <a:pt x="499" y="547"/>
                  </a:lnTo>
                  <a:lnTo>
                    <a:pt x="497" y="546"/>
                  </a:lnTo>
                  <a:lnTo>
                    <a:pt x="488" y="540"/>
                  </a:lnTo>
                  <a:lnTo>
                    <a:pt x="480" y="546"/>
                  </a:lnTo>
                  <a:lnTo>
                    <a:pt x="471" y="540"/>
                  </a:lnTo>
                  <a:lnTo>
                    <a:pt x="468" y="524"/>
                  </a:lnTo>
                  <a:lnTo>
                    <a:pt x="464" y="513"/>
                  </a:lnTo>
                  <a:lnTo>
                    <a:pt x="457" y="509"/>
                  </a:lnTo>
                  <a:lnTo>
                    <a:pt x="449" y="509"/>
                  </a:lnTo>
                  <a:lnTo>
                    <a:pt x="437" y="509"/>
                  </a:lnTo>
                  <a:lnTo>
                    <a:pt x="426" y="513"/>
                  </a:lnTo>
                  <a:lnTo>
                    <a:pt x="420" y="509"/>
                  </a:lnTo>
                  <a:lnTo>
                    <a:pt x="422" y="502"/>
                  </a:lnTo>
                  <a:lnTo>
                    <a:pt x="418" y="493"/>
                  </a:lnTo>
                  <a:lnTo>
                    <a:pt x="420" y="476"/>
                  </a:lnTo>
                  <a:lnTo>
                    <a:pt x="415" y="471"/>
                  </a:lnTo>
                  <a:lnTo>
                    <a:pt x="404" y="471"/>
                  </a:lnTo>
                  <a:lnTo>
                    <a:pt x="398" y="465"/>
                  </a:lnTo>
                  <a:lnTo>
                    <a:pt x="389" y="456"/>
                  </a:lnTo>
                  <a:lnTo>
                    <a:pt x="380" y="456"/>
                  </a:lnTo>
                  <a:lnTo>
                    <a:pt x="378" y="450"/>
                  </a:lnTo>
                  <a:lnTo>
                    <a:pt x="365" y="441"/>
                  </a:lnTo>
                  <a:lnTo>
                    <a:pt x="358" y="443"/>
                  </a:lnTo>
                  <a:lnTo>
                    <a:pt x="350" y="443"/>
                  </a:lnTo>
                  <a:lnTo>
                    <a:pt x="343" y="438"/>
                  </a:lnTo>
                  <a:lnTo>
                    <a:pt x="338" y="436"/>
                  </a:lnTo>
                  <a:lnTo>
                    <a:pt x="327" y="436"/>
                  </a:lnTo>
                  <a:lnTo>
                    <a:pt x="319" y="430"/>
                  </a:lnTo>
                  <a:lnTo>
                    <a:pt x="327" y="410"/>
                  </a:lnTo>
                  <a:lnTo>
                    <a:pt x="319" y="392"/>
                  </a:lnTo>
                  <a:lnTo>
                    <a:pt x="317" y="373"/>
                  </a:lnTo>
                  <a:lnTo>
                    <a:pt x="325" y="350"/>
                  </a:lnTo>
                  <a:lnTo>
                    <a:pt x="343" y="324"/>
                  </a:lnTo>
                  <a:lnTo>
                    <a:pt x="350" y="309"/>
                  </a:lnTo>
                  <a:lnTo>
                    <a:pt x="349" y="291"/>
                  </a:lnTo>
                  <a:lnTo>
                    <a:pt x="352" y="284"/>
                  </a:lnTo>
                  <a:lnTo>
                    <a:pt x="356" y="280"/>
                  </a:lnTo>
                  <a:lnTo>
                    <a:pt x="363" y="265"/>
                  </a:lnTo>
                  <a:lnTo>
                    <a:pt x="358" y="242"/>
                  </a:lnTo>
                  <a:lnTo>
                    <a:pt x="336" y="223"/>
                  </a:lnTo>
                  <a:lnTo>
                    <a:pt x="334" y="220"/>
                  </a:lnTo>
                  <a:lnTo>
                    <a:pt x="314" y="205"/>
                  </a:lnTo>
                  <a:lnTo>
                    <a:pt x="314" y="199"/>
                  </a:lnTo>
                  <a:lnTo>
                    <a:pt x="327" y="194"/>
                  </a:lnTo>
                  <a:lnTo>
                    <a:pt x="336" y="194"/>
                  </a:lnTo>
                  <a:lnTo>
                    <a:pt x="341" y="194"/>
                  </a:lnTo>
                  <a:lnTo>
                    <a:pt x="350" y="198"/>
                  </a:lnTo>
                  <a:lnTo>
                    <a:pt x="358" y="194"/>
                  </a:lnTo>
                  <a:lnTo>
                    <a:pt x="363" y="192"/>
                  </a:lnTo>
                  <a:lnTo>
                    <a:pt x="374" y="163"/>
                  </a:lnTo>
                  <a:lnTo>
                    <a:pt x="387" y="154"/>
                  </a:lnTo>
                  <a:lnTo>
                    <a:pt x="418" y="133"/>
                  </a:lnTo>
                  <a:lnTo>
                    <a:pt x="429" y="119"/>
                  </a:lnTo>
                  <a:lnTo>
                    <a:pt x="427" y="91"/>
                  </a:lnTo>
                  <a:lnTo>
                    <a:pt x="435" y="84"/>
                  </a:lnTo>
                  <a:lnTo>
                    <a:pt x="444" y="58"/>
                  </a:lnTo>
                  <a:lnTo>
                    <a:pt x="435" y="47"/>
                  </a:lnTo>
                  <a:lnTo>
                    <a:pt x="433" y="36"/>
                  </a:lnTo>
                  <a:lnTo>
                    <a:pt x="437" y="35"/>
                  </a:lnTo>
                  <a:lnTo>
                    <a:pt x="458" y="35"/>
                  </a:lnTo>
                  <a:lnTo>
                    <a:pt x="466" y="25"/>
                  </a:lnTo>
                  <a:lnTo>
                    <a:pt x="464" y="5"/>
                  </a:lnTo>
                  <a:lnTo>
                    <a:pt x="466" y="9"/>
                  </a:lnTo>
                  <a:lnTo>
                    <a:pt x="475" y="5"/>
                  </a:lnTo>
                  <a:lnTo>
                    <a:pt x="497" y="5"/>
                  </a:lnTo>
                  <a:lnTo>
                    <a:pt x="502" y="2"/>
                  </a:lnTo>
                  <a:lnTo>
                    <a:pt x="510" y="0"/>
                  </a:lnTo>
                  <a:lnTo>
                    <a:pt x="519" y="24"/>
                  </a:lnTo>
                  <a:lnTo>
                    <a:pt x="510" y="57"/>
                  </a:lnTo>
                  <a:lnTo>
                    <a:pt x="517" y="66"/>
                  </a:lnTo>
                  <a:lnTo>
                    <a:pt x="523" y="75"/>
                  </a:lnTo>
                  <a:lnTo>
                    <a:pt x="530" y="88"/>
                  </a:lnTo>
                  <a:lnTo>
                    <a:pt x="537" y="88"/>
                  </a:lnTo>
                  <a:lnTo>
                    <a:pt x="548" y="88"/>
                  </a:lnTo>
                  <a:lnTo>
                    <a:pt x="556" y="95"/>
                  </a:lnTo>
                  <a:lnTo>
                    <a:pt x="574" y="106"/>
                  </a:lnTo>
                  <a:lnTo>
                    <a:pt x="574" y="130"/>
                  </a:lnTo>
                  <a:lnTo>
                    <a:pt x="567" y="135"/>
                  </a:lnTo>
                  <a:lnTo>
                    <a:pt x="548" y="143"/>
                  </a:lnTo>
                  <a:lnTo>
                    <a:pt x="535" y="155"/>
                  </a:lnTo>
                  <a:lnTo>
                    <a:pt x="530" y="152"/>
                  </a:lnTo>
                  <a:lnTo>
                    <a:pt x="528" y="143"/>
                  </a:lnTo>
                  <a:lnTo>
                    <a:pt x="523" y="143"/>
                  </a:lnTo>
                  <a:lnTo>
                    <a:pt x="517" y="144"/>
                  </a:lnTo>
                  <a:lnTo>
                    <a:pt x="502" y="155"/>
                  </a:lnTo>
                  <a:lnTo>
                    <a:pt x="497" y="249"/>
                  </a:lnTo>
                  <a:lnTo>
                    <a:pt x="512" y="262"/>
                  </a:lnTo>
                  <a:lnTo>
                    <a:pt x="517" y="271"/>
                  </a:lnTo>
                  <a:lnTo>
                    <a:pt x="523" y="273"/>
                  </a:lnTo>
                  <a:lnTo>
                    <a:pt x="537" y="273"/>
                  </a:lnTo>
                  <a:lnTo>
                    <a:pt x="537" y="284"/>
                  </a:lnTo>
                  <a:lnTo>
                    <a:pt x="548" y="298"/>
                  </a:lnTo>
                  <a:lnTo>
                    <a:pt x="552" y="298"/>
                  </a:lnTo>
                  <a:lnTo>
                    <a:pt x="557" y="298"/>
                  </a:lnTo>
                  <a:lnTo>
                    <a:pt x="567" y="293"/>
                  </a:lnTo>
                  <a:lnTo>
                    <a:pt x="574" y="280"/>
                  </a:lnTo>
                  <a:lnTo>
                    <a:pt x="585" y="273"/>
                  </a:lnTo>
                  <a:lnTo>
                    <a:pt x="590" y="265"/>
                  </a:lnTo>
                  <a:lnTo>
                    <a:pt x="596" y="247"/>
                  </a:lnTo>
                  <a:lnTo>
                    <a:pt x="607" y="245"/>
                  </a:lnTo>
                  <a:lnTo>
                    <a:pt x="611" y="247"/>
                  </a:lnTo>
                  <a:lnTo>
                    <a:pt x="612" y="247"/>
                  </a:lnTo>
                  <a:lnTo>
                    <a:pt x="618" y="245"/>
                  </a:lnTo>
                  <a:lnTo>
                    <a:pt x="622" y="245"/>
                  </a:lnTo>
                  <a:lnTo>
                    <a:pt x="629" y="247"/>
                  </a:lnTo>
                  <a:lnTo>
                    <a:pt x="634" y="260"/>
                  </a:lnTo>
                  <a:lnTo>
                    <a:pt x="640" y="265"/>
                  </a:lnTo>
                  <a:lnTo>
                    <a:pt x="689" y="291"/>
                  </a:lnTo>
                  <a:lnTo>
                    <a:pt x="698" y="291"/>
                  </a:lnTo>
                  <a:lnTo>
                    <a:pt x="704" y="291"/>
                  </a:lnTo>
                  <a:lnTo>
                    <a:pt x="702" y="307"/>
                  </a:lnTo>
                  <a:lnTo>
                    <a:pt x="697" y="302"/>
                  </a:lnTo>
                  <a:lnTo>
                    <a:pt x="691" y="309"/>
                  </a:lnTo>
                  <a:lnTo>
                    <a:pt x="684" y="320"/>
                  </a:lnTo>
                  <a:lnTo>
                    <a:pt x="680" y="324"/>
                  </a:lnTo>
                  <a:lnTo>
                    <a:pt x="667" y="335"/>
                  </a:lnTo>
                  <a:lnTo>
                    <a:pt x="666" y="348"/>
                  </a:lnTo>
                  <a:lnTo>
                    <a:pt x="660" y="348"/>
                  </a:lnTo>
                  <a:lnTo>
                    <a:pt x="653" y="355"/>
                  </a:lnTo>
                  <a:lnTo>
                    <a:pt x="653" y="362"/>
                  </a:lnTo>
                  <a:lnTo>
                    <a:pt x="636" y="390"/>
                  </a:lnTo>
                  <a:lnTo>
                    <a:pt x="629" y="419"/>
                  </a:lnTo>
                  <a:lnTo>
                    <a:pt x="625" y="436"/>
                  </a:lnTo>
                  <a:lnTo>
                    <a:pt x="611" y="458"/>
                  </a:lnTo>
                  <a:lnTo>
                    <a:pt x="611" y="471"/>
                  </a:lnTo>
                  <a:lnTo>
                    <a:pt x="607" y="476"/>
                  </a:lnTo>
                  <a:lnTo>
                    <a:pt x="603" y="478"/>
                  </a:lnTo>
                  <a:lnTo>
                    <a:pt x="592" y="491"/>
                  </a:lnTo>
                  <a:lnTo>
                    <a:pt x="590" y="502"/>
                  </a:lnTo>
                  <a:lnTo>
                    <a:pt x="592" y="507"/>
                  </a:lnTo>
                  <a:lnTo>
                    <a:pt x="600" y="509"/>
                  </a:lnTo>
                  <a:lnTo>
                    <a:pt x="611" y="520"/>
                  </a:lnTo>
                  <a:lnTo>
                    <a:pt x="611" y="527"/>
                  </a:lnTo>
                  <a:lnTo>
                    <a:pt x="600" y="540"/>
                  </a:lnTo>
                  <a:lnTo>
                    <a:pt x="600" y="546"/>
                  </a:lnTo>
                  <a:lnTo>
                    <a:pt x="603" y="549"/>
                  </a:lnTo>
                  <a:lnTo>
                    <a:pt x="607" y="555"/>
                  </a:lnTo>
                  <a:lnTo>
                    <a:pt x="622" y="562"/>
                  </a:lnTo>
                  <a:lnTo>
                    <a:pt x="627" y="562"/>
                  </a:lnTo>
                  <a:lnTo>
                    <a:pt x="629" y="568"/>
                  </a:lnTo>
                  <a:lnTo>
                    <a:pt x="640" y="571"/>
                  </a:lnTo>
                  <a:lnTo>
                    <a:pt x="655" y="577"/>
                  </a:lnTo>
                  <a:lnTo>
                    <a:pt x="662" y="575"/>
                  </a:lnTo>
                  <a:lnTo>
                    <a:pt x="675" y="588"/>
                  </a:lnTo>
                  <a:lnTo>
                    <a:pt x="691" y="588"/>
                  </a:lnTo>
                  <a:lnTo>
                    <a:pt x="706" y="591"/>
                  </a:lnTo>
                  <a:lnTo>
                    <a:pt x="719" y="595"/>
                  </a:lnTo>
                  <a:lnTo>
                    <a:pt x="720" y="599"/>
                  </a:lnTo>
                  <a:lnTo>
                    <a:pt x="726" y="601"/>
                  </a:lnTo>
                  <a:lnTo>
                    <a:pt x="720" y="615"/>
                  </a:lnTo>
                  <a:lnTo>
                    <a:pt x="713" y="624"/>
                  </a:lnTo>
                  <a:lnTo>
                    <a:pt x="698" y="634"/>
                  </a:lnTo>
                  <a:lnTo>
                    <a:pt x="669" y="639"/>
                  </a:lnTo>
                  <a:lnTo>
                    <a:pt x="662" y="635"/>
                  </a:lnTo>
                  <a:lnTo>
                    <a:pt x="655" y="643"/>
                  </a:lnTo>
                  <a:lnTo>
                    <a:pt x="636" y="646"/>
                  </a:lnTo>
                  <a:lnTo>
                    <a:pt x="634" y="643"/>
                  </a:lnTo>
                  <a:lnTo>
                    <a:pt x="629" y="646"/>
                  </a:lnTo>
                  <a:lnTo>
                    <a:pt x="627" y="656"/>
                  </a:lnTo>
                  <a:lnTo>
                    <a:pt x="622" y="721"/>
                  </a:lnTo>
                  <a:lnTo>
                    <a:pt x="614" y="732"/>
                  </a:lnTo>
                  <a:lnTo>
                    <a:pt x="611" y="734"/>
                  </a:lnTo>
                  <a:lnTo>
                    <a:pt x="603" y="745"/>
                  </a:lnTo>
                  <a:lnTo>
                    <a:pt x="596" y="760"/>
                  </a:lnTo>
                  <a:lnTo>
                    <a:pt x="590" y="764"/>
                  </a:lnTo>
                  <a:lnTo>
                    <a:pt x="589" y="771"/>
                  </a:lnTo>
                  <a:lnTo>
                    <a:pt x="583" y="773"/>
                  </a:lnTo>
                  <a:lnTo>
                    <a:pt x="583" y="804"/>
                  </a:lnTo>
                  <a:lnTo>
                    <a:pt x="596" y="815"/>
                  </a:lnTo>
                  <a:lnTo>
                    <a:pt x="603" y="817"/>
                  </a:lnTo>
                  <a:lnTo>
                    <a:pt x="618" y="820"/>
                  </a:lnTo>
                  <a:lnTo>
                    <a:pt x="622" y="822"/>
                  </a:lnTo>
                  <a:lnTo>
                    <a:pt x="633" y="822"/>
                  </a:lnTo>
                  <a:lnTo>
                    <a:pt x="647" y="828"/>
                  </a:lnTo>
                  <a:lnTo>
                    <a:pt x="658" y="835"/>
                  </a:lnTo>
                  <a:lnTo>
                    <a:pt x="658" y="839"/>
                  </a:lnTo>
                  <a:lnTo>
                    <a:pt x="655" y="855"/>
                  </a:lnTo>
                  <a:lnTo>
                    <a:pt x="658" y="864"/>
                  </a:lnTo>
                  <a:lnTo>
                    <a:pt x="662" y="872"/>
                  </a:lnTo>
                  <a:lnTo>
                    <a:pt x="667" y="899"/>
                  </a:lnTo>
                  <a:lnTo>
                    <a:pt x="689" y="901"/>
                  </a:lnTo>
                  <a:lnTo>
                    <a:pt x="695" y="894"/>
                  </a:lnTo>
                  <a:lnTo>
                    <a:pt x="697" y="894"/>
                  </a:lnTo>
                  <a:lnTo>
                    <a:pt x="702" y="890"/>
                  </a:lnTo>
                  <a:lnTo>
                    <a:pt x="706" y="894"/>
                  </a:lnTo>
                  <a:lnTo>
                    <a:pt x="713" y="894"/>
                  </a:lnTo>
                  <a:lnTo>
                    <a:pt x="726" y="886"/>
                  </a:lnTo>
                  <a:lnTo>
                    <a:pt x="742" y="879"/>
                  </a:lnTo>
                  <a:lnTo>
                    <a:pt x="753" y="879"/>
                  </a:lnTo>
                  <a:lnTo>
                    <a:pt x="761" y="885"/>
                  </a:lnTo>
                  <a:lnTo>
                    <a:pt x="768" y="907"/>
                  </a:lnTo>
                  <a:lnTo>
                    <a:pt x="774" y="910"/>
                  </a:lnTo>
                  <a:lnTo>
                    <a:pt x="779" y="917"/>
                  </a:lnTo>
                  <a:lnTo>
                    <a:pt x="766" y="947"/>
                  </a:lnTo>
                  <a:lnTo>
                    <a:pt x="761" y="949"/>
                  </a:lnTo>
                  <a:lnTo>
                    <a:pt x="757" y="954"/>
                  </a:lnTo>
                  <a:lnTo>
                    <a:pt x="746" y="958"/>
                  </a:lnTo>
                  <a:lnTo>
                    <a:pt x="742" y="958"/>
                  </a:lnTo>
                  <a:lnTo>
                    <a:pt x="720" y="961"/>
                  </a:lnTo>
                  <a:lnTo>
                    <a:pt x="706" y="972"/>
                  </a:lnTo>
                  <a:lnTo>
                    <a:pt x="691" y="985"/>
                  </a:lnTo>
                  <a:lnTo>
                    <a:pt x="682" y="993"/>
                  </a:lnTo>
                  <a:lnTo>
                    <a:pt x="673" y="993"/>
                  </a:lnTo>
                  <a:lnTo>
                    <a:pt x="666" y="989"/>
                  </a:lnTo>
                  <a:lnTo>
                    <a:pt x="647" y="982"/>
                  </a:lnTo>
                  <a:lnTo>
                    <a:pt x="640" y="980"/>
                  </a:lnTo>
                  <a:lnTo>
                    <a:pt x="627" y="982"/>
                  </a:lnTo>
                  <a:lnTo>
                    <a:pt x="622" y="985"/>
                  </a:lnTo>
                  <a:lnTo>
                    <a:pt x="607" y="987"/>
                  </a:lnTo>
                  <a:lnTo>
                    <a:pt x="596" y="993"/>
                  </a:lnTo>
                  <a:lnTo>
                    <a:pt x="583" y="996"/>
                  </a:lnTo>
                  <a:lnTo>
                    <a:pt x="568" y="1011"/>
                  </a:lnTo>
                  <a:lnTo>
                    <a:pt x="563" y="1011"/>
                  </a:lnTo>
                  <a:lnTo>
                    <a:pt x="552" y="1020"/>
                  </a:lnTo>
                  <a:lnTo>
                    <a:pt x="543" y="1033"/>
                  </a:lnTo>
                  <a:lnTo>
                    <a:pt x="541" y="1037"/>
                  </a:lnTo>
                  <a:lnTo>
                    <a:pt x="541" y="1057"/>
                  </a:lnTo>
                  <a:lnTo>
                    <a:pt x="534" y="1059"/>
                  </a:lnTo>
                  <a:lnTo>
                    <a:pt x="530" y="1044"/>
                  </a:lnTo>
                  <a:lnTo>
                    <a:pt x="535" y="1040"/>
                  </a:lnTo>
                  <a:lnTo>
                    <a:pt x="523" y="1027"/>
                  </a:lnTo>
                  <a:lnTo>
                    <a:pt x="521" y="1035"/>
                  </a:lnTo>
                  <a:lnTo>
                    <a:pt x="523" y="1040"/>
                  </a:lnTo>
                  <a:lnTo>
                    <a:pt x="517" y="1042"/>
                  </a:lnTo>
                  <a:lnTo>
                    <a:pt x="506" y="1037"/>
                  </a:lnTo>
                  <a:lnTo>
                    <a:pt x="499" y="1004"/>
                  </a:lnTo>
                  <a:lnTo>
                    <a:pt x="471" y="982"/>
                  </a:lnTo>
                  <a:lnTo>
                    <a:pt x="480" y="941"/>
                  </a:lnTo>
                  <a:lnTo>
                    <a:pt x="475" y="938"/>
                  </a:lnTo>
                  <a:lnTo>
                    <a:pt x="468" y="934"/>
                  </a:lnTo>
                  <a:lnTo>
                    <a:pt x="444" y="938"/>
                  </a:lnTo>
                  <a:lnTo>
                    <a:pt x="435" y="939"/>
                  </a:lnTo>
                  <a:lnTo>
                    <a:pt x="427" y="954"/>
                  </a:lnTo>
                  <a:lnTo>
                    <a:pt x="413" y="958"/>
                  </a:lnTo>
                  <a:lnTo>
                    <a:pt x="391" y="1007"/>
                  </a:lnTo>
                  <a:lnTo>
                    <a:pt x="398" y="1013"/>
                  </a:lnTo>
                  <a:lnTo>
                    <a:pt x="400" y="1033"/>
                  </a:lnTo>
                  <a:lnTo>
                    <a:pt x="411" y="1037"/>
                  </a:lnTo>
                  <a:lnTo>
                    <a:pt x="418" y="1042"/>
                  </a:lnTo>
                  <a:lnTo>
                    <a:pt x="420" y="1048"/>
                  </a:lnTo>
                  <a:lnTo>
                    <a:pt x="418" y="1057"/>
                  </a:lnTo>
                  <a:lnTo>
                    <a:pt x="398" y="1071"/>
                  </a:lnTo>
                  <a:lnTo>
                    <a:pt x="387" y="1073"/>
                  </a:lnTo>
                  <a:lnTo>
                    <a:pt x="380" y="1075"/>
                  </a:lnTo>
                  <a:lnTo>
                    <a:pt x="372" y="1060"/>
                  </a:lnTo>
                  <a:lnTo>
                    <a:pt x="365" y="1059"/>
                  </a:lnTo>
                  <a:lnTo>
                    <a:pt x="341" y="1059"/>
                  </a:lnTo>
                  <a:lnTo>
                    <a:pt x="330" y="1057"/>
                  </a:lnTo>
                  <a:lnTo>
                    <a:pt x="317" y="1042"/>
                  </a:lnTo>
                  <a:lnTo>
                    <a:pt x="305" y="1048"/>
                  </a:lnTo>
                  <a:lnTo>
                    <a:pt x="290" y="1048"/>
                  </a:lnTo>
                  <a:lnTo>
                    <a:pt x="283" y="1044"/>
                  </a:lnTo>
                  <a:lnTo>
                    <a:pt x="275" y="1042"/>
                  </a:lnTo>
                  <a:lnTo>
                    <a:pt x="264" y="1057"/>
                  </a:lnTo>
                  <a:lnTo>
                    <a:pt x="261" y="1092"/>
                  </a:lnTo>
                  <a:lnTo>
                    <a:pt x="257" y="1095"/>
                  </a:lnTo>
                  <a:lnTo>
                    <a:pt x="250" y="1081"/>
                  </a:lnTo>
                  <a:lnTo>
                    <a:pt x="244" y="1079"/>
                  </a:lnTo>
                  <a:lnTo>
                    <a:pt x="248" y="1068"/>
                  </a:lnTo>
                  <a:lnTo>
                    <a:pt x="240" y="1066"/>
                  </a:lnTo>
                  <a:lnTo>
                    <a:pt x="233" y="1079"/>
                  </a:lnTo>
                  <a:lnTo>
                    <a:pt x="229" y="1082"/>
                  </a:lnTo>
                  <a:lnTo>
                    <a:pt x="218" y="1073"/>
                  </a:lnTo>
                  <a:lnTo>
                    <a:pt x="213" y="1081"/>
                  </a:lnTo>
                  <a:lnTo>
                    <a:pt x="206" y="1081"/>
                  </a:lnTo>
                  <a:lnTo>
                    <a:pt x="196" y="1075"/>
                  </a:lnTo>
                  <a:lnTo>
                    <a:pt x="178" y="1057"/>
                  </a:lnTo>
                  <a:lnTo>
                    <a:pt x="171" y="1051"/>
                  </a:lnTo>
                  <a:lnTo>
                    <a:pt x="149" y="1048"/>
                  </a:lnTo>
                  <a:lnTo>
                    <a:pt x="132" y="1048"/>
                  </a:lnTo>
                  <a:lnTo>
                    <a:pt x="125" y="1037"/>
                  </a:lnTo>
                  <a:lnTo>
                    <a:pt x="98" y="1022"/>
                  </a:lnTo>
                  <a:lnTo>
                    <a:pt x="96" y="1011"/>
                  </a:lnTo>
                  <a:lnTo>
                    <a:pt x="90" y="1002"/>
                  </a:lnTo>
                  <a:lnTo>
                    <a:pt x="81" y="994"/>
                  </a:lnTo>
                  <a:lnTo>
                    <a:pt x="63" y="989"/>
                  </a:lnTo>
                  <a:lnTo>
                    <a:pt x="52" y="982"/>
                  </a:lnTo>
                  <a:lnTo>
                    <a:pt x="46" y="965"/>
                  </a:lnTo>
                  <a:lnTo>
                    <a:pt x="43" y="961"/>
                  </a:lnTo>
                  <a:lnTo>
                    <a:pt x="35" y="956"/>
                  </a:lnTo>
                  <a:lnTo>
                    <a:pt x="26" y="956"/>
                  </a:lnTo>
                  <a:lnTo>
                    <a:pt x="0" y="925"/>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5" name="Google Shape;437;p32">
              <a:extLst>
                <a:ext uri="{FF2B5EF4-FFF2-40B4-BE49-F238E27FC236}">
                  <a16:creationId xmlns:a16="http://schemas.microsoft.com/office/drawing/2014/main" id="{13E29F6B-1AF8-C182-81CC-185DD81D4834}"/>
                </a:ext>
              </a:extLst>
            </p:cNvPr>
            <p:cNvSpPr/>
            <p:nvPr/>
          </p:nvSpPr>
          <p:spPr>
            <a:xfrm>
              <a:off x="9150736" y="4376395"/>
              <a:ext cx="502184" cy="671881"/>
            </a:xfrm>
            <a:custGeom>
              <a:avLst/>
              <a:gdLst/>
              <a:ahLst/>
              <a:cxnLst/>
              <a:rect l="l" t="t" r="r" b="b"/>
              <a:pathLst>
                <a:path w="779" h="1095" extrusionOk="0">
                  <a:moveTo>
                    <a:pt x="0" y="925"/>
                  </a:moveTo>
                  <a:lnTo>
                    <a:pt x="10" y="921"/>
                  </a:lnTo>
                  <a:lnTo>
                    <a:pt x="10" y="916"/>
                  </a:lnTo>
                  <a:lnTo>
                    <a:pt x="24" y="907"/>
                  </a:lnTo>
                  <a:lnTo>
                    <a:pt x="33" y="907"/>
                  </a:lnTo>
                  <a:lnTo>
                    <a:pt x="39" y="907"/>
                  </a:lnTo>
                  <a:lnTo>
                    <a:pt x="43" y="901"/>
                  </a:lnTo>
                  <a:lnTo>
                    <a:pt x="46" y="886"/>
                  </a:lnTo>
                  <a:lnTo>
                    <a:pt x="66" y="883"/>
                  </a:lnTo>
                  <a:lnTo>
                    <a:pt x="76" y="875"/>
                  </a:lnTo>
                  <a:lnTo>
                    <a:pt x="83" y="863"/>
                  </a:lnTo>
                  <a:lnTo>
                    <a:pt x="88" y="864"/>
                  </a:lnTo>
                  <a:lnTo>
                    <a:pt x="94" y="870"/>
                  </a:lnTo>
                  <a:lnTo>
                    <a:pt x="103" y="875"/>
                  </a:lnTo>
                  <a:lnTo>
                    <a:pt x="112" y="885"/>
                  </a:lnTo>
                  <a:lnTo>
                    <a:pt x="118" y="890"/>
                  </a:lnTo>
                  <a:lnTo>
                    <a:pt x="127" y="883"/>
                  </a:lnTo>
                  <a:lnTo>
                    <a:pt x="127" y="859"/>
                  </a:lnTo>
                  <a:lnTo>
                    <a:pt x="129" y="850"/>
                  </a:lnTo>
                  <a:lnTo>
                    <a:pt x="127" y="839"/>
                  </a:lnTo>
                  <a:lnTo>
                    <a:pt x="132" y="828"/>
                  </a:lnTo>
                  <a:lnTo>
                    <a:pt x="129" y="822"/>
                  </a:lnTo>
                  <a:lnTo>
                    <a:pt x="132" y="817"/>
                  </a:lnTo>
                  <a:lnTo>
                    <a:pt x="142" y="820"/>
                  </a:lnTo>
                  <a:lnTo>
                    <a:pt x="145" y="820"/>
                  </a:lnTo>
                  <a:lnTo>
                    <a:pt x="153" y="820"/>
                  </a:lnTo>
                  <a:lnTo>
                    <a:pt x="156" y="808"/>
                  </a:lnTo>
                  <a:lnTo>
                    <a:pt x="153" y="804"/>
                  </a:lnTo>
                  <a:lnTo>
                    <a:pt x="149" y="800"/>
                  </a:lnTo>
                  <a:lnTo>
                    <a:pt x="143" y="789"/>
                  </a:lnTo>
                  <a:lnTo>
                    <a:pt x="142" y="786"/>
                  </a:lnTo>
                  <a:lnTo>
                    <a:pt x="136" y="784"/>
                  </a:lnTo>
                  <a:lnTo>
                    <a:pt x="129" y="782"/>
                  </a:lnTo>
                  <a:lnTo>
                    <a:pt x="132" y="765"/>
                  </a:lnTo>
                  <a:lnTo>
                    <a:pt x="151" y="751"/>
                  </a:lnTo>
                  <a:lnTo>
                    <a:pt x="149" y="743"/>
                  </a:lnTo>
                  <a:lnTo>
                    <a:pt x="145" y="742"/>
                  </a:lnTo>
                  <a:lnTo>
                    <a:pt x="156" y="732"/>
                  </a:lnTo>
                  <a:lnTo>
                    <a:pt x="158" y="727"/>
                  </a:lnTo>
                  <a:lnTo>
                    <a:pt x="158" y="721"/>
                  </a:lnTo>
                  <a:lnTo>
                    <a:pt x="158" y="712"/>
                  </a:lnTo>
                  <a:lnTo>
                    <a:pt x="158" y="689"/>
                  </a:lnTo>
                  <a:lnTo>
                    <a:pt x="158" y="679"/>
                  </a:lnTo>
                  <a:lnTo>
                    <a:pt x="164" y="656"/>
                  </a:lnTo>
                  <a:lnTo>
                    <a:pt x="158" y="626"/>
                  </a:lnTo>
                  <a:lnTo>
                    <a:pt x="160" y="613"/>
                  </a:lnTo>
                  <a:lnTo>
                    <a:pt x="165" y="608"/>
                  </a:lnTo>
                  <a:lnTo>
                    <a:pt x="167" y="586"/>
                  </a:lnTo>
                  <a:lnTo>
                    <a:pt x="164" y="569"/>
                  </a:lnTo>
                  <a:lnTo>
                    <a:pt x="165" y="553"/>
                  </a:lnTo>
                  <a:lnTo>
                    <a:pt x="164" y="531"/>
                  </a:lnTo>
                  <a:lnTo>
                    <a:pt x="164" y="507"/>
                  </a:lnTo>
                  <a:lnTo>
                    <a:pt x="186" y="509"/>
                  </a:lnTo>
                  <a:lnTo>
                    <a:pt x="209" y="502"/>
                  </a:lnTo>
                  <a:lnTo>
                    <a:pt x="211" y="505"/>
                  </a:lnTo>
                  <a:lnTo>
                    <a:pt x="213" y="509"/>
                  </a:lnTo>
                  <a:lnTo>
                    <a:pt x="222" y="520"/>
                  </a:lnTo>
                  <a:lnTo>
                    <a:pt x="228" y="522"/>
                  </a:lnTo>
                  <a:lnTo>
                    <a:pt x="235" y="547"/>
                  </a:lnTo>
                  <a:lnTo>
                    <a:pt x="242" y="555"/>
                  </a:lnTo>
                  <a:lnTo>
                    <a:pt x="250" y="560"/>
                  </a:lnTo>
                  <a:lnTo>
                    <a:pt x="251" y="562"/>
                  </a:lnTo>
                  <a:lnTo>
                    <a:pt x="255" y="577"/>
                  </a:lnTo>
                  <a:lnTo>
                    <a:pt x="273" y="595"/>
                  </a:lnTo>
                  <a:lnTo>
                    <a:pt x="273" y="601"/>
                  </a:lnTo>
                  <a:lnTo>
                    <a:pt x="295" y="615"/>
                  </a:lnTo>
                  <a:lnTo>
                    <a:pt x="305" y="615"/>
                  </a:lnTo>
                  <a:lnTo>
                    <a:pt x="312" y="619"/>
                  </a:lnTo>
                  <a:lnTo>
                    <a:pt x="314" y="626"/>
                  </a:lnTo>
                  <a:lnTo>
                    <a:pt x="336" y="628"/>
                  </a:lnTo>
                  <a:lnTo>
                    <a:pt x="356" y="613"/>
                  </a:lnTo>
                  <a:lnTo>
                    <a:pt x="358" y="606"/>
                  </a:lnTo>
                  <a:lnTo>
                    <a:pt x="360" y="601"/>
                  </a:lnTo>
                  <a:lnTo>
                    <a:pt x="380" y="591"/>
                  </a:lnTo>
                  <a:lnTo>
                    <a:pt x="385" y="593"/>
                  </a:lnTo>
                  <a:lnTo>
                    <a:pt x="387" y="601"/>
                  </a:lnTo>
                  <a:lnTo>
                    <a:pt x="398" y="608"/>
                  </a:lnTo>
                  <a:lnTo>
                    <a:pt x="400" y="615"/>
                  </a:lnTo>
                  <a:lnTo>
                    <a:pt x="411" y="613"/>
                  </a:lnTo>
                  <a:lnTo>
                    <a:pt x="413" y="610"/>
                  </a:lnTo>
                  <a:lnTo>
                    <a:pt x="420" y="599"/>
                  </a:lnTo>
                  <a:lnTo>
                    <a:pt x="429" y="595"/>
                  </a:lnTo>
                  <a:lnTo>
                    <a:pt x="429" y="586"/>
                  </a:lnTo>
                  <a:lnTo>
                    <a:pt x="429" y="577"/>
                  </a:lnTo>
                  <a:lnTo>
                    <a:pt x="440" y="571"/>
                  </a:lnTo>
                  <a:lnTo>
                    <a:pt x="449" y="569"/>
                  </a:lnTo>
                  <a:lnTo>
                    <a:pt x="460" y="571"/>
                  </a:lnTo>
                  <a:lnTo>
                    <a:pt x="468" y="571"/>
                  </a:lnTo>
                  <a:lnTo>
                    <a:pt x="482" y="577"/>
                  </a:lnTo>
                  <a:lnTo>
                    <a:pt x="490" y="571"/>
                  </a:lnTo>
                  <a:lnTo>
                    <a:pt x="502" y="557"/>
                  </a:lnTo>
                  <a:lnTo>
                    <a:pt x="499" y="547"/>
                  </a:lnTo>
                  <a:lnTo>
                    <a:pt x="497" y="546"/>
                  </a:lnTo>
                  <a:lnTo>
                    <a:pt x="488" y="540"/>
                  </a:lnTo>
                  <a:lnTo>
                    <a:pt x="480" y="546"/>
                  </a:lnTo>
                  <a:lnTo>
                    <a:pt x="471" y="540"/>
                  </a:lnTo>
                  <a:lnTo>
                    <a:pt x="468" y="524"/>
                  </a:lnTo>
                  <a:lnTo>
                    <a:pt x="464" y="513"/>
                  </a:lnTo>
                  <a:lnTo>
                    <a:pt x="457" y="509"/>
                  </a:lnTo>
                  <a:lnTo>
                    <a:pt x="449" y="509"/>
                  </a:lnTo>
                  <a:lnTo>
                    <a:pt x="437" y="509"/>
                  </a:lnTo>
                  <a:lnTo>
                    <a:pt x="426" y="513"/>
                  </a:lnTo>
                  <a:lnTo>
                    <a:pt x="420" y="509"/>
                  </a:lnTo>
                  <a:lnTo>
                    <a:pt x="422" y="502"/>
                  </a:lnTo>
                  <a:lnTo>
                    <a:pt x="418" y="493"/>
                  </a:lnTo>
                  <a:lnTo>
                    <a:pt x="420" y="476"/>
                  </a:lnTo>
                  <a:lnTo>
                    <a:pt x="415" y="471"/>
                  </a:lnTo>
                  <a:lnTo>
                    <a:pt x="404" y="471"/>
                  </a:lnTo>
                  <a:lnTo>
                    <a:pt x="398" y="465"/>
                  </a:lnTo>
                  <a:lnTo>
                    <a:pt x="389" y="456"/>
                  </a:lnTo>
                  <a:lnTo>
                    <a:pt x="380" y="456"/>
                  </a:lnTo>
                  <a:lnTo>
                    <a:pt x="378" y="450"/>
                  </a:lnTo>
                  <a:lnTo>
                    <a:pt x="365" y="441"/>
                  </a:lnTo>
                  <a:lnTo>
                    <a:pt x="358" y="443"/>
                  </a:lnTo>
                  <a:lnTo>
                    <a:pt x="350" y="443"/>
                  </a:lnTo>
                  <a:lnTo>
                    <a:pt x="343" y="438"/>
                  </a:lnTo>
                  <a:lnTo>
                    <a:pt x="338" y="436"/>
                  </a:lnTo>
                  <a:lnTo>
                    <a:pt x="327" y="436"/>
                  </a:lnTo>
                  <a:lnTo>
                    <a:pt x="319" y="430"/>
                  </a:lnTo>
                  <a:lnTo>
                    <a:pt x="327" y="410"/>
                  </a:lnTo>
                  <a:lnTo>
                    <a:pt x="319" y="392"/>
                  </a:lnTo>
                  <a:lnTo>
                    <a:pt x="317" y="373"/>
                  </a:lnTo>
                  <a:lnTo>
                    <a:pt x="325" y="350"/>
                  </a:lnTo>
                  <a:lnTo>
                    <a:pt x="343" y="324"/>
                  </a:lnTo>
                  <a:lnTo>
                    <a:pt x="350" y="309"/>
                  </a:lnTo>
                  <a:lnTo>
                    <a:pt x="349" y="291"/>
                  </a:lnTo>
                  <a:lnTo>
                    <a:pt x="352" y="284"/>
                  </a:lnTo>
                  <a:lnTo>
                    <a:pt x="356" y="280"/>
                  </a:lnTo>
                  <a:lnTo>
                    <a:pt x="363" y="265"/>
                  </a:lnTo>
                  <a:lnTo>
                    <a:pt x="358" y="242"/>
                  </a:lnTo>
                  <a:lnTo>
                    <a:pt x="336" y="223"/>
                  </a:lnTo>
                  <a:lnTo>
                    <a:pt x="334" y="220"/>
                  </a:lnTo>
                  <a:lnTo>
                    <a:pt x="314" y="205"/>
                  </a:lnTo>
                  <a:lnTo>
                    <a:pt x="314" y="199"/>
                  </a:lnTo>
                  <a:lnTo>
                    <a:pt x="327" y="194"/>
                  </a:lnTo>
                  <a:lnTo>
                    <a:pt x="336" y="194"/>
                  </a:lnTo>
                  <a:lnTo>
                    <a:pt x="341" y="194"/>
                  </a:lnTo>
                  <a:lnTo>
                    <a:pt x="350" y="198"/>
                  </a:lnTo>
                  <a:lnTo>
                    <a:pt x="358" y="194"/>
                  </a:lnTo>
                  <a:lnTo>
                    <a:pt x="363" y="192"/>
                  </a:lnTo>
                  <a:lnTo>
                    <a:pt x="374" y="163"/>
                  </a:lnTo>
                  <a:lnTo>
                    <a:pt x="387" y="154"/>
                  </a:lnTo>
                  <a:lnTo>
                    <a:pt x="418" y="133"/>
                  </a:lnTo>
                  <a:lnTo>
                    <a:pt x="429" y="119"/>
                  </a:lnTo>
                  <a:lnTo>
                    <a:pt x="427" y="91"/>
                  </a:lnTo>
                  <a:lnTo>
                    <a:pt x="435" y="84"/>
                  </a:lnTo>
                  <a:lnTo>
                    <a:pt x="444" y="58"/>
                  </a:lnTo>
                  <a:lnTo>
                    <a:pt x="435" y="47"/>
                  </a:lnTo>
                  <a:lnTo>
                    <a:pt x="433" y="36"/>
                  </a:lnTo>
                  <a:lnTo>
                    <a:pt x="437" y="35"/>
                  </a:lnTo>
                  <a:lnTo>
                    <a:pt x="458" y="35"/>
                  </a:lnTo>
                  <a:lnTo>
                    <a:pt x="466" y="25"/>
                  </a:lnTo>
                  <a:lnTo>
                    <a:pt x="464" y="5"/>
                  </a:lnTo>
                  <a:lnTo>
                    <a:pt x="466" y="9"/>
                  </a:lnTo>
                  <a:lnTo>
                    <a:pt x="475" y="5"/>
                  </a:lnTo>
                  <a:lnTo>
                    <a:pt x="497" y="5"/>
                  </a:lnTo>
                  <a:lnTo>
                    <a:pt x="502" y="2"/>
                  </a:lnTo>
                  <a:lnTo>
                    <a:pt x="510" y="0"/>
                  </a:lnTo>
                  <a:lnTo>
                    <a:pt x="519" y="24"/>
                  </a:lnTo>
                  <a:lnTo>
                    <a:pt x="510" y="57"/>
                  </a:lnTo>
                  <a:lnTo>
                    <a:pt x="517" y="66"/>
                  </a:lnTo>
                  <a:lnTo>
                    <a:pt x="523" y="75"/>
                  </a:lnTo>
                  <a:lnTo>
                    <a:pt x="530" y="88"/>
                  </a:lnTo>
                  <a:lnTo>
                    <a:pt x="537" y="88"/>
                  </a:lnTo>
                  <a:lnTo>
                    <a:pt x="548" y="88"/>
                  </a:lnTo>
                  <a:lnTo>
                    <a:pt x="556" y="95"/>
                  </a:lnTo>
                  <a:lnTo>
                    <a:pt x="574" y="106"/>
                  </a:lnTo>
                  <a:lnTo>
                    <a:pt x="574" y="130"/>
                  </a:lnTo>
                  <a:lnTo>
                    <a:pt x="567" y="135"/>
                  </a:lnTo>
                  <a:lnTo>
                    <a:pt x="548" y="143"/>
                  </a:lnTo>
                  <a:lnTo>
                    <a:pt x="535" y="155"/>
                  </a:lnTo>
                  <a:lnTo>
                    <a:pt x="530" y="152"/>
                  </a:lnTo>
                  <a:lnTo>
                    <a:pt x="528" y="143"/>
                  </a:lnTo>
                  <a:lnTo>
                    <a:pt x="523" y="143"/>
                  </a:lnTo>
                  <a:lnTo>
                    <a:pt x="517" y="144"/>
                  </a:lnTo>
                  <a:lnTo>
                    <a:pt x="502" y="155"/>
                  </a:lnTo>
                  <a:lnTo>
                    <a:pt x="497" y="249"/>
                  </a:lnTo>
                  <a:lnTo>
                    <a:pt x="512" y="262"/>
                  </a:lnTo>
                  <a:lnTo>
                    <a:pt x="517" y="271"/>
                  </a:lnTo>
                  <a:lnTo>
                    <a:pt x="523" y="273"/>
                  </a:lnTo>
                  <a:lnTo>
                    <a:pt x="537" y="273"/>
                  </a:lnTo>
                  <a:lnTo>
                    <a:pt x="537" y="284"/>
                  </a:lnTo>
                  <a:lnTo>
                    <a:pt x="548" y="298"/>
                  </a:lnTo>
                  <a:lnTo>
                    <a:pt x="552" y="298"/>
                  </a:lnTo>
                  <a:lnTo>
                    <a:pt x="557" y="298"/>
                  </a:lnTo>
                  <a:lnTo>
                    <a:pt x="567" y="293"/>
                  </a:lnTo>
                  <a:lnTo>
                    <a:pt x="574" y="280"/>
                  </a:lnTo>
                  <a:lnTo>
                    <a:pt x="585" y="273"/>
                  </a:lnTo>
                  <a:lnTo>
                    <a:pt x="590" y="265"/>
                  </a:lnTo>
                  <a:lnTo>
                    <a:pt x="596" y="247"/>
                  </a:lnTo>
                  <a:lnTo>
                    <a:pt x="607" y="245"/>
                  </a:lnTo>
                  <a:lnTo>
                    <a:pt x="611" y="247"/>
                  </a:lnTo>
                  <a:lnTo>
                    <a:pt x="612" y="247"/>
                  </a:lnTo>
                  <a:lnTo>
                    <a:pt x="618" y="245"/>
                  </a:lnTo>
                  <a:lnTo>
                    <a:pt x="622" y="245"/>
                  </a:lnTo>
                  <a:lnTo>
                    <a:pt x="629" y="247"/>
                  </a:lnTo>
                  <a:lnTo>
                    <a:pt x="634" y="260"/>
                  </a:lnTo>
                  <a:lnTo>
                    <a:pt x="640" y="265"/>
                  </a:lnTo>
                  <a:lnTo>
                    <a:pt x="689" y="291"/>
                  </a:lnTo>
                  <a:lnTo>
                    <a:pt x="698" y="291"/>
                  </a:lnTo>
                  <a:lnTo>
                    <a:pt x="704" y="291"/>
                  </a:lnTo>
                  <a:lnTo>
                    <a:pt x="702" y="307"/>
                  </a:lnTo>
                  <a:lnTo>
                    <a:pt x="697" y="302"/>
                  </a:lnTo>
                  <a:lnTo>
                    <a:pt x="691" y="309"/>
                  </a:lnTo>
                  <a:lnTo>
                    <a:pt x="684" y="320"/>
                  </a:lnTo>
                  <a:lnTo>
                    <a:pt x="680" y="324"/>
                  </a:lnTo>
                  <a:lnTo>
                    <a:pt x="667" y="335"/>
                  </a:lnTo>
                  <a:lnTo>
                    <a:pt x="666" y="348"/>
                  </a:lnTo>
                  <a:lnTo>
                    <a:pt x="660" y="348"/>
                  </a:lnTo>
                  <a:lnTo>
                    <a:pt x="653" y="355"/>
                  </a:lnTo>
                  <a:lnTo>
                    <a:pt x="653" y="362"/>
                  </a:lnTo>
                  <a:lnTo>
                    <a:pt x="636" y="390"/>
                  </a:lnTo>
                  <a:lnTo>
                    <a:pt x="629" y="419"/>
                  </a:lnTo>
                  <a:lnTo>
                    <a:pt x="625" y="436"/>
                  </a:lnTo>
                  <a:lnTo>
                    <a:pt x="611" y="458"/>
                  </a:lnTo>
                  <a:lnTo>
                    <a:pt x="611" y="471"/>
                  </a:lnTo>
                  <a:lnTo>
                    <a:pt x="607" y="476"/>
                  </a:lnTo>
                  <a:lnTo>
                    <a:pt x="603" y="478"/>
                  </a:lnTo>
                  <a:lnTo>
                    <a:pt x="592" y="491"/>
                  </a:lnTo>
                  <a:lnTo>
                    <a:pt x="590" y="502"/>
                  </a:lnTo>
                  <a:lnTo>
                    <a:pt x="592" y="507"/>
                  </a:lnTo>
                  <a:lnTo>
                    <a:pt x="600" y="509"/>
                  </a:lnTo>
                  <a:lnTo>
                    <a:pt x="611" y="520"/>
                  </a:lnTo>
                  <a:lnTo>
                    <a:pt x="611" y="527"/>
                  </a:lnTo>
                  <a:lnTo>
                    <a:pt x="600" y="540"/>
                  </a:lnTo>
                  <a:lnTo>
                    <a:pt x="600" y="546"/>
                  </a:lnTo>
                  <a:lnTo>
                    <a:pt x="603" y="549"/>
                  </a:lnTo>
                  <a:lnTo>
                    <a:pt x="607" y="555"/>
                  </a:lnTo>
                  <a:lnTo>
                    <a:pt x="622" y="562"/>
                  </a:lnTo>
                  <a:lnTo>
                    <a:pt x="627" y="562"/>
                  </a:lnTo>
                  <a:lnTo>
                    <a:pt x="629" y="568"/>
                  </a:lnTo>
                  <a:lnTo>
                    <a:pt x="640" y="571"/>
                  </a:lnTo>
                  <a:lnTo>
                    <a:pt x="655" y="577"/>
                  </a:lnTo>
                  <a:lnTo>
                    <a:pt x="662" y="575"/>
                  </a:lnTo>
                  <a:lnTo>
                    <a:pt x="675" y="588"/>
                  </a:lnTo>
                  <a:lnTo>
                    <a:pt x="691" y="588"/>
                  </a:lnTo>
                  <a:lnTo>
                    <a:pt x="706" y="591"/>
                  </a:lnTo>
                  <a:lnTo>
                    <a:pt x="719" y="595"/>
                  </a:lnTo>
                  <a:lnTo>
                    <a:pt x="720" y="599"/>
                  </a:lnTo>
                  <a:lnTo>
                    <a:pt x="726" y="601"/>
                  </a:lnTo>
                  <a:lnTo>
                    <a:pt x="720" y="615"/>
                  </a:lnTo>
                  <a:lnTo>
                    <a:pt x="713" y="624"/>
                  </a:lnTo>
                  <a:lnTo>
                    <a:pt x="698" y="634"/>
                  </a:lnTo>
                  <a:lnTo>
                    <a:pt x="669" y="639"/>
                  </a:lnTo>
                  <a:lnTo>
                    <a:pt x="662" y="635"/>
                  </a:lnTo>
                  <a:lnTo>
                    <a:pt x="655" y="643"/>
                  </a:lnTo>
                  <a:lnTo>
                    <a:pt x="636" y="646"/>
                  </a:lnTo>
                  <a:lnTo>
                    <a:pt x="634" y="643"/>
                  </a:lnTo>
                  <a:lnTo>
                    <a:pt x="629" y="646"/>
                  </a:lnTo>
                  <a:lnTo>
                    <a:pt x="627" y="656"/>
                  </a:lnTo>
                  <a:lnTo>
                    <a:pt x="622" y="721"/>
                  </a:lnTo>
                  <a:lnTo>
                    <a:pt x="614" y="732"/>
                  </a:lnTo>
                  <a:lnTo>
                    <a:pt x="611" y="734"/>
                  </a:lnTo>
                  <a:lnTo>
                    <a:pt x="603" y="745"/>
                  </a:lnTo>
                  <a:lnTo>
                    <a:pt x="596" y="760"/>
                  </a:lnTo>
                  <a:lnTo>
                    <a:pt x="590" y="764"/>
                  </a:lnTo>
                  <a:lnTo>
                    <a:pt x="589" y="771"/>
                  </a:lnTo>
                  <a:lnTo>
                    <a:pt x="583" y="773"/>
                  </a:lnTo>
                  <a:lnTo>
                    <a:pt x="583" y="804"/>
                  </a:lnTo>
                  <a:lnTo>
                    <a:pt x="596" y="815"/>
                  </a:lnTo>
                  <a:lnTo>
                    <a:pt x="603" y="817"/>
                  </a:lnTo>
                  <a:lnTo>
                    <a:pt x="618" y="820"/>
                  </a:lnTo>
                  <a:lnTo>
                    <a:pt x="622" y="822"/>
                  </a:lnTo>
                  <a:lnTo>
                    <a:pt x="633" y="822"/>
                  </a:lnTo>
                  <a:lnTo>
                    <a:pt x="647" y="828"/>
                  </a:lnTo>
                  <a:lnTo>
                    <a:pt x="658" y="835"/>
                  </a:lnTo>
                  <a:lnTo>
                    <a:pt x="658" y="839"/>
                  </a:lnTo>
                  <a:lnTo>
                    <a:pt x="655" y="855"/>
                  </a:lnTo>
                  <a:lnTo>
                    <a:pt x="658" y="864"/>
                  </a:lnTo>
                  <a:lnTo>
                    <a:pt x="662" y="872"/>
                  </a:lnTo>
                  <a:lnTo>
                    <a:pt x="667" y="899"/>
                  </a:lnTo>
                  <a:lnTo>
                    <a:pt x="689" y="901"/>
                  </a:lnTo>
                  <a:lnTo>
                    <a:pt x="695" y="894"/>
                  </a:lnTo>
                  <a:lnTo>
                    <a:pt x="697" y="894"/>
                  </a:lnTo>
                  <a:lnTo>
                    <a:pt x="702" y="890"/>
                  </a:lnTo>
                  <a:lnTo>
                    <a:pt x="706" y="894"/>
                  </a:lnTo>
                  <a:lnTo>
                    <a:pt x="713" y="894"/>
                  </a:lnTo>
                  <a:lnTo>
                    <a:pt x="726" y="886"/>
                  </a:lnTo>
                  <a:lnTo>
                    <a:pt x="742" y="879"/>
                  </a:lnTo>
                  <a:lnTo>
                    <a:pt x="753" y="879"/>
                  </a:lnTo>
                  <a:lnTo>
                    <a:pt x="761" y="885"/>
                  </a:lnTo>
                  <a:lnTo>
                    <a:pt x="768" y="907"/>
                  </a:lnTo>
                  <a:lnTo>
                    <a:pt x="774" y="910"/>
                  </a:lnTo>
                  <a:lnTo>
                    <a:pt x="779" y="917"/>
                  </a:lnTo>
                  <a:lnTo>
                    <a:pt x="766" y="947"/>
                  </a:lnTo>
                  <a:lnTo>
                    <a:pt x="761" y="949"/>
                  </a:lnTo>
                  <a:lnTo>
                    <a:pt x="757" y="954"/>
                  </a:lnTo>
                  <a:lnTo>
                    <a:pt x="746" y="958"/>
                  </a:lnTo>
                  <a:lnTo>
                    <a:pt x="742" y="958"/>
                  </a:lnTo>
                  <a:lnTo>
                    <a:pt x="720" y="961"/>
                  </a:lnTo>
                  <a:lnTo>
                    <a:pt x="706" y="972"/>
                  </a:lnTo>
                  <a:lnTo>
                    <a:pt x="691" y="985"/>
                  </a:lnTo>
                  <a:lnTo>
                    <a:pt x="682" y="993"/>
                  </a:lnTo>
                  <a:lnTo>
                    <a:pt x="673" y="993"/>
                  </a:lnTo>
                  <a:lnTo>
                    <a:pt x="666" y="989"/>
                  </a:lnTo>
                  <a:lnTo>
                    <a:pt x="647" y="982"/>
                  </a:lnTo>
                  <a:lnTo>
                    <a:pt x="640" y="980"/>
                  </a:lnTo>
                  <a:lnTo>
                    <a:pt x="627" y="982"/>
                  </a:lnTo>
                  <a:lnTo>
                    <a:pt x="622" y="985"/>
                  </a:lnTo>
                  <a:lnTo>
                    <a:pt x="607" y="987"/>
                  </a:lnTo>
                  <a:lnTo>
                    <a:pt x="596" y="993"/>
                  </a:lnTo>
                  <a:lnTo>
                    <a:pt x="583" y="996"/>
                  </a:lnTo>
                  <a:lnTo>
                    <a:pt x="568" y="1011"/>
                  </a:lnTo>
                  <a:lnTo>
                    <a:pt x="563" y="1011"/>
                  </a:lnTo>
                  <a:lnTo>
                    <a:pt x="552" y="1020"/>
                  </a:lnTo>
                  <a:lnTo>
                    <a:pt x="543" y="1033"/>
                  </a:lnTo>
                  <a:lnTo>
                    <a:pt x="541" y="1037"/>
                  </a:lnTo>
                  <a:lnTo>
                    <a:pt x="541" y="1057"/>
                  </a:lnTo>
                  <a:lnTo>
                    <a:pt x="534" y="1059"/>
                  </a:lnTo>
                  <a:lnTo>
                    <a:pt x="530" y="1044"/>
                  </a:lnTo>
                  <a:lnTo>
                    <a:pt x="535" y="1040"/>
                  </a:lnTo>
                  <a:lnTo>
                    <a:pt x="523" y="1027"/>
                  </a:lnTo>
                  <a:lnTo>
                    <a:pt x="521" y="1035"/>
                  </a:lnTo>
                  <a:lnTo>
                    <a:pt x="523" y="1040"/>
                  </a:lnTo>
                  <a:lnTo>
                    <a:pt x="517" y="1042"/>
                  </a:lnTo>
                  <a:lnTo>
                    <a:pt x="506" y="1037"/>
                  </a:lnTo>
                  <a:lnTo>
                    <a:pt x="499" y="1004"/>
                  </a:lnTo>
                  <a:lnTo>
                    <a:pt x="471" y="982"/>
                  </a:lnTo>
                  <a:lnTo>
                    <a:pt x="480" y="941"/>
                  </a:lnTo>
                  <a:lnTo>
                    <a:pt x="475" y="938"/>
                  </a:lnTo>
                  <a:lnTo>
                    <a:pt x="468" y="934"/>
                  </a:lnTo>
                  <a:lnTo>
                    <a:pt x="444" y="938"/>
                  </a:lnTo>
                  <a:lnTo>
                    <a:pt x="435" y="939"/>
                  </a:lnTo>
                  <a:lnTo>
                    <a:pt x="427" y="954"/>
                  </a:lnTo>
                  <a:lnTo>
                    <a:pt x="413" y="958"/>
                  </a:lnTo>
                  <a:lnTo>
                    <a:pt x="391" y="1007"/>
                  </a:lnTo>
                  <a:lnTo>
                    <a:pt x="398" y="1013"/>
                  </a:lnTo>
                  <a:lnTo>
                    <a:pt x="400" y="1033"/>
                  </a:lnTo>
                  <a:lnTo>
                    <a:pt x="411" y="1037"/>
                  </a:lnTo>
                  <a:lnTo>
                    <a:pt x="418" y="1042"/>
                  </a:lnTo>
                  <a:lnTo>
                    <a:pt x="420" y="1048"/>
                  </a:lnTo>
                  <a:lnTo>
                    <a:pt x="418" y="1057"/>
                  </a:lnTo>
                  <a:lnTo>
                    <a:pt x="398" y="1071"/>
                  </a:lnTo>
                  <a:lnTo>
                    <a:pt x="387" y="1073"/>
                  </a:lnTo>
                  <a:lnTo>
                    <a:pt x="380" y="1075"/>
                  </a:lnTo>
                  <a:lnTo>
                    <a:pt x="372" y="1060"/>
                  </a:lnTo>
                  <a:lnTo>
                    <a:pt x="365" y="1059"/>
                  </a:lnTo>
                  <a:lnTo>
                    <a:pt x="341" y="1059"/>
                  </a:lnTo>
                  <a:lnTo>
                    <a:pt x="330" y="1057"/>
                  </a:lnTo>
                  <a:lnTo>
                    <a:pt x="317" y="1042"/>
                  </a:lnTo>
                  <a:lnTo>
                    <a:pt x="305" y="1048"/>
                  </a:lnTo>
                  <a:lnTo>
                    <a:pt x="290" y="1048"/>
                  </a:lnTo>
                  <a:lnTo>
                    <a:pt x="283" y="1044"/>
                  </a:lnTo>
                  <a:lnTo>
                    <a:pt x="275" y="1042"/>
                  </a:lnTo>
                  <a:lnTo>
                    <a:pt x="264" y="1057"/>
                  </a:lnTo>
                  <a:lnTo>
                    <a:pt x="261" y="1092"/>
                  </a:lnTo>
                  <a:lnTo>
                    <a:pt x="257" y="1095"/>
                  </a:lnTo>
                  <a:lnTo>
                    <a:pt x="250" y="1081"/>
                  </a:lnTo>
                  <a:lnTo>
                    <a:pt x="244" y="1079"/>
                  </a:lnTo>
                  <a:lnTo>
                    <a:pt x="248" y="1068"/>
                  </a:lnTo>
                  <a:lnTo>
                    <a:pt x="240" y="1066"/>
                  </a:lnTo>
                  <a:lnTo>
                    <a:pt x="233" y="1079"/>
                  </a:lnTo>
                  <a:lnTo>
                    <a:pt x="229" y="1082"/>
                  </a:lnTo>
                  <a:lnTo>
                    <a:pt x="218" y="1073"/>
                  </a:lnTo>
                  <a:lnTo>
                    <a:pt x="213" y="1081"/>
                  </a:lnTo>
                  <a:lnTo>
                    <a:pt x="206" y="1081"/>
                  </a:lnTo>
                  <a:lnTo>
                    <a:pt x="196" y="1075"/>
                  </a:lnTo>
                  <a:lnTo>
                    <a:pt x="178" y="1057"/>
                  </a:lnTo>
                  <a:lnTo>
                    <a:pt x="171" y="1051"/>
                  </a:lnTo>
                  <a:lnTo>
                    <a:pt x="149" y="1048"/>
                  </a:lnTo>
                  <a:lnTo>
                    <a:pt x="132" y="1048"/>
                  </a:lnTo>
                  <a:lnTo>
                    <a:pt x="125" y="1037"/>
                  </a:lnTo>
                  <a:lnTo>
                    <a:pt x="98" y="1022"/>
                  </a:lnTo>
                  <a:lnTo>
                    <a:pt x="96" y="1011"/>
                  </a:lnTo>
                  <a:lnTo>
                    <a:pt x="90" y="1002"/>
                  </a:lnTo>
                  <a:lnTo>
                    <a:pt x="81" y="994"/>
                  </a:lnTo>
                  <a:lnTo>
                    <a:pt x="63" y="989"/>
                  </a:lnTo>
                  <a:lnTo>
                    <a:pt x="52" y="982"/>
                  </a:lnTo>
                  <a:lnTo>
                    <a:pt x="46" y="965"/>
                  </a:lnTo>
                  <a:lnTo>
                    <a:pt x="43" y="961"/>
                  </a:lnTo>
                  <a:lnTo>
                    <a:pt x="35" y="956"/>
                  </a:lnTo>
                  <a:lnTo>
                    <a:pt x="26" y="956"/>
                  </a:lnTo>
                  <a:lnTo>
                    <a:pt x="0" y="925"/>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6" name="Google Shape;438;p32">
              <a:extLst>
                <a:ext uri="{FF2B5EF4-FFF2-40B4-BE49-F238E27FC236}">
                  <a16:creationId xmlns:a16="http://schemas.microsoft.com/office/drawing/2014/main" id="{D32D9149-3CF8-A964-5DCB-B75A1856F22C}"/>
                </a:ext>
              </a:extLst>
            </p:cNvPr>
            <p:cNvSpPr/>
            <p:nvPr/>
          </p:nvSpPr>
          <p:spPr>
            <a:xfrm>
              <a:off x="9239033" y="4628868"/>
              <a:ext cx="235916" cy="132445"/>
            </a:xfrm>
            <a:custGeom>
              <a:avLst/>
              <a:gdLst/>
              <a:ahLst/>
              <a:cxnLst/>
              <a:rect l="l" t="t" r="r" b="b"/>
              <a:pathLst>
                <a:path w="362" h="216" extrusionOk="0">
                  <a:moveTo>
                    <a:pt x="0" y="49"/>
                  </a:moveTo>
                  <a:lnTo>
                    <a:pt x="35" y="33"/>
                  </a:lnTo>
                  <a:lnTo>
                    <a:pt x="42" y="33"/>
                  </a:lnTo>
                  <a:lnTo>
                    <a:pt x="49" y="35"/>
                  </a:lnTo>
                  <a:lnTo>
                    <a:pt x="64" y="37"/>
                  </a:lnTo>
                  <a:lnTo>
                    <a:pt x="78" y="33"/>
                  </a:lnTo>
                  <a:lnTo>
                    <a:pt x="93" y="37"/>
                  </a:lnTo>
                  <a:lnTo>
                    <a:pt x="100" y="37"/>
                  </a:lnTo>
                  <a:lnTo>
                    <a:pt x="121" y="35"/>
                  </a:lnTo>
                  <a:lnTo>
                    <a:pt x="132" y="29"/>
                  </a:lnTo>
                  <a:lnTo>
                    <a:pt x="143" y="20"/>
                  </a:lnTo>
                  <a:lnTo>
                    <a:pt x="165" y="4"/>
                  </a:lnTo>
                  <a:lnTo>
                    <a:pt x="174" y="4"/>
                  </a:lnTo>
                  <a:lnTo>
                    <a:pt x="187" y="0"/>
                  </a:lnTo>
                  <a:lnTo>
                    <a:pt x="179" y="18"/>
                  </a:lnTo>
                  <a:lnTo>
                    <a:pt x="187" y="24"/>
                  </a:lnTo>
                  <a:lnTo>
                    <a:pt x="198" y="24"/>
                  </a:lnTo>
                  <a:lnTo>
                    <a:pt x="203" y="26"/>
                  </a:lnTo>
                  <a:lnTo>
                    <a:pt x="210" y="33"/>
                  </a:lnTo>
                  <a:lnTo>
                    <a:pt x="218" y="33"/>
                  </a:lnTo>
                  <a:lnTo>
                    <a:pt x="225" y="29"/>
                  </a:lnTo>
                  <a:lnTo>
                    <a:pt x="240" y="40"/>
                  </a:lnTo>
                  <a:lnTo>
                    <a:pt x="242" y="44"/>
                  </a:lnTo>
                  <a:lnTo>
                    <a:pt x="251" y="44"/>
                  </a:lnTo>
                  <a:lnTo>
                    <a:pt x="258" y="51"/>
                  </a:lnTo>
                  <a:lnTo>
                    <a:pt x="264" y="59"/>
                  </a:lnTo>
                  <a:lnTo>
                    <a:pt x="275" y="59"/>
                  </a:lnTo>
                  <a:lnTo>
                    <a:pt x="280" y="64"/>
                  </a:lnTo>
                  <a:lnTo>
                    <a:pt x="278" y="82"/>
                  </a:lnTo>
                  <a:lnTo>
                    <a:pt x="282" y="90"/>
                  </a:lnTo>
                  <a:lnTo>
                    <a:pt x="280" y="97"/>
                  </a:lnTo>
                  <a:lnTo>
                    <a:pt x="286" y="99"/>
                  </a:lnTo>
                  <a:lnTo>
                    <a:pt x="297" y="97"/>
                  </a:lnTo>
                  <a:lnTo>
                    <a:pt x="309" y="97"/>
                  </a:lnTo>
                  <a:lnTo>
                    <a:pt x="317" y="97"/>
                  </a:lnTo>
                  <a:lnTo>
                    <a:pt x="326" y="99"/>
                  </a:lnTo>
                  <a:lnTo>
                    <a:pt x="329" y="113"/>
                  </a:lnTo>
                  <a:lnTo>
                    <a:pt x="333" y="128"/>
                  </a:lnTo>
                  <a:lnTo>
                    <a:pt x="340" y="132"/>
                  </a:lnTo>
                  <a:lnTo>
                    <a:pt x="348" y="128"/>
                  </a:lnTo>
                  <a:lnTo>
                    <a:pt x="357" y="132"/>
                  </a:lnTo>
                  <a:lnTo>
                    <a:pt x="359" y="134"/>
                  </a:lnTo>
                  <a:lnTo>
                    <a:pt x="362" y="146"/>
                  </a:lnTo>
                  <a:lnTo>
                    <a:pt x="350" y="161"/>
                  </a:lnTo>
                  <a:lnTo>
                    <a:pt x="342" y="165"/>
                  </a:lnTo>
                  <a:lnTo>
                    <a:pt x="329" y="161"/>
                  </a:lnTo>
                  <a:lnTo>
                    <a:pt x="320" y="161"/>
                  </a:lnTo>
                  <a:lnTo>
                    <a:pt x="309" y="157"/>
                  </a:lnTo>
                  <a:lnTo>
                    <a:pt x="300" y="161"/>
                  </a:lnTo>
                  <a:lnTo>
                    <a:pt x="289" y="165"/>
                  </a:lnTo>
                  <a:lnTo>
                    <a:pt x="289" y="172"/>
                  </a:lnTo>
                  <a:lnTo>
                    <a:pt x="289" y="183"/>
                  </a:lnTo>
                  <a:lnTo>
                    <a:pt x="280" y="187"/>
                  </a:lnTo>
                  <a:lnTo>
                    <a:pt x="273" y="198"/>
                  </a:lnTo>
                  <a:lnTo>
                    <a:pt x="271" y="201"/>
                  </a:lnTo>
                  <a:lnTo>
                    <a:pt x="260" y="203"/>
                  </a:lnTo>
                  <a:lnTo>
                    <a:pt x="258" y="196"/>
                  </a:lnTo>
                  <a:lnTo>
                    <a:pt x="249" y="189"/>
                  </a:lnTo>
                  <a:lnTo>
                    <a:pt x="245" y="181"/>
                  </a:lnTo>
                  <a:lnTo>
                    <a:pt x="242" y="178"/>
                  </a:lnTo>
                  <a:lnTo>
                    <a:pt x="220" y="189"/>
                  </a:lnTo>
                  <a:lnTo>
                    <a:pt x="218" y="194"/>
                  </a:lnTo>
                  <a:lnTo>
                    <a:pt x="216" y="201"/>
                  </a:lnTo>
                  <a:lnTo>
                    <a:pt x="196" y="216"/>
                  </a:lnTo>
                  <a:lnTo>
                    <a:pt x="174" y="212"/>
                  </a:lnTo>
                  <a:lnTo>
                    <a:pt x="172" y="205"/>
                  </a:lnTo>
                  <a:lnTo>
                    <a:pt x="166" y="203"/>
                  </a:lnTo>
                  <a:lnTo>
                    <a:pt x="157" y="203"/>
                  </a:lnTo>
                  <a:lnTo>
                    <a:pt x="133" y="189"/>
                  </a:lnTo>
                  <a:lnTo>
                    <a:pt x="133" y="183"/>
                  </a:lnTo>
                  <a:lnTo>
                    <a:pt x="115" y="165"/>
                  </a:lnTo>
                  <a:lnTo>
                    <a:pt x="111" y="150"/>
                  </a:lnTo>
                  <a:lnTo>
                    <a:pt x="110" y="148"/>
                  </a:lnTo>
                  <a:lnTo>
                    <a:pt x="102" y="143"/>
                  </a:lnTo>
                  <a:lnTo>
                    <a:pt x="95" y="134"/>
                  </a:lnTo>
                  <a:lnTo>
                    <a:pt x="88" y="110"/>
                  </a:lnTo>
                  <a:lnTo>
                    <a:pt x="82" y="108"/>
                  </a:lnTo>
                  <a:lnTo>
                    <a:pt x="75" y="97"/>
                  </a:lnTo>
                  <a:lnTo>
                    <a:pt x="73" y="92"/>
                  </a:lnTo>
                  <a:lnTo>
                    <a:pt x="71" y="90"/>
                  </a:lnTo>
                  <a:lnTo>
                    <a:pt x="47" y="97"/>
                  </a:lnTo>
                  <a:lnTo>
                    <a:pt x="24" y="93"/>
                  </a:lnTo>
                  <a:lnTo>
                    <a:pt x="24" y="90"/>
                  </a:lnTo>
                  <a:lnTo>
                    <a:pt x="13" y="77"/>
                  </a:lnTo>
                  <a:lnTo>
                    <a:pt x="13" y="57"/>
                  </a:lnTo>
                  <a:lnTo>
                    <a:pt x="9" y="53"/>
                  </a:lnTo>
                  <a:lnTo>
                    <a:pt x="0" y="49"/>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7" name="Google Shape;439;p32">
              <a:extLst>
                <a:ext uri="{FF2B5EF4-FFF2-40B4-BE49-F238E27FC236}">
                  <a16:creationId xmlns:a16="http://schemas.microsoft.com/office/drawing/2014/main" id="{822653B0-8B8B-E6E0-40D7-CF99C094CF8F}"/>
                </a:ext>
              </a:extLst>
            </p:cNvPr>
            <p:cNvSpPr/>
            <p:nvPr/>
          </p:nvSpPr>
          <p:spPr>
            <a:xfrm>
              <a:off x="9239033" y="4628868"/>
              <a:ext cx="235916" cy="132445"/>
            </a:xfrm>
            <a:custGeom>
              <a:avLst/>
              <a:gdLst/>
              <a:ahLst/>
              <a:cxnLst/>
              <a:rect l="l" t="t" r="r" b="b"/>
              <a:pathLst>
                <a:path w="362" h="216" extrusionOk="0">
                  <a:moveTo>
                    <a:pt x="0" y="49"/>
                  </a:moveTo>
                  <a:lnTo>
                    <a:pt x="35" y="33"/>
                  </a:lnTo>
                  <a:lnTo>
                    <a:pt x="42" y="33"/>
                  </a:lnTo>
                  <a:lnTo>
                    <a:pt x="49" y="35"/>
                  </a:lnTo>
                  <a:lnTo>
                    <a:pt x="64" y="37"/>
                  </a:lnTo>
                  <a:lnTo>
                    <a:pt x="78" y="33"/>
                  </a:lnTo>
                  <a:lnTo>
                    <a:pt x="93" y="37"/>
                  </a:lnTo>
                  <a:lnTo>
                    <a:pt x="100" y="37"/>
                  </a:lnTo>
                  <a:lnTo>
                    <a:pt x="121" y="35"/>
                  </a:lnTo>
                  <a:lnTo>
                    <a:pt x="132" y="29"/>
                  </a:lnTo>
                  <a:lnTo>
                    <a:pt x="143" y="20"/>
                  </a:lnTo>
                  <a:lnTo>
                    <a:pt x="165" y="4"/>
                  </a:lnTo>
                  <a:lnTo>
                    <a:pt x="174" y="4"/>
                  </a:lnTo>
                  <a:lnTo>
                    <a:pt x="187" y="0"/>
                  </a:lnTo>
                  <a:lnTo>
                    <a:pt x="179" y="18"/>
                  </a:lnTo>
                  <a:lnTo>
                    <a:pt x="187" y="24"/>
                  </a:lnTo>
                  <a:lnTo>
                    <a:pt x="198" y="24"/>
                  </a:lnTo>
                  <a:lnTo>
                    <a:pt x="203" y="26"/>
                  </a:lnTo>
                  <a:lnTo>
                    <a:pt x="210" y="33"/>
                  </a:lnTo>
                  <a:lnTo>
                    <a:pt x="218" y="33"/>
                  </a:lnTo>
                  <a:lnTo>
                    <a:pt x="225" y="29"/>
                  </a:lnTo>
                  <a:lnTo>
                    <a:pt x="240" y="40"/>
                  </a:lnTo>
                  <a:lnTo>
                    <a:pt x="242" y="44"/>
                  </a:lnTo>
                  <a:lnTo>
                    <a:pt x="251" y="44"/>
                  </a:lnTo>
                  <a:lnTo>
                    <a:pt x="258" y="51"/>
                  </a:lnTo>
                  <a:lnTo>
                    <a:pt x="264" y="59"/>
                  </a:lnTo>
                  <a:lnTo>
                    <a:pt x="275" y="59"/>
                  </a:lnTo>
                  <a:lnTo>
                    <a:pt x="280" y="64"/>
                  </a:lnTo>
                  <a:lnTo>
                    <a:pt x="278" y="82"/>
                  </a:lnTo>
                  <a:lnTo>
                    <a:pt x="282" y="90"/>
                  </a:lnTo>
                  <a:lnTo>
                    <a:pt x="280" y="97"/>
                  </a:lnTo>
                  <a:lnTo>
                    <a:pt x="286" y="99"/>
                  </a:lnTo>
                  <a:lnTo>
                    <a:pt x="297" y="97"/>
                  </a:lnTo>
                  <a:lnTo>
                    <a:pt x="309" y="97"/>
                  </a:lnTo>
                  <a:lnTo>
                    <a:pt x="317" y="97"/>
                  </a:lnTo>
                  <a:lnTo>
                    <a:pt x="326" y="99"/>
                  </a:lnTo>
                  <a:lnTo>
                    <a:pt x="329" y="113"/>
                  </a:lnTo>
                  <a:lnTo>
                    <a:pt x="333" y="128"/>
                  </a:lnTo>
                  <a:lnTo>
                    <a:pt x="340" y="132"/>
                  </a:lnTo>
                  <a:lnTo>
                    <a:pt x="348" y="128"/>
                  </a:lnTo>
                  <a:lnTo>
                    <a:pt x="357" y="132"/>
                  </a:lnTo>
                  <a:lnTo>
                    <a:pt x="359" y="134"/>
                  </a:lnTo>
                  <a:lnTo>
                    <a:pt x="362" y="146"/>
                  </a:lnTo>
                  <a:lnTo>
                    <a:pt x="350" y="161"/>
                  </a:lnTo>
                  <a:lnTo>
                    <a:pt x="342" y="165"/>
                  </a:lnTo>
                  <a:lnTo>
                    <a:pt x="329" y="161"/>
                  </a:lnTo>
                  <a:lnTo>
                    <a:pt x="320" y="161"/>
                  </a:lnTo>
                  <a:lnTo>
                    <a:pt x="309" y="157"/>
                  </a:lnTo>
                  <a:lnTo>
                    <a:pt x="300" y="161"/>
                  </a:lnTo>
                  <a:lnTo>
                    <a:pt x="289" y="165"/>
                  </a:lnTo>
                  <a:lnTo>
                    <a:pt x="289" y="172"/>
                  </a:lnTo>
                  <a:lnTo>
                    <a:pt x="289" y="183"/>
                  </a:lnTo>
                  <a:lnTo>
                    <a:pt x="280" y="187"/>
                  </a:lnTo>
                  <a:lnTo>
                    <a:pt x="273" y="198"/>
                  </a:lnTo>
                  <a:lnTo>
                    <a:pt x="271" y="201"/>
                  </a:lnTo>
                  <a:lnTo>
                    <a:pt x="260" y="203"/>
                  </a:lnTo>
                  <a:lnTo>
                    <a:pt x="258" y="196"/>
                  </a:lnTo>
                  <a:lnTo>
                    <a:pt x="249" y="189"/>
                  </a:lnTo>
                  <a:lnTo>
                    <a:pt x="245" y="181"/>
                  </a:lnTo>
                  <a:lnTo>
                    <a:pt x="242" y="178"/>
                  </a:lnTo>
                  <a:lnTo>
                    <a:pt x="220" y="189"/>
                  </a:lnTo>
                  <a:lnTo>
                    <a:pt x="218" y="194"/>
                  </a:lnTo>
                  <a:lnTo>
                    <a:pt x="216" y="201"/>
                  </a:lnTo>
                  <a:lnTo>
                    <a:pt x="196" y="216"/>
                  </a:lnTo>
                  <a:lnTo>
                    <a:pt x="174" y="212"/>
                  </a:lnTo>
                  <a:lnTo>
                    <a:pt x="172" y="205"/>
                  </a:lnTo>
                  <a:lnTo>
                    <a:pt x="166" y="203"/>
                  </a:lnTo>
                  <a:lnTo>
                    <a:pt x="157" y="203"/>
                  </a:lnTo>
                  <a:lnTo>
                    <a:pt x="133" y="189"/>
                  </a:lnTo>
                  <a:lnTo>
                    <a:pt x="133" y="183"/>
                  </a:lnTo>
                  <a:lnTo>
                    <a:pt x="115" y="165"/>
                  </a:lnTo>
                  <a:lnTo>
                    <a:pt x="111" y="150"/>
                  </a:lnTo>
                  <a:lnTo>
                    <a:pt x="110" y="148"/>
                  </a:lnTo>
                  <a:lnTo>
                    <a:pt x="102" y="143"/>
                  </a:lnTo>
                  <a:lnTo>
                    <a:pt x="95" y="134"/>
                  </a:lnTo>
                  <a:lnTo>
                    <a:pt x="88" y="110"/>
                  </a:lnTo>
                  <a:lnTo>
                    <a:pt x="82" y="108"/>
                  </a:lnTo>
                  <a:lnTo>
                    <a:pt x="75" y="97"/>
                  </a:lnTo>
                  <a:lnTo>
                    <a:pt x="73" y="92"/>
                  </a:lnTo>
                  <a:lnTo>
                    <a:pt x="71" y="90"/>
                  </a:lnTo>
                  <a:lnTo>
                    <a:pt x="47" y="97"/>
                  </a:lnTo>
                  <a:lnTo>
                    <a:pt x="24" y="93"/>
                  </a:lnTo>
                  <a:lnTo>
                    <a:pt x="24" y="90"/>
                  </a:lnTo>
                  <a:lnTo>
                    <a:pt x="13" y="77"/>
                  </a:lnTo>
                  <a:lnTo>
                    <a:pt x="13" y="57"/>
                  </a:lnTo>
                  <a:lnTo>
                    <a:pt x="9" y="53"/>
                  </a:lnTo>
                  <a:lnTo>
                    <a:pt x="0" y="49"/>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8" name="Google Shape;440;p32">
              <a:extLst>
                <a:ext uri="{FF2B5EF4-FFF2-40B4-BE49-F238E27FC236}">
                  <a16:creationId xmlns:a16="http://schemas.microsoft.com/office/drawing/2014/main" id="{30FB2946-91FE-50A8-1AEB-704B43121D72}"/>
                </a:ext>
              </a:extLst>
            </p:cNvPr>
            <p:cNvSpPr/>
            <p:nvPr/>
          </p:nvSpPr>
          <p:spPr>
            <a:xfrm>
              <a:off x="8113256" y="2255899"/>
              <a:ext cx="859506" cy="1240292"/>
            </a:xfrm>
            <a:custGeom>
              <a:avLst/>
              <a:gdLst/>
              <a:ahLst/>
              <a:cxnLst/>
              <a:rect l="l" t="t" r="r" b="b"/>
              <a:pathLst>
                <a:path w="1330" h="2026" extrusionOk="0">
                  <a:moveTo>
                    <a:pt x="1330" y="773"/>
                  </a:moveTo>
                  <a:lnTo>
                    <a:pt x="1301" y="800"/>
                  </a:lnTo>
                  <a:lnTo>
                    <a:pt x="1287" y="831"/>
                  </a:lnTo>
                  <a:lnTo>
                    <a:pt x="1250" y="811"/>
                  </a:lnTo>
                  <a:lnTo>
                    <a:pt x="1232" y="789"/>
                  </a:lnTo>
                  <a:lnTo>
                    <a:pt x="1178" y="808"/>
                  </a:lnTo>
                  <a:lnTo>
                    <a:pt x="1158" y="885"/>
                  </a:lnTo>
                  <a:lnTo>
                    <a:pt x="1151" y="925"/>
                  </a:lnTo>
                  <a:lnTo>
                    <a:pt x="1103" y="947"/>
                  </a:lnTo>
                  <a:lnTo>
                    <a:pt x="1061" y="950"/>
                  </a:lnTo>
                  <a:lnTo>
                    <a:pt x="1048" y="956"/>
                  </a:lnTo>
                  <a:lnTo>
                    <a:pt x="1028" y="987"/>
                  </a:lnTo>
                  <a:lnTo>
                    <a:pt x="1004" y="1002"/>
                  </a:lnTo>
                  <a:lnTo>
                    <a:pt x="999" y="1013"/>
                  </a:lnTo>
                  <a:lnTo>
                    <a:pt x="1004" y="1068"/>
                  </a:lnTo>
                  <a:lnTo>
                    <a:pt x="1021" y="1066"/>
                  </a:lnTo>
                  <a:lnTo>
                    <a:pt x="1032" y="1070"/>
                  </a:lnTo>
                  <a:lnTo>
                    <a:pt x="1043" y="1060"/>
                  </a:lnTo>
                  <a:lnTo>
                    <a:pt x="1043" y="1042"/>
                  </a:lnTo>
                  <a:lnTo>
                    <a:pt x="1046" y="1037"/>
                  </a:lnTo>
                  <a:lnTo>
                    <a:pt x="1078" y="1055"/>
                  </a:lnTo>
                  <a:lnTo>
                    <a:pt x="1087" y="1053"/>
                  </a:lnTo>
                  <a:lnTo>
                    <a:pt x="1101" y="1062"/>
                  </a:lnTo>
                  <a:lnTo>
                    <a:pt x="1105" y="1168"/>
                  </a:lnTo>
                  <a:lnTo>
                    <a:pt x="1089" y="1176"/>
                  </a:lnTo>
                  <a:lnTo>
                    <a:pt x="1078" y="1220"/>
                  </a:lnTo>
                  <a:lnTo>
                    <a:pt x="1061" y="1229"/>
                  </a:lnTo>
                  <a:lnTo>
                    <a:pt x="1032" y="1211"/>
                  </a:lnTo>
                  <a:lnTo>
                    <a:pt x="1014" y="1212"/>
                  </a:lnTo>
                  <a:lnTo>
                    <a:pt x="1006" y="1220"/>
                  </a:lnTo>
                  <a:lnTo>
                    <a:pt x="992" y="1234"/>
                  </a:lnTo>
                  <a:lnTo>
                    <a:pt x="970" y="1245"/>
                  </a:lnTo>
                  <a:lnTo>
                    <a:pt x="918" y="1310"/>
                  </a:lnTo>
                  <a:lnTo>
                    <a:pt x="889" y="1324"/>
                  </a:lnTo>
                  <a:lnTo>
                    <a:pt x="905" y="1366"/>
                  </a:lnTo>
                  <a:lnTo>
                    <a:pt x="924" y="1386"/>
                  </a:lnTo>
                  <a:lnTo>
                    <a:pt x="927" y="1410"/>
                  </a:lnTo>
                  <a:lnTo>
                    <a:pt x="970" y="1423"/>
                  </a:lnTo>
                  <a:lnTo>
                    <a:pt x="981" y="1465"/>
                  </a:lnTo>
                  <a:lnTo>
                    <a:pt x="979" y="1487"/>
                  </a:lnTo>
                  <a:lnTo>
                    <a:pt x="1003" y="1495"/>
                  </a:lnTo>
                  <a:lnTo>
                    <a:pt x="984" y="1546"/>
                  </a:lnTo>
                  <a:lnTo>
                    <a:pt x="988" y="1551"/>
                  </a:lnTo>
                  <a:lnTo>
                    <a:pt x="1006" y="1566"/>
                  </a:lnTo>
                  <a:lnTo>
                    <a:pt x="1010" y="1570"/>
                  </a:lnTo>
                  <a:lnTo>
                    <a:pt x="1041" y="1608"/>
                  </a:lnTo>
                  <a:lnTo>
                    <a:pt x="1074" y="1632"/>
                  </a:lnTo>
                  <a:lnTo>
                    <a:pt x="1079" y="1625"/>
                  </a:lnTo>
                  <a:lnTo>
                    <a:pt x="1094" y="1630"/>
                  </a:lnTo>
                  <a:lnTo>
                    <a:pt x="1105" y="1643"/>
                  </a:lnTo>
                  <a:lnTo>
                    <a:pt x="1109" y="1650"/>
                  </a:lnTo>
                  <a:lnTo>
                    <a:pt x="1081" y="1650"/>
                  </a:lnTo>
                  <a:lnTo>
                    <a:pt x="1078" y="1670"/>
                  </a:lnTo>
                  <a:lnTo>
                    <a:pt x="1085" y="1680"/>
                  </a:lnTo>
                  <a:lnTo>
                    <a:pt x="1134" y="1698"/>
                  </a:lnTo>
                  <a:lnTo>
                    <a:pt x="1133" y="1718"/>
                  </a:lnTo>
                  <a:lnTo>
                    <a:pt x="1180" y="1729"/>
                  </a:lnTo>
                  <a:lnTo>
                    <a:pt x="1189" y="1725"/>
                  </a:lnTo>
                  <a:lnTo>
                    <a:pt x="1211" y="1742"/>
                  </a:lnTo>
                  <a:lnTo>
                    <a:pt x="1210" y="1751"/>
                  </a:lnTo>
                  <a:lnTo>
                    <a:pt x="1197" y="1766"/>
                  </a:lnTo>
                  <a:lnTo>
                    <a:pt x="1169" y="1773"/>
                  </a:lnTo>
                  <a:lnTo>
                    <a:pt x="1155" y="1769"/>
                  </a:lnTo>
                  <a:lnTo>
                    <a:pt x="1149" y="1777"/>
                  </a:lnTo>
                  <a:lnTo>
                    <a:pt x="1101" y="1766"/>
                  </a:lnTo>
                  <a:lnTo>
                    <a:pt x="1078" y="1751"/>
                  </a:lnTo>
                  <a:lnTo>
                    <a:pt x="1028" y="1777"/>
                  </a:lnTo>
                  <a:lnTo>
                    <a:pt x="1014" y="1791"/>
                  </a:lnTo>
                  <a:lnTo>
                    <a:pt x="1010" y="1821"/>
                  </a:lnTo>
                  <a:lnTo>
                    <a:pt x="1012" y="1854"/>
                  </a:lnTo>
                  <a:lnTo>
                    <a:pt x="1034" y="1861"/>
                  </a:lnTo>
                  <a:lnTo>
                    <a:pt x="1032" y="1887"/>
                  </a:lnTo>
                  <a:lnTo>
                    <a:pt x="1025" y="1898"/>
                  </a:lnTo>
                  <a:lnTo>
                    <a:pt x="1017" y="1909"/>
                  </a:lnTo>
                  <a:lnTo>
                    <a:pt x="1014" y="1918"/>
                  </a:lnTo>
                  <a:lnTo>
                    <a:pt x="1026" y="1956"/>
                  </a:lnTo>
                  <a:lnTo>
                    <a:pt x="1026" y="1967"/>
                  </a:lnTo>
                  <a:lnTo>
                    <a:pt x="1026" y="1982"/>
                  </a:lnTo>
                  <a:lnTo>
                    <a:pt x="1032" y="1991"/>
                  </a:lnTo>
                  <a:lnTo>
                    <a:pt x="1026" y="2015"/>
                  </a:lnTo>
                  <a:lnTo>
                    <a:pt x="1014" y="2026"/>
                  </a:lnTo>
                  <a:lnTo>
                    <a:pt x="1012" y="2020"/>
                  </a:lnTo>
                  <a:lnTo>
                    <a:pt x="1010" y="2015"/>
                  </a:lnTo>
                  <a:lnTo>
                    <a:pt x="1003" y="2011"/>
                  </a:lnTo>
                  <a:lnTo>
                    <a:pt x="993" y="2004"/>
                  </a:lnTo>
                  <a:lnTo>
                    <a:pt x="981" y="2011"/>
                  </a:lnTo>
                  <a:lnTo>
                    <a:pt x="973" y="2018"/>
                  </a:lnTo>
                  <a:lnTo>
                    <a:pt x="951" y="2015"/>
                  </a:lnTo>
                  <a:lnTo>
                    <a:pt x="924" y="1998"/>
                  </a:lnTo>
                  <a:lnTo>
                    <a:pt x="889" y="1947"/>
                  </a:lnTo>
                  <a:lnTo>
                    <a:pt x="865" y="1912"/>
                  </a:lnTo>
                  <a:lnTo>
                    <a:pt x="861" y="1912"/>
                  </a:lnTo>
                  <a:lnTo>
                    <a:pt x="854" y="1918"/>
                  </a:lnTo>
                  <a:lnTo>
                    <a:pt x="817" y="1920"/>
                  </a:lnTo>
                  <a:lnTo>
                    <a:pt x="805" y="1925"/>
                  </a:lnTo>
                  <a:lnTo>
                    <a:pt x="794" y="1936"/>
                  </a:lnTo>
                  <a:lnTo>
                    <a:pt x="781" y="1929"/>
                  </a:lnTo>
                  <a:lnTo>
                    <a:pt x="772" y="1929"/>
                  </a:lnTo>
                  <a:lnTo>
                    <a:pt x="763" y="1920"/>
                  </a:lnTo>
                  <a:lnTo>
                    <a:pt x="763" y="1909"/>
                  </a:lnTo>
                  <a:lnTo>
                    <a:pt x="763" y="1898"/>
                  </a:lnTo>
                  <a:lnTo>
                    <a:pt x="757" y="1892"/>
                  </a:lnTo>
                  <a:lnTo>
                    <a:pt x="757" y="1883"/>
                  </a:lnTo>
                  <a:lnTo>
                    <a:pt x="757" y="1877"/>
                  </a:lnTo>
                  <a:lnTo>
                    <a:pt x="744" y="1887"/>
                  </a:lnTo>
                  <a:lnTo>
                    <a:pt x="733" y="1888"/>
                  </a:lnTo>
                  <a:lnTo>
                    <a:pt x="728" y="1888"/>
                  </a:lnTo>
                  <a:lnTo>
                    <a:pt x="724" y="1883"/>
                  </a:lnTo>
                  <a:lnTo>
                    <a:pt x="719" y="1865"/>
                  </a:lnTo>
                  <a:lnTo>
                    <a:pt x="717" y="1857"/>
                  </a:lnTo>
                  <a:lnTo>
                    <a:pt x="697" y="1850"/>
                  </a:lnTo>
                  <a:lnTo>
                    <a:pt x="675" y="1850"/>
                  </a:lnTo>
                  <a:lnTo>
                    <a:pt x="642" y="1832"/>
                  </a:lnTo>
                  <a:lnTo>
                    <a:pt x="625" y="1832"/>
                  </a:lnTo>
                  <a:lnTo>
                    <a:pt x="610" y="1828"/>
                  </a:lnTo>
                  <a:lnTo>
                    <a:pt x="594" y="1822"/>
                  </a:lnTo>
                  <a:lnTo>
                    <a:pt x="566" y="1815"/>
                  </a:lnTo>
                  <a:lnTo>
                    <a:pt x="517" y="1804"/>
                  </a:lnTo>
                  <a:lnTo>
                    <a:pt x="427" y="1821"/>
                  </a:lnTo>
                  <a:lnTo>
                    <a:pt x="409" y="1824"/>
                  </a:lnTo>
                  <a:lnTo>
                    <a:pt x="394" y="1830"/>
                  </a:lnTo>
                  <a:lnTo>
                    <a:pt x="380" y="1863"/>
                  </a:lnTo>
                  <a:lnTo>
                    <a:pt x="380" y="1876"/>
                  </a:lnTo>
                  <a:lnTo>
                    <a:pt x="372" y="1903"/>
                  </a:lnTo>
                  <a:lnTo>
                    <a:pt x="356" y="1936"/>
                  </a:lnTo>
                  <a:lnTo>
                    <a:pt x="337" y="1962"/>
                  </a:lnTo>
                  <a:lnTo>
                    <a:pt x="326" y="1947"/>
                  </a:lnTo>
                  <a:lnTo>
                    <a:pt x="315" y="1943"/>
                  </a:lnTo>
                  <a:lnTo>
                    <a:pt x="290" y="1932"/>
                  </a:lnTo>
                  <a:lnTo>
                    <a:pt x="268" y="1936"/>
                  </a:lnTo>
                  <a:lnTo>
                    <a:pt x="224" y="1940"/>
                  </a:lnTo>
                  <a:lnTo>
                    <a:pt x="217" y="1941"/>
                  </a:lnTo>
                  <a:lnTo>
                    <a:pt x="213" y="1932"/>
                  </a:lnTo>
                  <a:lnTo>
                    <a:pt x="189" y="1909"/>
                  </a:lnTo>
                  <a:lnTo>
                    <a:pt x="174" y="1868"/>
                  </a:lnTo>
                  <a:lnTo>
                    <a:pt x="165" y="1855"/>
                  </a:lnTo>
                  <a:lnTo>
                    <a:pt x="160" y="1833"/>
                  </a:lnTo>
                  <a:lnTo>
                    <a:pt x="141" y="1822"/>
                  </a:lnTo>
                  <a:lnTo>
                    <a:pt x="125" y="1799"/>
                  </a:lnTo>
                  <a:lnTo>
                    <a:pt x="116" y="1789"/>
                  </a:lnTo>
                  <a:lnTo>
                    <a:pt x="110" y="1777"/>
                  </a:lnTo>
                  <a:lnTo>
                    <a:pt x="110" y="1764"/>
                  </a:lnTo>
                  <a:lnTo>
                    <a:pt x="116" y="1751"/>
                  </a:lnTo>
                  <a:lnTo>
                    <a:pt x="125" y="1736"/>
                  </a:lnTo>
                  <a:lnTo>
                    <a:pt x="149" y="1736"/>
                  </a:lnTo>
                  <a:lnTo>
                    <a:pt x="156" y="1735"/>
                  </a:lnTo>
                  <a:lnTo>
                    <a:pt x="156" y="1722"/>
                  </a:lnTo>
                  <a:lnTo>
                    <a:pt x="132" y="1687"/>
                  </a:lnTo>
                  <a:lnTo>
                    <a:pt x="127" y="1685"/>
                  </a:lnTo>
                  <a:lnTo>
                    <a:pt x="123" y="1674"/>
                  </a:lnTo>
                  <a:lnTo>
                    <a:pt x="123" y="1663"/>
                  </a:lnTo>
                  <a:lnTo>
                    <a:pt x="152" y="1606"/>
                  </a:lnTo>
                  <a:lnTo>
                    <a:pt x="163" y="1586"/>
                  </a:lnTo>
                  <a:lnTo>
                    <a:pt x="174" y="1566"/>
                  </a:lnTo>
                  <a:lnTo>
                    <a:pt x="171" y="1538"/>
                  </a:lnTo>
                  <a:lnTo>
                    <a:pt x="171" y="1513"/>
                  </a:lnTo>
                  <a:lnTo>
                    <a:pt x="165" y="1458"/>
                  </a:lnTo>
                  <a:lnTo>
                    <a:pt x="189" y="1399"/>
                  </a:lnTo>
                  <a:lnTo>
                    <a:pt x="189" y="1370"/>
                  </a:lnTo>
                  <a:lnTo>
                    <a:pt x="140" y="1295"/>
                  </a:lnTo>
                  <a:lnTo>
                    <a:pt x="123" y="1266"/>
                  </a:lnTo>
                  <a:lnTo>
                    <a:pt x="96" y="1240"/>
                  </a:lnTo>
                  <a:lnTo>
                    <a:pt x="86" y="1190"/>
                  </a:lnTo>
                  <a:lnTo>
                    <a:pt x="13" y="885"/>
                  </a:lnTo>
                  <a:lnTo>
                    <a:pt x="0" y="798"/>
                  </a:lnTo>
                  <a:lnTo>
                    <a:pt x="272" y="337"/>
                  </a:lnTo>
                  <a:lnTo>
                    <a:pt x="290" y="302"/>
                  </a:lnTo>
                  <a:lnTo>
                    <a:pt x="358" y="232"/>
                  </a:lnTo>
                  <a:lnTo>
                    <a:pt x="398" y="104"/>
                  </a:lnTo>
                  <a:lnTo>
                    <a:pt x="455" y="47"/>
                  </a:lnTo>
                  <a:lnTo>
                    <a:pt x="475" y="47"/>
                  </a:lnTo>
                  <a:lnTo>
                    <a:pt x="543" y="0"/>
                  </a:lnTo>
                  <a:lnTo>
                    <a:pt x="632" y="35"/>
                  </a:lnTo>
                  <a:lnTo>
                    <a:pt x="634" y="27"/>
                  </a:lnTo>
                  <a:lnTo>
                    <a:pt x="649" y="33"/>
                  </a:lnTo>
                  <a:lnTo>
                    <a:pt x="651" y="25"/>
                  </a:lnTo>
                  <a:lnTo>
                    <a:pt x="726" y="40"/>
                  </a:lnTo>
                  <a:lnTo>
                    <a:pt x="794" y="40"/>
                  </a:lnTo>
                  <a:lnTo>
                    <a:pt x="794" y="47"/>
                  </a:lnTo>
                  <a:lnTo>
                    <a:pt x="828" y="49"/>
                  </a:lnTo>
                  <a:lnTo>
                    <a:pt x="867" y="101"/>
                  </a:lnTo>
                  <a:lnTo>
                    <a:pt x="878" y="99"/>
                  </a:lnTo>
                  <a:lnTo>
                    <a:pt x="885" y="139"/>
                  </a:lnTo>
                  <a:lnTo>
                    <a:pt x="911" y="141"/>
                  </a:lnTo>
                  <a:lnTo>
                    <a:pt x="920" y="155"/>
                  </a:lnTo>
                  <a:lnTo>
                    <a:pt x="948" y="163"/>
                  </a:lnTo>
                  <a:lnTo>
                    <a:pt x="962" y="194"/>
                  </a:lnTo>
                  <a:lnTo>
                    <a:pt x="1032" y="247"/>
                  </a:lnTo>
                  <a:lnTo>
                    <a:pt x="1039" y="273"/>
                  </a:lnTo>
                  <a:lnTo>
                    <a:pt x="1072" y="304"/>
                  </a:lnTo>
                  <a:lnTo>
                    <a:pt x="1089" y="375"/>
                  </a:lnTo>
                  <a:lnTo>
                    <a:pt x="1178" y="525"/>
                  </a:lnTo>
                  <a:lnTo>
                    <a:pt x="1171" y="531"/>
                  </a:lnTo>
                  <a:lnTo>
                    <a:pt x="1202" y="621"/>
                  </a:lnTo>
                  <a:lnTo>
                    <a:pt x="1219" y="639"/>
                  </a:lnTo>
                  <a:lnTo>
                    <a:pt x="1288" y="712"/>
                  </a:lnTo>
                  <a:lnTo>
                    <a:pt x="1330" y="773"/>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9" name="Google Shape;441;p32">
              <a:extLst>
                <a:ext uri="{FF2B5EF4-FFF2-40B4-BE49-F238E27FC236}">
                  <a16:creationId xmlns:a16="http://schemas.microsoft.com/office/drawing/2014/main" id="{A14ABA52-F6E5-758A-22BD-5E5F610FD065}"/>
                </a:ext>
              </a:extLst>
            </p:cNvPr>
            <p:cNvSpPr/>
            <p:nvPr/>
          </p:nvSpPr>
          <p:spPr>
            <a:xfrm>
              <a:off x="8022202" y="3362365"/>
              <a:ext cx="747758" cy="947809"/>
            </a:xfrm>
            <a:custGeom>
              <a:avLst/>
              <a:gdLst/>
              <a:ahLst/>
              <a:cxnLst/>
              <a:rect l="l" t="t" r="r" b="b"/>
              <a:pathLst>
                <a:path w="1158" h="1548" extrusionOk="0">
                  <a:moveTo>
                    <a:pt x="0" y="949"/>
                  </a:moveTo>
                  <a:lnTo>
                    <a:pt x="2" y="985"/>
                  </a:lnTo>
                  <a:lnTo>
                    <a:pt x="6" y="1031"/>
                  </a:lnTo>
                  <a:lnTo>
                    <a:pt x="98" y="1031"/>
                  </a:lnTo>
                  <a:lnTo>
                    <a:pt x="116" y="1035"/>
                  </a:lnTo>
                  <a:lnTo>
                    <a:pt x="116" y="1009"/>
                  </a:lnTo>
                  <a:lnTo>
                    <a:pt x="87" y="993"/>
                  </a:lnTo>
                  <a:lnTo>
                    <a:pt x="83" y="910"/>
                  </a:lnTo>
                  <a:lnTo>
                    <a:pt x="88" y="907"/>
                  </a:lnTo>
                  <a:lnTo>
                    <a:pt x="171" y="930"/>
                  </a:lnTo>
                  <a:lnTo>
                    <a:pt x="167" y="972"/>
                  </a:lnTo>
                  <a:lnTo>
                    <a:pt x="138" y="987"/>
                  </a:lnTo>
                  <a:lnTo>
                    <a:pt x="142" y="1018"/>
                  </a:lnTo>
                  <a:lnTo>
                    <a:pt x="134" y="1020"/>
                  </a:lnTo>
                  <a:lnTo>
                    <a:pt x="134" y="1024"/>
                  </a:lnTo>
                  <a:lnTo>
                    <a:pt x="140" y="1042"/>
                  </a:lnTo>
                  <a:lnTo>
                    <a:pt x="134" y="1117"/>
                  </a:lnTo>
                  <a:lnTo>
                    <a:pt x="149" y="1106"/>
                  </a:lnTo>
                  <a:lnTo>
                    <a:pt x="156" y="1073"/>
                  </a:lnTo>
                  <a:lnTo>
                    <a:pt x="156" y="1060"/>
                  </a:lnTo>
                  <a:lnTo>
                    <a:pt x="165" y="1037"/>
                  </a:lnTo>
                  <a:lnTo>
                    <a:pt x="173" y="982"/>
                  </a:lnTo>
                  <a:lnTo>
                    <a:pt x="180" y="980"/>
                  </a:lnTo>
                  <a:lnTo>
                    <a:pt x="193" y="987"/>
                  </a:lnTo>
                  <a:lnTo>
                    <a:pt x="218" y="993"/>
                  </a:lnTo>
                  <a:lnTo>
                    <a:pt x="218" y="998"/>
                  </a:lnTo>
                  <a:lnTo>
                    <a:pt x="228" y="1004"/>
                  </a:lnTo>
                  <a:lnTo>
                    <a:pt x="218" y="1046"/>
                  </a:lnTo>
                  <a:lnTo>
                    <a:pt x="200" y="1104"/>
                  </a:lnTo>
                  <a:lnTo>
                    <a:pt x="200" y="1156"/>
                  </a:lnTo>
                  <a:lnTo>
                    <a:pt x="239" y="1161"/>
                  </a:lnTo>
                  <a:lnTo>
                    <a:pt x="250" y="1159"/>
                  </a:lnTo>
                  <a:lnTo>
                    <a:pt x="255" y="1152"/>
                  </a:lnTo>
                  <a:lnTo>
                    <a:pt x="264" y="1143"/>
                  </a:lnTo>
                  <a:lnTo>
                    <a:pt x="273" y="1121"/>
                  </a:lnTo>
                  <a:lnTo>
                    <a:pt x="273" y="1106"/>
                  </a:lnTo>
                  <a:lnTo>
                    <a:pt x="270" y="1092"/>
                  </a:lnTo>
                  <a:lnTo>
                    <a:pt x="270" y="1068"/>
                  </a:lnTo>
                  <a:lnTo>
                    <a:pt x="295" y="1044"/>
                  </a:lnTo>
                  <a:lnTo>
                    <a:pt x="305" y="1042"/>
                  </a:lnTo>
                  <a:lnTo>
                    <a:pt x="347" y="1042"/>
                  </a:lnTo>
                  <a:lnTo>
                    <a:pt x="361" y="1049"/>
                  </a:lnTo>
                  <a:lnTo>
                    <a:pt x="371" y="1051"/>
                  </a:lnTo>
                  <a:lnTo>
                    <a:pt x="387" y="1060"/>
                  </a:lnTo>
                  <a:lnTo>
                    <a:pt x="389" y="1084"/>
                  </a:lnTo>
                  <a:lnTo>
                    <a:pt x="385" y="1101"/>
                  </a:lnTo>
                  <a:lnTo>
                    <a:pt x="363" y="1137"/>
                  </a:lnTo>
                  <a:lnTo>
                    <a:pt x="356" y="1176"/>
                  </a:lnTo>
                  <a:lnTo>
                    <a:pt x="350" y="1187"/>
                  </a:lnTo>
                  <a:lnTo>
                    <a:pt x="354" y="1203"/>
                  </a:lnTo>
                  <a:lnTo>
                    <a:pt x="341" y="1223"/>
                  </a:lnTo>
                  <a:lnTo>
                    <a:pt x="334" y="1225"/>
                  </a:lnTo>
                  <a:lnTo>
                    <a:pt x="325" y="1225"/>
                  </a:lnTo>
                  <a:lnTo>
                    <a:pt x="323" y="1223"/>
                  </a:lnTo>
                  <a:lnTo>
                    <a:pt x="295" y="1236"/>
                  </a:lnTo>
                  <a:lnTo>
                    <a:pt x="264" y="1275"/>
                  </a:lnTo>
                  <a:lnTo>
                    <a:pt x="248" y="1273"/>
                  </a:lnTo>
                  <a:lnTo>
                    <a:pt x="235" y="1275"/>
                  </a:lnTo>
                  <a:lnTo>
                    <a:pt x="224" y="1267"/>
                  </a:lnTo>
                  <a:lnTo>
                    <a:pt x="217" y="1278"/>
                  </a:lnTo>
                  <a:lnTo>
                    <a:pt x="224" y="1304"/>
                  </a:lnTo>
                  <a:lnTo>
                    <a:pt x="220" y="1319"/>
                  </a:lnTo>
                  <a:lnTo>
                    <a:pt x="211" y="1315"/>
                  </a:lnTo>
                  <a:lnTo>
                    <a:pt x="207" y="1308"/>
                  </a:lnTo>
                  <a:lnTo>
                    <a:pt x="204" y="1313"/>
                  </a:lnTo>
                  <a:lnTo>
                    <a:pt x="209" y="1328"/>
                  </a:lnTo>
                  <a:lnTo>
                    <a:pt x="207" y="1346"/>
                  </a:lnTo>
                  <a:lnTo>
                    <a:pt x="204" y="1352"/>
                  </a:lnTo>
                  <a:lnTo>
                    <a:pt x="209" y="1355"/>
                  </a:lnTo>
                  <a:lnTo>
                    <a:pt x="218" y="1363"/>
                  </a:lnTo>
                  <a:lnTo>
                    <a:pt x="200" y="1385"/>
                  </a:lnTo>
                  <a:lnTo>
                    <a:pt x="193" y="1372"/>
                  </a:lnTo>
                  <a:lnTo>
                    <a:pt x="187" y="1390"/>
                  </a:lnTo>
                  <a:lnTo>
                    <a:pt x="180" y="1386"/>
                  </a:lnTo>
                  <a:lnTo>
                    <a:pt x="165" y="1399"/>
                  </a:lnTo>
                  <a:lnTo>
                    <a:pt x="165" y="1414"/>
                  </a:lnTo>
                  <a:lnTo>
                    <a:pt x="151" y="1432"/>
                  </a:lnTo>
                  <a:lnTo>
                    <a:pt x="143" y="1476"/>
                  </a:lnTo>
                  <a:lnTo>
                    <a:pt x="140" y="1484"/>
                  </a:lnTo>
                  <a:lnTo>
                    <a:pt x="165" y="1491"/>
                  </a:lnTo>
                  <a:lnTo>
                    <a:pt x="211" y="1487"/>
                  </a:lnTo>
                  <a:lnTo>
                    <a:pt x="215" y="1504"/>
                  </a:lnTo>
                  <a:lnTo>
                    <a:pt x="218" y="1511"/>
                  </a:lnTo>
                  <a:lnTo>
                    <a:pt x="301" y="1526"/>
                  </a:lnTo>
                  <a:lnTo>
                    <a:pt x="310" y="1544"/>
                  </a:lnTo>
                  <a:lnTo>
                    <a:pt x="350" y="1542"/>
                  </a:lnTo>
                  <a:lnTo>
                    <a:pt x="367" y="1535"/>
                  </a:lnTo>
                  <a:lnTo>
                    <a:pt x="402" y="1548"/>
                  </a:lnTo>
                  <a:lnTo>
                    <a:pt x="422" y="1548"/>
                  </a:lnTo>
                  <a:lnTo>
                    <a:pt x="422" y="1529"/>
                  </a:lnTo>
                  <a:lnTo>
                    <a:pt x="415" y="1489"/>
                  </a:lnTo>
                  <a:lnTo>
                    <a:pt x="425" y="1473"/>
                  </a:lnTo>
                  <a:lnTo>
                    <a:pt x="449" y="1480"/>
                  </a:lnTo>
                  <a:lnTo>
                    <a:pt x="479" y="1482"/>
                  </a:lnTo>
                  <a:lnTo>
                    <a:pt x="495" y="1480"/>
                  </a:lnTo>
                  <a:lnTo>
                    <a:pt x="502" y="1463"/>
                  </a:lnTo>
                  <a:lnTo>
                    <a:pt x="535" y="1456"/>
                  </a:lnTo>
                  <a:lnTo>
                    <a:pt x="541" y="1432"/>
                  </a:lnTo>
                  <a:lnTo>
                    <a:pt x="550" y="1427"/>
                  </a:lnTo>
                  <a:lnTo>
                    <a:pt x="557" y="1434"/>
                  </a:lnTo>
                  <a:lnTo>
                    <a:pt x="561" y="1456"/>
                  </a:lnTo>
                  <a:lnTo>
                    <a:pt x="565" y="1454"/>
                  </a:lnTo>
                  <a:lnTo>
                    <a:pt x="570" y="1427"/>
                  </a:lnTo>
                  <a:lnTo>
                    <a:pt x="570" y="1397"/>
                  </a:lnTo>
                  <a:lnTo>
                    <a:pt x="563" y="1386"/>
                  </a:lnTo>
                  <a:lnTo>
                    <a:pt x="550" y="1383"/>
                  </a:lnTo>
                  <a:lnTo>
                    <a:pt x="532" y="1368"/>
                  </a:lnTo>
                  <a:lnTo>
                    <a:pt x="524" y="1352"/>
                  </a:lnTo>
                  <a:lnTo>
                    <a:pt x="506" y="1344"/>
                  </a:lnTo>
                  <a:lnTo>
                    <a:pt x="473" y="1313"/>
                  </a:lnTo>
                  <a:lnTo>
                    <a:pt x="466" y="1291"/>
                  </a:lnTo>
                  <a:lnTo>
                    <a:pt x="464" y="1236"/>
                  </a:lnTo>
                  <a:lnTo>
                    <a:pt x="469" y="1214"/>
                  </a:lnTo>
                  <a:lnTo>
                    <a:pt x="480" y="1189"/>
                  </a:lnTo>
                  <a:lnTo>
                    <a:pt x="506" y="1168"/>
                  </a:lnTo>
                  <a:lnTo>
                    <a:pt x="543" y="1152"/>
                  </a:lnTo>
                  <a:lnTo>
                    <a:pt x="561" y="1136"/>
                  </a:lnTo>
                  <a:lnTo>
                    <a:pt x="570" y="1125"/>
                  </a:lnTo>
                  <a:lnTo>
                    <a:pt x="587" y="1099"/>
                  </a:lnTo>
                  <a:lnTo>
                    <a:pt x="596" y="1104"/>
                  </a:lnTo>
                  <a:lnTo>
                    <a:pt x="603" y="1104"/>
                  </a:lnTo>
                  <a:lnTo>
                    <a:pt x="623" y="1092"/>
                  </a:lnTo>
                  <a:lnTo>
                    <a:pt x="640" y="1081"/>
                  </a:lnTo>
                  <a:lnTo>
                    <a:pt x="651" y="1075"/>
                  </a:lnTo>
                  <a:lnTo>
                    <a:pt x="666" y="1075"/>
                  </a:lnTo>
                  <a:lnTo>
                    <a:pt x="671" y="1066"/>
                  </a:lnTo>
                  <a:lnTo>
                    <a:pt x="680" y="1059"/>
                  </a:lnTo>
                  <a:lnTo>
                    <a:pt x="695" y="1038"/>
                  </a:lnTo>
                  <a:lnTo>
                    <a:pt x="702" y="1031"/>
                  </a:lnTo>
                  <a:lnTo>
                    <a:pt x="708" y="1035"/>
                  </a:lnTo>
                  <a:lnTo>
                    <a:pt x="731" y="1060"/>
                  </a:lnTo>
                  <a:lnTo>
                    <a:pt x="761" y="1075"/>
                  </a:lnTo>
                  <a:lnTo>
                    <a:pt x="761" y="1088"/>
                  </a:lnTo>
                  <a:lnTo>
                    <a:pt x="768" y="1099"/>
                  </a:lnTo>
                  <a:lnTo>
                    <a:pt x="777" y="1110"/>
                  </a:lnTo>
                  <a:lnTo>
                    <a:pt x="794" y="1130"/>
                  </a:lnTo>
                  <a:lnTo>
                    <a:pt x="801" y="1148"/>
                  </a:lnTo>
                  <a:lnTo>
                    <a:pt x="796" y="1163"/>
                  </a:lnTo>
                  <a:lnTo>
                    <a:pt x="801" y="1176"/>
                  </a:lnTo>
                  <a:lnTo>
                    <a:pt x="819" y="1179"/>
                  </a:lnTo>
                  <a:lnTo>
                    <a:pt x="834" y="1200"/>
                  </a:lnTo>
                  <a:lnTo>
                    <a:pt x="847" y="1207"/>
                  </a:lnTo>
                  <a:lnTo>
                    <a:pt x="854" y="1209"/>
                  </a:lnTo>
                  <a:lnTo>
                    <a:pt x="873" y="1200"/>
                  </a:lnTo>
                  <a:lnTo>
                    <a:pt x="884" y="1196"/>
                  </a:lnTo>
                  <a:lnTo>
                    <a:pt x="893" y="1196"/>
                  </a:lnTo>
                  <a:lnTo>
                    <a:pt x="911" y="1209"/>
                  </a:lnTo>
                  <a:lnTo>
                    <a:pt x="937" y="1220"/>
                  </a:lnTo>
                  <a:lnTo>
                    <a:pt x="953" y="1244"/>
                  </a:lnTo>
                  <a:lnTo>
                    <a:pt x="964" y="1249"/>
                  </a:lnTo>
                  <a:lnTo>
                    <a:pt x="992" y="1249"/>
                  </a:lnTo>
                  <a:lnTo>
                    <a:pt x="1006" y="1234"/>
                  </a:lnTo>
                  <a:lnTo>
                    <a:pt x="1010" y="1220"/>
                  </a:lnTo>
                  <a:lnTo>
                    <a:pt x="1032" y="1176"/>
                  </a:lnTo>
                  <a:lnTo>
                    <a:pt x="1034" y="1132"/>
                  </a:lnTo>
                  <a:lnTo>
                    <a:pt x="1037" y="1115"/>
                  </a:lnTo>
                  <a:lnTo>
                    <a:pt x="1039" y="1077"/>
                  </a:lnTo>
                  <a:lnTo>
                    <a:pt x="1037" y="1073"/>
                  </a:lnTo>
                  <a:lnTo>
                    <a:pt x="1032" y="1066"/>
                  </a:lnTo>
                  <a:lnTo>
                    <a:pt x="1023" y="1057"/>
                  </a:lnTo>
                  <a:lnTo>
                    <a:pt x="1008" y="1037"/>
                  </a:lnTo>
                  <a:lnTo>
                    <a:pt x="1008" y="1018"/>
                  </a:lnTo>
                  <a:lnTo>
                    <a:pt x="1015" y="1013"/>
                  </a:lnTo>
                  <a:lnTo>
                    <a:pt x="1032" y="998"/>
                  </a:lnTo>
                  <a:lnTo>
                    <a:pt x="1037" y="971"/>
                  </a:lnTo>
                  <a:lnTo>
                    <a:pt x="1032" y="949"/>
                  </a:lnTo>
                  <a:lnTo>
                    <a:pt x="1032" y="938"/>
                  </a:lnTo>
                  <a:lnTo>
                    <a:pt x="1026" y="927"/>
                  </a:lnTo>
                  <a:lnTo>
                    <a:pt x="1017" y="927"/>
                  </a:lnTo>
                  <a:lnTo>
                    <a:pt x="1006" y="918"/>
                  </a:lnTo>
                  <a:lnTo>
                    <a:pt x="990" y="899"/>
                  </a:lnTo>
                  <a:lnTo>
                    <a:pt x="977" y="897"/>
                  </a:lnTo>
                  <a:lnTo>
                    <a:pt x="971" y="932"/>
                  </a:lnTo>
                  <a:lnTo>
                    <a:pt x="957" y="949"/>
                  </a:lnTo>
                  <a:lnTo>
                    <a:pt x="929" y="978"/>
                  </a:lnTo>
                  <a:lnTo>
                    <a:pt x="922" y="989"/>
                  </a:lnTo>
                  <a:lnTo>
                    <a:pt x="906" y="989"/>
                  </a:lnTo>
                  <a:lnTo>
                    <a:pt x="880" y="978"/>
                  </a:lnTo>
                  <a:lnTo>
                    <a:pt x="876" y="980"/>
                  </a:lnTo>
                  <a:lnTo>
                    <a:pt x="876" y="1004"/>
                  </a:lnTo>
                  <a:lnTo>
                    <a:pt x="863" y="1009"/>
                  </a:lnTo>
                  <a:lnTo>
                    <a:pt x="854" y="994"/>
                  </a:lnTo>
                  <a:lnTo>
                    <a:pt x="847" y="967"/>
                  </a:lnTo>
                  <a:lnTo>
                    <a:pt x="807" y="934"/>
                  </a:lnTo>
                  <a:lnTo>
                    <a:pt x="790" y="925"/>
                  </a:lnTo>
                  <a:lnTo>
                    <a:pt x="777" y="908"/>
                  </a:lnTo>
                  <a:lnTo>
                    <a:pt x="763" y="910"/>
                  </a:lnTo>
                  <a:lnTo>
                    <a:pt x="748" y="903"/>
                  </a:lnTo>
                  <a:lnTo>
                    <a:pt x="746" y="899"/>
                  </a:lnTo>
                  <a:lnTo>
                    <a:pt x="739" y="899"/>
                  </a:lnTo>
                  <a:lnTo>
                    <a:pt x="709" y="868"/>
                  </a:lnTo>
                  <a:lnTo>
                    <a:pt x="706" y="852"/>
                  </a:lnTo>
                  <a:lnTo>
                    <a:pt x="695" y="839"/>
                  </a:lnTo>
                  <a:lnTo>
                    <a:pt x="695" y="762"/>
                  </a:lnTo>
                  <a:lnTo>
                    <a:pt x="691" y="749"/>
                  </a:lnTo>
                  <a:lnTo>
                    <a:pt x="678" y="742"/>
                  </a:lnTo>
                  <a:lnTo>
                    <a:pt x="664" y="740"/>
                  </a:lnTo>
                  <a:lnTo>
                    <a:pt x="658" y="725"/>
                  </a:lnTo>
                  <a:lnTo>
                    <a:pt x="662" y="720"/>
                  </a:lnTo>
                  <a:lnTo>
                    <a:pt x="680" y="703"/>
                  </a:lnTo>
                  <a:lnTo>
                    <a:pt x="695" y="694"/>
                  </a:lnTo>
                  <a:lnTo>
                    <a:pt x="700" y="685"/>
                  </a:lnTo>
                  <a:lnTo>
                    <a:pt x="720" y="676"/>
                  </a:lnTo>
                  <a:lnTo>
                    <a:pt x="750" y="665"/>
                  </a:lnTo>
                  <a:lnTo>
                    <a:pt x="783" y="659"/>
                  </a:lnTo>
                  <a:lnTo>
                    <a:pt x="819" y="652"/>
                  </a:lnTo>
                  <a:lnTo>
                    <a:pt x="862" y="637"/>
                  </a:lnTo>
                  <a:lnTo>
                    <a:pt x="873" y="632"/>
                  </a:lnTo>
                  <a:lnTo>
                    <a:pt x="955" y="533"/>
                  </a:lnTo>
                  <a:lnTo>
                    <a:pt x="970" y="507"/>
                  </a:lnTo>
                  <a:lnTo>
                    <a:pt x="1037" y="438"/>
                  </a:lnTo>
                  <a:lnTo>
                    <a:pt x="1039" y="430"/>
                  </a:lnTo>
                  <a:lnTo>
                    <a:pt x="1026" y="383"/>
                  </a:lnTo>
                  <a:lnTo>
                    <a:pt x="1025" y="364"/>
                  </a:lnTo>
                  <a:lnTo>
                    <a:pt x="1026" y="351"/>
                  </a:lnTo>
                  <a:lnTo>
                    <a:pt x="1034" y="346"/>
                  </a:lnTo>
                  <a:lnTo>
                    <a:pt x="1074" y="350"/>
                  </a:lnTo>
                  <a:lnTo>
                    <a:pt x="1087" y="331"/>
                  </a:lnTo>
                  <a:lnTo>
                    <a:pt x="1087" y="313"/>
                  </a:lnTo>
                  <a:lnTo>
                    <a:pt x="1100" y="278"/>
                  </a:lnTo>
                  <a:lnTo>
                    <a:pt x="1109" y="267"/>
                  </a:lnTo>
                  <a:lnTo>
                    <a:pt x="1136" y="249"/>
                  </a:lnTo>
                  <a:lnTo>
                    <a:pt x="1147" y="242"/>
                  </a:lnTo>
                  <a:lnTo>
                    <a:pt x="1158" y="234"/>
                  </a:lnTo>
                  <a:lnTo>
                    <a:pt x="1151" y="225"/>
                  </a:lnTo>
                  <a:lnTo>
                    <a:pt x="1144" y="220"/>
                  </a:lnTo>
                  <a:lnTo>
                    <a:pt x="1144" y="207"/>
                  </a:lnTo>
                  <a:lnTo>
                    <a:pt x="1146" y="203"/>
                  </a:lnTo>
                  <a:lnTo>
                    <a:pt x="1138" y="196"/>
                  </a:lnTo>
                  <a:lnTo>
                    <a:pt x="1125" y="203"/>
                  </a:lnTo>
                  <a:lnTo>
                    <a:pt x="1118" y="210"/>
                  </a:lnTo>
                  <a:lnTo>
                    <a:pt x="1094" y="209"/>
                  </a:lnTo>
                  <a:lnTo>
                    <a:pt x="1067" y="192"/>
                  </a:lnTo>
                  <a:lnTo>
                    <a:pt x="1034" y="139"/>
                  </a:lnTo>
                  <a:lnTo>
                    <a:pt x="1010" y="106"/>
                  </a:lnTo>
                  <a:lnTo>
                    <a:pt x="1006" y="106"/>
                  </a:lnTo>
                  <a:lnTo>
                    <a:pt x="997" y="113"/>
                  </a:lnTo>
                  <a:lnTo>
                    <a:pt x="960" y="115"/>
                  </a:lnTo>
                  <a:lnTo>
                    <a:pt x="949" y="119"/>
                  </a:lnTo>
                  <a:lnTo>
                    <a:pt x="938" y="130"/>
                  </a:lnTo>
                  <a:lnTo>
                    <a:pt x="926" y="123"/>
                  </a:lnTo>
                  <a:lnTo>
                    <a:pt x="917" y="123"/>
                  </a:lnTo>
                  <a:lnTo>
                    <a:pt x="906" y="115"/>
                  </a:lnTo>
                  <a:lnTo>
                    <a:pt x="906" y="102"/>
                  </a:lnTo>
                  <a:lnTo>
                    <a:pt x="906" y="91"/>
                  </a:lnTo>
                  <a:lnTo>
                    <a:pt x="900" y="84"/>
                  </a:lnTo>
                  <a:lnTo>
                    <a:pt x="900" y="77"/>
                  </a:lnTo>
                  <a:lnTo>
                    <a:pt x="900" y="73"/>
                  </a:lnTo>
                  <a:lnTo>
                    <a:pt x="887" y="80"/>
                  </a:lnTo>
                  <a:lnTo>
                    <a:pt x="876" y="82"/>
                  </a:lnTo>
                  <a:lnTo>
                    <a:pt x="871" y="82"/>
                  </a:lnTo>
                  <a:lnTo>
                    <a:pt x="867" y="77"/>
                  </a:lnTo>
                  <a:lnTo>
                    <a:pt x="862" y="58"/>
                  </a:lnTo>
                  <a:lnTo>
                    <a:pt x="860" y="51"/>
                  </a:lnTo>
                  <a:lnTo>
                    <a:pt x="841" y="44"/>
                  </a:lnTo>
                  <a:lnTo>
                    <a:pt x="819" y="44"/>
                  </a:lnTo>
                  <a:lnTo>
                    <a:pt x="785" y="25"/>
                  </a:lnTo>
                  <a:lnTo>
                    <a:pt x="768" y="25"/>
                  </a:lnTo>
                  <a:lnTo>
                    <a:pt x="755" y="20"/>
                  </a:lnTo>
                  <a:lnTo>
                    <a:pt x="739" y="16"/>
                  </a:lnTo>
                  <a:lnTo>
                    <a:pt x="709" y="9"/>
                  </a:lnTo>
                  <a:lnTo>
                    <a:pt x="662" y="0"/>
                  </a:lnTo>
                  <a:lnTo>
                    <a:pt x="572" y="13"/>
                  </a:lnTo>
                  <a:lnTo>
                    <a:pt x="554" y="18"/>
                  </a:lnTo>
                  <a:lnTo>
                    <a:pt x="539" y="24"/>
                  </a:lnTo>
                  <a:lnTo>
                    <a:pt x="554" y="47"/>
                  </a:lnTo>
                  <a:lnTo>
                    <a:pt x="572" y="91"/>
                  </a:lnTo>
                  <a:lnTo>
                    <a:pt x="592" y="113"/>
                  </a:lnTo>
                  <a:lnTo>
                    <a:pt x="614" y="163"/>
                  </a:lnTo>
                  <a:lnTo>
                    <a:pt x="622" y="232"/>
                  </a:lnTo>
                  <a:lnTo>
                    <a:pt x="618" y="286"/>
                  </a:lnTo>
                  <a:lnTo>
                    <a:pt x="607" y="295"/>
                  </a:lnTo>
                  <a:lnTo>
                    <a:pt x="587" y="289"/>
                  </a:lnTo>
                  <a:lnTo>
                    <a:pt x="563" y="297"/>
                  </a:lnTo>
                  <a:lnTo>
                    <a:pt x="539" y="297"/>
                  </a:lnTo>
                  <a:lnTo>
                    <a:pt x="515" y="302"/>
                  </a:lnTo>
                  <a:lnTo>
                    <a:pt x="499" y="309"/>
                  </a:lnTo>
                  <a:lnTo>
                    <a:pt x="477" y="298"/>
                  </a:lnTo>
                  <a:lnTo>
                    <a:pt x="422" y="298"/>
                  </a:lnTo>
                  <a:lnTo>
                    <a:pt x="387" y="286"/>
                  </a:lnTo>
                  <a:lnTo>
                    <a:pt x="356" y="282"/>
                  </a:lnTo>
                  <a:lnTo>
                    <a:pt x="317" y="275"/>
                  </a:lnTo>
                  <a:lnTo>
                    <a:pt x="284" y="282"/>
                  </a:lnTo>
                  <a:lnTo>
                    <a:pt x="273" y="295"/>
                  </a:lnTo>
                  <a:lnTo>
                    <a:pt x="273" y="319"/>
                  </a:lnTo>
                  <a:lnTo>
                    <a:pt x="264" y="326"/>
                  </a:lnTo>
                  <a:lnTo>
                    <a:pt x="224" y="359"/>
                  </a:lnTo>
                  <a:lnTo>
                    <a:pt x="217" y="370"/>
                  </a:lnTo>
                  <a:lnTo>
                    <a:pt x="196" y="401"/>
                  </a:lnTo>
                  <a:lnTo>
                    <a:pt x="189" y="401"/>
                  </a:lnTo>
                  <a:lnTo>
                    <a:pt x="147" y="421"/>
                  </a:lnTo>
                  <a:lnTo>
                    <a:pt x="142" y="430"/>
                  </a:lnTo>
                  <a:lnTo>
                    <a:pt x="123" y="485"/>
                  </a:lnTo>
                  <a:lnTo>
                    <a:pt x="131" y="518"/>
                  </a:lnTo>
                  <a:lnTo>
                    <a:pt x="123" y="544"/>
                  </a:lnTo>
                  <a:lnTo>
                    <a:pt x="138" y="566"/>
                  </a:lnTo>
                  <a:lnTo>
                    <a:pt x="132" y="573"/>
                  </a:lnTo>
                  <a:lnTo>
                    <a:pt x="94" y="575"/>
                  </a:lnTo>
                  <a:lnTo>
                    <a:pt x="87" y="582"/>
                  </a:lnTo>
                  <a:lnTo>
                    <a:pt x="87" y="604"/>
                  </a:lnTo>
                  <a:lnTo>
                    <a:pt x="50" y="619"/>
                  </a:lnTo>
                  <a:lnTo>
                    <a:pt x="46" y="628"/>
                  </a:lnTo>
                  <a:lnTo>
                    <a:pt x="32" y="678"/>
                  </a:lnTo>
                  <a:lnTo>
                    <a:pt x="32" y="723"/>
                  </a:lnTo>
                  <a:lnTo>
                    <a:pt x="28" y="740"/>
                  </a:lnTo>
                  <a:lnTo>
                    <a:pt x="11" y="756"/>
                  </a:lnTo>
                  <a:lnTo>
                    <a:pt x="0" y="949"/>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0" name="Google Shape;442;p32">
              <a:extLst>
                <a:ext uri="{FF2B5EF4-FFF2-40B4-BE49-F238E27FC236}">
                  <a16:creationId xmlns:a16="http://schemas.microsoft.com/office/drawing/2014/main" id="{FB5E202E-91A7-8443-E716-C5E691A409F9}"/>
                </a:ext>
              </a:extLst>
            </p:cNvPr>
            <p:cNvSpPr/>
            <p:nvPr/>
          </p:nvSpPr>
          <p:spPr>
            <a:xfrm>
              <a:off x="8022202" y="3362365"/>
              <a:ext cx="747758" cy="947809"/>
            </a:xfrm>
            <a:custGeom>
              <a:avLst/>
              <a:gdLst/>
              <a:ahLst/>
              <a:cxnLst/>
              <a:rect l="l" t="t" r="r" b="b"/>
              <a:pathLst>
                <a:path w="1158" h="1548" extrusionOk="0">
                  <a:moveTo>
                    <a:pt x="0" y="949"/>
                  </a:moveTo>
                  <a:lnTo>
                    <a:pt x="2" y="985"/>
                  </a:lnTo>
                  <a:lnTo>
                    <a:pt x="6" y="1031"/>
                  </a:lnTo>
                  <a:lnTo>
                    <a:pt x="98" y="1031"/>
                  </a:lnTo>
                  <a:lnTo>
                    <a:pt x="116" y="1035"/>
                  </a:lnTo>
                  <a:lnTo>
                    <a:pt x="116" y="1009"/>
                  </a:lnTo>
                  <a:lnTo>
                    <a:pt x="87" y="993"/>
                  </a:lnTo>
                  <a:lnTo>
                    <a:pt x="83" y="910"/>
                  </a:lnTo>
                  <a:lnTo>
                    <a:pt x="88" y="907"/>
                  </a:lnTo>
                  <a:lnTo>
                    <a:pt x="171" y="930"/>
                  </a:lnTo>
                  <a:lnTo>
                    <a:pt x="167" y="972"/>
                  </a:lnTo>
                  <a:lnTo>
                    <a:pt x="138" y="987"/>
                  </a:lnTo>
                  <a:lnTo>
                    <a:pt x="142" y="1018"/>
                  </a:lnTo>
                  <a:lnTo>
                    <a:pt x="134" y="1020"/>
                  </a:lnTo>
                  <a:lnTo>
                    <a:pt x="134" y="1024"/>
                  </a:lnTo>
                  <a:lnTo>
                    <a:pt x="140" y="1042"/>
                  </a:lnTo>
                  <a:lnTo>
                    <a:pt x="134" y="1117"/>
                  </a:lnTo>
                  <a:lnTo>
                    <a:pt x="149" y="1106"/>
                  </a:lnTo>
                  <a:lnTo>
                    <a:pt x="156" y="1073"/>
                  </a:lnTo>
                  <a:lnTo>
                    <a:pt x="156" y="1060"/>
                  </a:lnTo>
                  <a:lnTo>
                    <a:pt x="165" y="1037"/>
                  </a:lnTo>
                  <a:lnTo>
                    <a:pt x="173" y="982"/>
                  </a:lnTo>
                  <a:lnTo>
                    <a:pt x="180" y="980"/>
                  </a:lnTo>
                  <a:lnTo>
                    <a:pt x="193" y="987"/>
                  </a:lnTo>
                  <a:lnTo>
                    <a:pt x="218" y="993"/>
                  </a:lnTo>
                  <a:lnTo>
                    <a:pt x="218" y="998"/>
                  </a:lnTo>
                  <a:lnTo>
                    <a:pt x="228" y="1004"/>
                  </a:lnTo>
                  <a:lnTo>
                    <a:pt x="218" y="1046"/>
                  </a:lnTo>
                  <a:lnTo>
                    <a:pt x="200" y="1104"/>
                  </a:lnTo>
                  <a:lnTo>
                    <a:pt x="200" y="1156"/>
                  </a:lnTo>
                  <a:lnTo>
                    <a:pt x="239" y="1161"/>
                  </a:lnTo>
                  <a:lnTo>
                    <a:pt x="250" y="1159"/>
                  </a:lnTo>
                  <a:lnTo>
                    <a:pt x="255" y="1152"/>
                  </a:lnTo>
                  <a:lnTo>
                    <a:pt x="264" y="1143"/>
                  </a:lnTo>
                  <a:lnTo>
                    <a:pt x="273" y="1121"/>
                  </a:lnTo>
                  <a:lnTo>
                    <a:pt x="273" y="1106"/>
                  </a:lnTo>
                  <a:lnTo>
                    <a:pt x="270" y="1092"/>
                  </a:lnTo>
                  <a:lnTo>
                    <a:pt x="270" y="1068"/>
                  </a:lnTo>
                  <a:lnTo>
                    <a:pt x="295" y="1044"/>
                  </a:lnTo>
                  <a:lnTo>
                    <a:pt x="305" y="1042"/>
                  </a:lnTo>
                  <a:lnTo>
                    <a:pt x="347" y="1042"/>
                  </a:lnTo>
                  <a:lnTo>
                    <a:pt x="361" y="1049"/>
                  </a:lnTo>
                  <a:lnTo>
                    <a:pt x="371" y="1051"/>
                  </a:lnTo>
                  <a:lnTo>
                    <a:pt x="387" y="1060"/>
                  </a:lnTo>
                  <a:lnTo>
                    <a:pt x="389" y="1084"/>
                  </a:lnTo>
                  <a:lnTo>
                    <a:pt x="385" y="1101"/>
                  </a:lnTo>
                  <a:lnTo>
                    <a:pt x="363" y="1137"/>
                  </a:lnTo>
                  <a:lnTo>
                    <a:pt x="356" y="1176"/>
                  </a:lnTo>
                  <a:lnTo>
                    <a:pt x="350" y="1187"/>
                  </a:lnTo>
                  <a:lnTo>
                    <a:pt x="354" y="1203"/>
                  </a:lnTo>
                  <a:lnTo>
                    <a:pt x="341" y="1223"/>
                  </a:lnTo>
                  <a:lnTo>
                    <a:pt x="334" y="1225"/>
                  </a:lnTo>
                  <a:lnTo>
                    <a:pt x="325" y="1225"/>
                  </a:lnTo>
                  <a:lnTo>
                    <a:pt x="323" y="1223"/>
                  </a:lnTo>
                  <a:lnTo>
                    <a:pt x="295" y="1236"/>
                  </a:lnTo>
                  <a:lnTo>
                    <a:pt x="264" y="1275"/>
                  </a:lnTo>
                  <a:lnTo>
                    <a:pt x="248" y="1273"/>
                  </a:lnTo>
                  <a:lnTo>
                    <a:pt x="235" y="1275"/>
                  </a:lnTo>
                  <a:lnTo>
                    <a:pt x="224" y="1267"/>
                  </a:lnTo>
                  <a:lnTo>
                    <a:pt x="217" y="1278"/>
                  </a:lnTo>
                  <a:lnTo>
                    <a:pt x="224" y="1304"/>
                  </a:lnTo>
                  <a:lnTo>
                    <a:pt x="220" y="1319"/>
                  </a:lnTo>
                  <a:lnTo>
                    <a:pt x="211" y="1315"/>
                  </a:lnTo>
                  <a:lnTo>
                    <a:pt x="207" y="1308"/>
                  </a:lnTo>
                  <a:lnTo>
                    <a:pt x="204" y="1313"/>
                  </a:lnTo>
                  <a:lnTo>
                    <a:pt x="209" y="1328"/>
                  </a:lnTo>
                  <a:lnTo>
                    <a:pt x="207" y="1346"/>
                  </a:lnTo>
                  <a:lnTo>
                    <a:pt x="204" y="1352"/>
                  </a:lnTo>
                  <a:lnTo>
                    <a:pt x="209" y="1355"/>
                  </a:lnTo>
                  <a:lnTo>
                    <a:pt x="218" y="1363"/>
                  </a:lnTo>
                  <a:lnTo>
                    <a:pt x="200" y="1385"/>
                  </a:lnTo>
                  <a:lnTo>
                    <a:pt x="193" y="1372"/>
                  </a:lnTo>
                  <a:lnTo>
                    <a:pt x="187" y="1390"/>
                  </a:lnTo>
                  <a:lnTo>
                    <a:pt x="180" y="1386"/>
                  </a:lnTo>
                  <a:lnTo>
                    <a:pt x="165" y="1399"/>
                  </a:lnTo>
                  <a:lnTo>
                    <a:pt x="165" y="1414"/>
                  </a:lnTo>
                  <a:lnTo>
                    <a:pt x="151" y="1432"/>
                  </a:lnTo>
                  <a:lnTo>
                    <a:pt x="143" y="1476"/>
                  </a:lnTo>
                  <a:lnTo>
                    <a:pt x="140" y="1484"/>
                  </a:lnTo>
                  <a:lnTo>
                    <a:pt x="165" y="1491"/>
                  </a:lnTo>
                  <a:lnTo>
                    <a:pt x="211" y="1487"/>
                  </a:lnTo>
                  <a:lnTo>
                    <a:pt x="215" y="1504"/>
                  </a:lnTo>
                  <a:lnTo>
                    <a:pt x="218" y="1511"/>
                  </a:lnTo>
                  <a:lnTo>
                    <a:pt x="301" y="1526"/>
                  </a:lnTo>
                  <a:lnTo>
                    <a:pt x="310" y="1544"/>
                  </a:lnTo>
                  <a:lnTo>
                    <a:pt x="350" y="1542"/>
                  </a:lnTo>
                  <a:lnTo>
                    <a:pt x="367" y="1535"/>
                  </a:lnTo>
                  <a:lnTo>
                    <a:pt x="402" y="1548"/>
                  </a:lnTo>
                  <a:lnTo>
                    <a:pt x="422" y="1548"/>
                  </a:lnTo>
                  <a:lnTo>
                    <a:pt x="422" y="1529"/>
                  </a:lnTo>
                  <a:lnTo>
                    <a:pt x="415" y="1489"/>
                  </a:lnTo>
                  <a:lnTo>
                    <a:pt x="425" y="1473"/>
                  </a:lnTo>
                  <a:lnTo>
                    <a:pt x="449" y="1480"/>
                  </a:lnTo>
                  <a:lnTo>
                    <a:pt x="479" y="1482"/>
                  </a:lnTo>
                  <a:lnTo>
                    <a:pt x="495" y="1480"/>
                  </a:lnTo>
                  <a:lnTo>
                    <a:pt x="502" y="1463"/>
                  </a:lnTo>
                  <a:lnTo>
                    <a:pt x="535" y="1456"/>
                  </a:lnTo>
                  <a:lnTo>
                    <a:pt x="541" y="1432"/>
                  </a:lnTo>
                  <a:lnTo>
                    <a:pt x="550" y="1427"/>
                  </a:lnTo>
                  <a:lnTo>
                    <a:pt x="557" y="1434"/>
                  </a:lnTo>
                  <a:lnTo>
                    <a:pt x="561" y="1456"/>
                  </a:lnTo>
                  <a:lnTo>
                    <a:pt x="565" y="1454"/>
                  </a:lnTo>
                  <a:lnTo>
                    <a:pt x="570" y="1427"/>
                  </a:lnTo>
                  <a:lnTo>
                    <a:pt x="570" y="1397"/>
                  </a:lnTo>
                  <a:lnTo>
                    <a:pt x="563" y="1386"/>
                  </a:lnTo>
                  <a:lnTo>
                    <a:pt x="550" y="1383"/>
                  </a:lnTo>
                  <a:lnTo>
                    <a:pt x="532" y="1368"/>
                  </a:lnTo>
                  <a:lnTo>
                    <a:pt x="524" y="1352"/>
                  </a:lnTo>
                  <a:lnTo>
                    <a:pt x="506" y="1344"/>
                  </a:lnTo>
                  <a:lnTo>
                    <a:pt x="473" y="1313"/>
                  </a:lnTo>
                  <a:lnTo>
                    <a:pt x="466" y="1291"/>
                  </a:lnTo>
                  <a:lnTo>
                    <a:pt x="464" y="1236"/>
                  </a:lnTo>
                  <a:lnTo>
                    <a:pt x="469" y="1214"/>
                  </a:lnTo>
                  <a:lnTo>
                    <a:pt x="480" y="1189"/>
                  </a:lnTo>
                  <a:lnTo>
                    <a:pt x="506" y="1168"/>
                  </a:lnTo>
                  <a:lnTo>
                    <a:pt x="543" y="1152"/>
                  </a:lnTo>
                  <a:lnTo>
                    <a:pt x="561" y="1136"/>
                  </a:lnTo>
                  <a:lnTo>
                    <a:pt x="570" y="1125"/>
                  </a:lnTo>
                  <a:lnTo>
                    <a:pt x="587" y="1099"/>
                  </a:lnTo>
                  <a:lnTo>
                    <a:pt x="596" y="1104"/>
                  </a:lnTo>
                  <a:lnTo>
                    <a:pt x="603" y="1104"/>
                  </a:lnTo>
                  <a:lnTo>
                    <a:pt x="623" y="1092"/>
                  </a:lnTo>
                  <a:lnTo>
                    <a:pt x="640" y="1081"/>
                  </a:lnTo>
                  <a:lnTo>
                    <a:pt x="651" y="1075"/>
                  </a:lnTo>
                  <a:lnTo>
                    <a:pt x="666" y="1075"/>
                  </a:lnTo>
                  <a:lnTo>
                    <a:pt x="671" y="1066"/>
                  </a:lnTo>
                  <a:lnTo>
                    <a:pt x="680" y="1059"/>
                  </a:lnTo>
                  <a:lnTo>
                    <a:pt x="695" y="1038"/>
                  </a:lnTo>
                  <a:lnTo>
                    <a:pt x="702" y="1031"/>
                  </a:lnTo>
                  <a:lnTo>
                    <a:pt x="708" y="1035"/>
                  </a:lnTo>
                  <a:lnTo>
                    <a:pt x="731" y="1060"/>
                  </a:lnTo>
                  <a:lnTo>
                    <a:pt x="761" y="1075"/>
                  </a:lnTo>
                  <a:lnTo>
                    <a:pt x="761" y="1088"/>
                  </a:lnTo>
                  <a:lnTo>
                    <a:pt x="768" y="1099"/>
                  </a:lnTo>
                  <a:lnTo>
                    <a:pt x="777" y="1110"/>
                  </a:lnTo>
                  <a:lnTo>
                    <a:pt x="794" y="1130"/>
                  </a:lnTo>
                  <a:lnTo>
                    <a:pt x="801" y="1148"/>
                  </a:lnTo>
                  <a:lnTo>
                    <a:pt x="796" y="1163"/>
                  </a:lnTo>
                  <a:lnTo>
                    <a:pt x="801" y="1176"/>
                  </a:lnTo>
                  <a:lnTo>
                    <a:pt x="819" y="1179"/>
                  </a:lnTo>
                  <a:lnTo>
                    <a:pt x="834" y="1200"/>
                  </a:lnTo>
                  <a:lnTo>
                    <a:pt x="847" y="1207"/>
                  </a:lnTo>
                  <a:lnTo>
                    <a:pt x="854" y="1209"/>
                  </a:lnTo>
                  <a:lnTo>
                    <a:pt x="873" y="1200"/>
                  </a:lnTo>
                  <a:lnTo>
                    <a:pt x="884" y="1196"/>
                  </a:lnTo>
                  <a:lnTo>
                    <a:pt x="893" y="1196"/>
                  </a:lnTo>
                  <a:lnTo>
                    <a:pt x="911" y="1209"/>
                  </a:lnTo>
                  <a:lnTo>
                    <a:pt x="937" y="1220"/>
                  </a:lnTo>
                  <a:lnTo>
                    <a:pt x="953" y="1244"/>
                  </a:lnTo>
                  <a:lnTo>
                    <a:pt x="964" y="1249"/>
                  </a:lnTo>
                  <a:lnTo>
                    <a:pt x="992" y="1249"/>
                  </a:lnTo>
                  <a:lnTo>
                    <a:pt x="1006" y="1234"/>
                  </a:lnTo>
                  <a:lnTo>
                    <a:pt x="1010" y="1220"/>
                  </a:lnTo>
                  <a:lnTo>
                    <a:pt x="1032" y="1176"/>
                  </a:lnTo>
                  <a:lnTo>
                    <a:pt x="1034" y="1132"/>
                  </a:lnTo>
                  <a:lnTo>
                    <a:pt x="1037" y="1115"/>
                  </a:lnTo>
                  <a:lnTo>
                    <a:pt x="1039" y="1077"/>
                  </a:lnTo>
                  <a:lnTo>
                    <a:pt x="1037" y="1073"/>
                  </a:lnTo>
                  <a:lnTo>
                    <a:pt x="1032" y="1066"/>
                  </a:lnTo>
                  <a:lnTo>
                    <a:pt x="1023" y="1057"/>
                  </a:lnTo>
                  <a:lnTo>
                    <a:pt x="1008" y="1037"/>
                  </a:lnTo>
                  <a:lnTo>
                    <a:pt x="1008" y="1018"/>
                  </a:lnTo>
                  <a:lnTo>
                    <a:pt x="1015" y="1013"/>
                  </a:lnTo>
                  <a:lnTo>
                    <a:pt x="1032" y="998"/>
                  </a:lnTo>
                  <a:lnTo>
                    <a:pt x="1037" y="971"/>
                  </a:lnTo>
                  <a:lnTo>
                    <a:pt x="1032" y="949"/>
                  </a:lnTo>
                  <a:lnTo>
                    <a:pt x="1032" y="938"/>
                  </a:lnTo>
                  <a:lnTo>
                    <a:pt x="1026" y="927"/>
                  </a:lnTo>
                  <a:lnTo>
                    <a:pt x="1017" y="927"/>
                  </a:lnTo>
                  <a:lnTo>
                    <a:pt x="1006" y="918"/>
                  </a:lnTo>
                  <a:lnTo>
                    <a:pt x="990" y="899"/>
                  </a:lnTo>
                  <a:lnTo>
                    <a:pt x="977" y="897"/>
                  </a:lnTo>
                  <a:lnTo>
                    <a:pt x="971" y="932"/>
                  </a:lnTo>
                  <a:lnTo>
                    <a:pt x="957" y="949"/>
                  </a:lnTo>
                  <a:lnTo>
                    <a:pt x="929" y="978"/>
                  </a:lnTo>
                  <a:lnTo>
                    <a:pt x="922" y="989"/>
                  </a:lnTo>
                  <a:lnTo>
                    <a:pt x="906" y="989"/>
                  </a:lnTo>
                  <a:lnTo>
                    <a:pt x="880" y="978"/>
                  </a:lnTo>
                  <a:lnTo>
                    <a:pt x="876" y="980"/>
                  </a:lnTo>
                  <a:lnTo>
                    <a:pt x="876" y="1004"/>
                  </a:lnTo>
                  <a:lnTo>
                    <a:pt x="863" y="1009"/>
                  </a:lnTo>
                  <a:lnTo>
                    <a:pt x="854" y="994"/>
                  </a:lnTo>
                  <a:lnTo>
                    <a:pt x="847" y="967"/>
                  </a:lnTo>
                  <a:lnTo>
                    <a:pt x="807" y="934"/>
                  </a:lnTo>
                  <a:lnTo>
                    <a:pt x="790" y="925"/>
                  </a:lnTo>
                  <a:lnTo>
                    <a:pt x="777" y="908"/>
                  </a:lnTo>
                  <a:lnTo>
                    <a:pt x="763" y="910"/>
                  </a:lnTo>
                  <a:lnTo>
                    <a:pt x="748" y="903"/>
                  </a:lnTo>
                  <a:lnTo>
                    <a:pt x="746" y="899"/>
                  </a:lnTo>
                  <a:lnTo>
                    <a:pt x="739" y="899"/>
                  </a:lnTo>
                  <a:lnTo>
                    <a:pt x="709" y="868"/>
                  </a:lnTo>
                  <a:lnTo>
                    <a:pt x="706" y="852"/>
                  </a:lnTo>
                  <a:lnTo>
                    <a:pt x="695" y="839"/>
                  </a:lnTo>
                  <a:lnTo>
                    <a:pt x="695" y="762"/>
                  </a:lnTo>
                  <a:lnTo>
                    <a:pt x="691" y="749"/>
                  </a:lnTo>
                  <a:lnTo>
                    <a:pt x="678" y="742"/>
                  </a:lnTo>
                  <a:lnTo>
                    <a:pt x="664" y="740"/>
                  </a:lnTo>
                  <a:lnTo>
                    <a:pt x="658" y="725"/>
                  </a:lnTo>
                  <a:lnTo>
                    <a:pt x="662" y="720"/>
                  </a:lnTo>
                  <a:lnTo>
                    <a:pt x="680" y="703"/>
                  </a:lnTo>
                  <a:lnTo>
                    <a:pt x="695" y="694"/>
                  </a:lnTo>
                  <a:lnTo>
                    <a:pt x="700" y="685"/>
                  </a:lnTo>
                  <a:lnTo>
                    <a:pt x="720" y="676"/>
                  </a:lnTo>
                  <a:lnTo>
                    <a:pt x="750" y="665"/>
                  </a:lnTo>
                  <a:lnTo>
                    <a:pt x="783" y="659"/>
                  </a:lnTo>
                  <a:lnTo>
                    <a:pt x="819" y="652"/>
                  </a:lnTo>
                  <a:lnTo>
                    <a:pt x="862" y="637"/>
                  </a:lnTo>
                  <a:lnTo>
                    <a:pt x="873" y="632"/>
                  </a:lnTo>
                  <a:lnTo>
                    <a:pt x="955" y="533"/>
                  </a:lnTo>
                  <a:lnTo>
                    <a:pt x="970" y="507"/>
                  </a:lnTo>
                  <a:lnTo>
                    <a:pt x="1037" y="438"/>
                  </a:lnTo>
                  <a:lnTo>
                    <a:pt x="1039" y="430"/>
                  </a:lnTo>
                  <a:lnTo>
                    <a:pt x="1026" y="383"/>
                  </a:lnTo>
                  <a:lnTo>
                    <a:pt x="1025" y="364"/>
                  </a:lnTo>
                  <a:lnTo>
                    <a:pt x="1026" y="351"/>
                  </a:lnTo>
                  <a:lnTo>
                    <a:pt x="1034" y="346"/>
                  </a:lnTo>
                  <a:lnTo>
                    <a:pt x="1074" y="350"/>
                  </a:lnTo>
                  <a:lnTo>
                    <a:pt x="1087" y="331"/>
                  </a:lnTo>
                  <a:lnTo>
                    <a:pt x="1087" y="313"/>
                  </a:lnTo>
                  <a:lnTo>
                    <a:pt x="1100" y="278"/>
                  </a:lnTo>
                  <a:lnTo>
                    <a:pt x="1109" y="267"/>
                  </a:lnTo>
                  <a:lnTo>
                    <a:pt x="1136" y="249"/>
                  </a:lnTo>
                  <a:lnTo>
                    <a:pt x="1147" y="242"/>
                  </a:lnTo>
                  <a:lnTo>
                    <a:pt x="1158" y="234"/>
                  </a:lnTo>
                  <a:lnTo>
                    <a:pt x="1151" y="225"/>
                  </a:lnTo>
                  <a:lnTo>
                    <a:pt x="1144" y="220"/>
                  </a:lnTo>
                  <a:lnTo>
                    <a:pt x="1144" y="207"/>
                  </a:lnTo>
                  <a:lnTo>
                    <a:pt x="1146" y="203"/>
                  </a:lnTo>
                  <a:lnTo>
                    <a:pt x="1138" y="196"/>
                  </a:lnTo>
                  <a:lnTo>
                    <a:pt x="1125" y="203"/>
                  </a:lnTo>
                  <a:lnTo>
                    <a:pt x="1118" y="210"/>
                  </a:lnTo>
                  <a:lnTo>
                    <a:pt x="1094" y="209"/>
                  </a:lnTo>
                  <a:lnTo>
                    <a:pt x="1067" y="192"/>
                  </a:lnTo>
                  <a:lnTo>
                    <a:pt x="1034" y="139"/>
                  </a:lnTo>
                  <a:lnTo>
                    <a:pt x="1010" y="106"/>
                  </a:lnTo>
                  <a:lnTo>
                    <a:pt x="1006" y="106"/>
                  </a:lnTo>
                  <a:lnTo>
                    <a:pt x="997" y="113"/>
                  </a:lnTo>
                  <a:lnTo>
                    <a:pt x="960" y="115"/>
                  </a:lnTo>
                  <a:lnTo>
                    <a:pt x="949" y="119"/>
                  </a:lnTo>
                  <a:lnTo>
                    <a:pt x="938" y="130"/>
                  </a:lnTo>
                  <a:lnTo>
                    <a:pt x="926" y="123"/>
                  </a:lnTo>
                  <a:lnTo>
                    <a:pt x="917" y="123"/>
                  </a:lnTo>
                  <a:lnTo>
                    <a:pt x="906" y="115"/>
                  </a:lnTo>
                  <a:lnTo>
                    <a:pt x="906" y="102"/>
                  </a:lnTo>
                  <a:lnTo>
                    <a:pt x="906" y="91"/>
                  </a:lnTo>
                  <a:lnTo>
                    <a:pt x="900" y="84"/>
                  </a:lnTo>
                  <a:lnTo>
                    <a:pt x="900" y="77"/>
                  </a:lnTo>
                  <a:lnTo>
                    <a:pt x="900" y="73"/>
                  </a:lnTo>
                  <a:lnTo>
                    <a:pt x="887" y="80"/>
                  </a:lnTo>
                  <a:lnTo>
                    <a:pt x="876" y="82"/>
                  </a:lnTo>
                  <a:lnTo>
                    <a:pt x="871" y="82"/>
                  </a:lnTo>
                  <a:lnTo>
                    <a:pt x="867" y="77"/>
                  </a:lnTo>
                  <a:lnTo>
                    <a:pt x="862" y="58"/>
                  </a:lnTo>
                  <a:lnTo>
                    <a:pt x="860" y="51"/>
                  </a:lnTo>
                  <a:lnTo>
                    <a:pt x="841" y="44"/>
                  </a:lnTo>
                  <a:lnTo>
                    <a:pt x="819" y="44"/>
                  </a:lnTo>
                  <a:lnTo>
                    <a:pt x="785" y="25"/>
                  </a:lnTo>
                  <a:lnTo>
                    <a:pt x="768" y="25"/>
                  </a:lnTo>
                  <a:lnTo>
                    <a:pt x="755" y="20"/>
                  </a:lnTo>
                  <a:lnTo>
                    <a:pt x="739" y="16"/>
                  </a:lnTo>
                  <a:lnTo>
                    <a:pt x="709" y="9"/>
                  </a:lnTo>
                  <a:lnTo>
                    <a:pt x="662" y="0"/>
                  </a:lnTo>
                  <a:lnTo>
                    <a:pt x="572" y="13"/>
                  </a:lnTo>
                  <a:lnTo>
                    <a:pt x="554" y="18"/>
                  </a:lnTo>
                  <a:lnTo>
                    <a:pt x="539" y="24"/>
                  </a:lnTo>
                  <a:lnTo>
                    <a:pt x="554" y="47"/>
                  </a:lnTo>
                  <a:lnTo>
                    <a:pt x="572" y="91"/>
                  </a:lnTo>
                  <a:lnTo>
                    <a:pt x="592" y="113"/>
                  </a:lnTo>
                  <a:lnTo>
                    <a:pt x="614" y="163"/>
                  </a:lnTo>
                  <a:lnTo>
                    <a:pt x="622" y="232"/>
                  </a:lnTo>
                  <a:lnTo>
                    <a:pt x="618" y="286"/>
                  </a:lnTo>
                  <a:lnTo>
                    <a:pt x="607" y="295"/>
                  </a:lnTo>
                  <a:lnTo>
                    <a:pt x="587" y="289"/>
                  </a:lnTo>
                  <a:lnTo>
                    <a:pt x="563" y="297"/>
                  </a:lnTo>
                  <a:lnTo>
                    <a:pt x="539" y="297"/>
                  </a:lnTo>
                  <a:lnTo>
                    <a:pt x="515" y="302"/>
                  </a:lnTo>
                  <a:lnTo>
                    <a:pt x="499" y="309"/>
                  </a:lnTo>
                  <a:lnTo>
                    <a:pt x="477" y="298"/>
                  </a:lnTo>
                  <a:lnTo>
                    <a:pt x="422" y="298"/>
                  </a:lnTo>
                  <a:lnTo>
                    <a:pt x="387" y="286"/>
                  </a:lnTo>
                  <a:lnTo>
                    <a:pt x="356" y="282"/>
                  </a:lnTo>
                  <a:lnTo>
                    <a:pt x="317" y="275"/>
                  </a:lnTo>
                  <a:lnTo>
                    <a:pt x="284" y="282"/>
                  </a:lnTo>
                  <a:lnTo>
                    <a:pt x="273" y="295"/>
                  </a:lnTo>
                  <a:lnTo>
                    <a:pt x="273" y="319"/>
                  </a:lnTo>
                  <a:lnTo>
                    <a:pt x="264" y="326"/>
                  </a:lnTo>
                  <a:lnTo>
                    <a:pt x="224" y="359"/>
                  </a:lnTo>
                  <a:lnTo>
                    <a:pt x="217" y="370"/>
                  </a:lnTo>
                  <a:lnTo>
                    <a:pt x="196" y="401"/>
                  </a:lnTo>
                  <a:lnTo>
                    <a:pt x="189" y="401"/>
                  </a:lnTo>
                  <a:lnTo>
                    <a:pt x="147" y="421"/>
                  </a:lnTo>
                  <a:lnTo>
                    <a:pt x="142" y="430"/>
                  </a:lnTo>
                  <a:lnTo>
                    <a:pt x="123" y="485"/>
                  </a:lnTo>
                  <a:lnTo>
                    <a:pt x="131" y="518"/>
                  </a:lnTo>
                  <a:lnTo>
                    <a:pt x="123" y="544"/>
                  </a:lnTo>
                  <a:lnTo>
                    <a:pt x="138" y="566"/>
                  </a:lnTo>
                  <a:lnTo>
                    <a:pt x="132" y="573"/>
                  </a:lnTo>
                  <a:lnTo>
                    <a:pt x="94" y="575"/>
                  </a:lnTo>
                  <a:lnTo>
                    <a:pt x="87" y="582"/>
                  </a:lnTo>
                  <a:lnTo>
                    <a:pt x="87" y="604"/>
                  </a:lnTo>
                  <a:lnTo>
                    <a:pt x="50" y="619"/>
                  </a:lnTo>
                  <a:lnTo>
                    <a:pt x="46" y="628"/>
                  </a:lnTo>
                  <a:lnTo>
                    <a:pt x="32" y="678"/>
                  </a:lnTo>
                  <a:lnTo>
                    <a:pt x="32" y="723"/>
                  </a:lnTo>
                  <a:lnTo>
                    <a:pt x="28" y="740"/>
                  </a:lnTo>
                  <a:lnTo>
                    <a:pt x="11" y="756"/>
                  </a:lnTo>
                  <a:lnTo>
                    <a:pt x="0" y="949"/>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1" name="Google Shape;443;p32">
              <a:extLst>
                <a:ext uri="{FF2B5EF4-FFF2-40B4-BE49-F238E27FC236}">
                  <a16:creationId xmlns:a16="http://schemas.microsoft.com/office/drawing/2014/main" id="{56CB55B9-B202-64E0-4BB6-F768144C7D55}"/>
                </a:ext>
              </a:extLst>
            </p:cNvPr>
            <p:cNvSpPr/>
            <p:nvPr/>
          </p:nvSpPr>
          <p:spPr>
            <a:xfrm>
              <a:off x="9258347" y="4862026"/>
              <a:ext cx="1070591" cy="693956"/>
            </a:xfrm>
            <a:custGeom>
              <a:avLst/>
              <a:gdLst/>
              <a:ahLst/>
              <a:cxnLst/>
              <a:rect l="l" t="t" r="r" b="b"/>
              <a:pathLst>
                <a:path w="1658" h="1132" extrusionOk="0">
                  <a:moveTo>
                    <a:pt x="0" y="864"/>
                  </a:moveTo>
                  <a:lnTo>
                    <a:pt x="6" y="855"/>
                  </a:lnTo>
                  <a:lnTo>
                    <a:pt x="11" y="850"/>
                  </a:lnTo>
                  <a:lnTo>
                    <a:pt x="6" y="841"/>
                  </a:lnTo>
                  <a:lnTo>
                    <a:pt x="6" y="824"/>
                  </a:lnTo>
                  <a:lnTo>
                    <a:pt x="17" y="809"/>
                  </a:lnTo>
                  <a:lnTo>
                    <a:pt x="33" y="800"/>
                  </a:lnTo>
                  <a:lnTo>
                    <a:pt x="40" y="802"/>
                  </a:lnTo>
                  <a:lnTo>
                    <a:pt x="46" y="800"/>
                  </a:lnTo>
                  <a:lnTo>
                    <a:pt x="57" y="787"/>
                  </a:lnTo>
                  <a:lnTo>
                    <a:pt x="66" y="778"/>
                  </a:lnTo>
                  <a:lnTo>
                    <a:pt x="70" y="773"/>
                  </a:lnTo>
                  <a:lnTo>
                    <a:pt x="57" y="745"/>
                  </a:lnTo>
                  <a:lnTo>
                    <a:pt x="70" y="742"/>
                  </a:lnTo>
                  <a:lnTo>
                    <a:pt x="73" y="745"/>
                  </a:lnTo>
                  <a:lnTo>
                    <a:pt x="82" y="738"/>
                  </a:lnTo>
                  <a:lnTo>
                    <a:pt x="95" y="736"/>
                  </a:lnTo>
                  <a:lnTo>
                    <a:pt x="101" y="727"/>
                  </a:lnTo>
                  <a:lnTo>
                    <a:pt x="104" y="722"/>
                  </a:lnTo>
                  <a:lnTo>
                    <a:pt x="114" y="714"/>
                  </a:lnTo>
                  <a:lnTo>
                    <a:pt x="121" y="681"/>
                  </a:lnTo>
                  <a:lnTo>
                    <a:pt x="125" y="663"/>
                  </a:lnTo>
                  <a:lnTo>
                    <a:pt x="132" y="656"/>
                  </a:lnTo>
                  <a:lnTo>
                    <a:pt x="139" y="643"/>
                  </a:lnTo>
                  <a:lnTo>
                    <a:pt x="136" y="619"/>
                  </a:lnTo>
                  <a:lnTo>
                    <a:pt x="112" y="612"/>
                  </a:lnTo>
                  <a:lnTo>
                    <a:pt x="110" y="608"/>
                  </a:lnTo>
                  <a:lnTo>
                    <a:pt x="104" y="610"/>
                  </a:lnTo>
                  <a:lnTo>
                    <a:pt x="93" y="601"/>
                  </a:lnTo>
                  <a:lnTo>
                    <a:pt x="88" y="586"/>
                  </a:lnTo>
                  <a:lnTo>
                    <a:pt x="81" y="551"/>
                  </a:lnTo>
                  <a:lnTo>
                    <a:pt x="70" y="544"/>
                  </a:lnTo>
                  <a:lnTo>
                    <a:pt x="53" y="538"/>
                  </a:lnTo>
                  <a:lnTo>
                    <a:pt x="40" y="436"/>
                  </a:lnTo>
                  <a:lnTo>
                    <a:pt x="33" y="419"/>
                  </a:lnTo>
                  <a:lnTo>
                    <a:pt x="24" y="410"/>
                  </a:lnTo>
                  <a:lnTo>
                    <a:pt x="18" y="401"/>
                  </a:lnTo>
                  <a:lnTo>
                    <a:pt x="35" y="328"/>
                  </a:lnTo>
                  <a:lnTo>
                    <a:pt x="33" y="300"/>
                  </a:lnTo>
                  <a:lnTo>
                    <a:pt x="35" y="284"/>
                  </a:lnTo>
                  <a:lnTo>
                    <a:pt x="42" y="284"/>
                  </a:lnTo>
                  <a:lnTo>
                    <a:pt x="48" y="276"/>
                  </a:lnTo>
                  <a:lnTo>
                    <a:pt x="57" y="287"/>
                  </a:lnTo>
                  <a:lnTo>
                    <a:pt x="59" y="282"/>
                  </a:lnTo>
                  <a:lnTo>
                    <a:pt x="66" y="269"/>
                  </a:lnTo>
                  <a:lnTo>
                    <a:pt x="73" y="273"/>
                  </a:lnTo>
                  <a:lnTo>
                    <a:pt x="71" y="282"/>
                  </a:lnTo>
                  <a:lnTo>
                    <a:pt x="79" y="284"/>
                  </a:lnTo>
                  <a:lnTo>
                    <a:pt x="86" y="297"/>
                  </a:lnTo>
                  <a:lnTo>
                    <a:pt x="90" y="295"/>
                  </a:lnTo>
                  <a:lnTo>
                    <a:pt x="93" y="258"/>
                  </a:lnTo>
                  <a:lnTo>
                    <a:pt x="104" y="245"/>
                  </a:lnTo>
                  <a:lnTo>
                    <a:pt x="112" y="249"/>
                  </a:lnTo>
                  <a:lnTo>
                    <a:pt x="119" y="251"/>
                  </a:lnTo>
                  <a:lnTo>
                    <a:pt x="134" y="251"/>
                  </a:lnTo>
                  <a:lnTo>
                    <a:pt x="143" y="245"/>
                  </a:lnTo>
                  <a:lnTo>
                    <a:pt x="158" y="258"/>
                  </a:lnTo>
                  <a:lnTo>
                    <a:pt x="169" y="260"/>
                  </a:lnTo>
                  <a:lnTo>
                    <a:pt x="194" y="260"/>
                  </a:lnTo>
                  <a:lnTo>
                    <a:pt x="202" y="264"/>
                  </a:lnTo>
                  <a:lnTo>
                    <a:pt x="209" y="280"/>
                  </a:lnTo>
                  <a:lnTo>
                    <a:pt x="216" y="276"/>
                  </a:lnTo>
                  <a:lnTo>
                    <a:pt x="225" y="275"/>
                  </a:lnTo>
                  <a:lnTo>
                    <a:pt x="244" y="258"/>
                  </a:lnTo>
                  <a:lnTo>
                    <a:pt x="247" y="251"/>
                  </a:lnTo>
                  <a:lnTo>
                    <a:pt x="244" y="245"/>
                  </a:lnTo>
                  <a:lnTo>
                    <a:pt x="236" y="242"/>
                  </a:lnTo>
                  <a:lnTo>
                    <a:pt x="227" y="236"/>
                  </a:lnTo>
                  <a:lnTo>
                    <a:pt x="225" y="216"/>
                  </a:lnTo>
                  <a:lnTo>
                    <a:pt x="220" y="210"/>
                  </a:lnTo>
                  <a:lnTo>
                    <a:pt x="240" y="163"/>
                  </a:lnTo>
                  <a:lnTo>
                    <a:pt x="255" y="155"/>
                  </a:lnTo>
                  <a:lnTo>
                    <a:pt x="262" y="141"/>
                  </a:lnTo>
                  <a:lnTo>
                    <a:pt x="271" y="139"/>
                  </a:lnTo>
                  <a:lnTo>
                    <a:pt x="297" y="137"/>
                  </a:lnTo>
                  <a:lnTo>
                    <a:pt x="304" y="139"/>
                  </a:lnTo>
                  <a:lnTo>
                    <a:pt x="306" y="144"/>
                  </a:lnTo>
                  <a:lnTo>
                    <a:pt x="299" y="185"/>
                  </a:lnTo>
                  <a:lnTo>
                    <a:pt x="326" y="209"/>
                  </a:lnTo>
                  <a:lnTo>
                    <a:pt x="333" y="242"/>
                  </a:lnTo>
                  <a:lnTo>
                    <a:pt x="343" y="245"/>
                  </a:lnTo>
                  <a:lnTo>
                    <a:pt x="350" y="243"/>
                  </a:lnTo>
                  <a:lnTo>
                    <a:pt x="348" y="238"/>
                  </a:lnTo>
                  <a:lnTo>
                    <a:pt x="350" y="232"/>
                  </a:lnTo>
                  <a:lnTo>
                    <a:pt x="363" y="243"/>
                  </a:lnTo>
                  <a:lnTo>
                    <a:pt x="357" y="249"/>
                  </a:lnTo>
                  <a:lnTo>
                    <a:pt x="359" y="260"/>
                  </a:lnTo>
                  <a:lnTo>
                    <a:pt x="366" y="258"/>
                  </a:lnTo>
                  <a:lnTo>
                    <a:pt x="366" y="242"/>
                  </a:lnTo>
                  <a:lnTo>
                    <a:pt x="370" y="236"/>
                  </a:lnTo>
                  <a:lnTo>
                    <a:pt x="379" y="223"/>
                  </a:lnTo>
                  <a:lnTo>
                    <a:pt x="390" y="212"/>
                  </a:lnTo>
                  <a:lnTo>
                    <a:pt x="396" y="212"/>
                  </a:lnTo>
                  <a:lnTo>
                    <a:pt x="410" y="201"/>
                  </a:lnTo>
                  <a:lnTo>
                    <a:pt x="421" y="196"/>
                  </a:lnTo>
                  <a:lnTo>
                    <a:pt x="434" y="188"/>
                  </a:lnTo>
                  <a:lnTo>
                    <a:pt x="449" y="187"/>
                  </a:lnTo>
                  <a:lnTo>
                    <a:pt x="454" y="185"/>
                  </a:lnTo>
                  <a:lnTo>
                    <a:pt x="465" y="181"/>
                  </a:lnTo>
                  <a:lnTo>
                    <a:pt x="473" y="185"/>
                  </a:lnTo>
                  <a:lnTo>
                    <a:pt x="491" y="192"/>
                  </a:lnTo>
                  <a:lnTo>
                    <a:pt x="498" y="196"/>
                  </a:lnTo>
                  <a:lnTo>
                    <a:pt x="509" y="196"/>
                  </a:lnTo>
                  <a:lnTo>
                    <a:pt x="519" y="187"/>
                  </a:lnTo>
                  <a:lnTo>
                    <a:pt x="533" y="176"/>
                  </a:lnTo>
                  <a:lnTo>
                    <a:pt x="548" y="165"/>
                  </a:lnTo>
                  <a:lnTo>
                    <a:pt x="566" y="163"/>
                  </a:lnTo>
                  <a:lnTo>
                    <a:pt x="572" y="163"/>
                  </a:lnTo>
                  <a:lnTo>
                    <a:pt x="581" y="155"/>
                  </a:lnTo>
                  <a:lnTo>
                    <a:pt x="586" y="152"/>
                  </a:lnTo>
                  <a:lnTo>
                    <a:pt x="592" y="148"/>
                  </a:lnTo>
                  <a:lnTo>
                    <a:pt x="605" y="122"/>
                  </a:lnTo>
                  <a:lnTo>
                    <a:pt x="612" y="117"/>
                  </a:lnTo>
                  <a:lnTo>
                    <a:pt x="614" y="108"/>
                  </a:lnTo>
                  <a:lnTo>
                    <a:pt x="621" y="101"/>
                  </a:lnTo>
                  <a:lnTo>
                    <a:pt x="630" y="93"/>
                  </a:lnTo>
                  <a:lnTo>
                    <a:pt x="638" y="93"/>
                  </a:lnTo>
                  <a:lnTo>
                    <a:pt x="643" y="90"/>
                  </a:lnTo>
                  <a:lnTo>
                    <a:pt x="645" y="75"/>
                  </a:lnTo>
                  <a:lnTo>
                    <a:pt x="663" y="42"/>
                  </a:lnTo>
                  <a:lnTo>
                    <a:pt x="665" y="33"/>
                  </a:lnTo>
                  <a:lnTo>
                    <a:pt x="658" y="20"/>
                  </a:lnTo>
                  <a:lnTo>
                    <a:pt x="658" y="0"/>
                  </a:lnTo>
                  <a:lnTo>
                    <a:pt x="672" y="0"/>
                  </a:lnTo>
                  <a:lnTo>
                    <a:pt x="680" y="2"/>
                  </a:lnTo>
                  <a:lnTo>
                    <a:pt x="696" y="14"/>
                  </a:lnTo>
                  <a:lnTo>
                    <a:pt x="704" y="14"/>
                  </a:lnTo>
                  <a:lnTo>
                    <a:pt x="722" y="25"/>
                  </a:lnTo>
                  <a:lnTo>
                    <a:pt x="735" y="29"/>
                  </a:lnTo>
                  <a:lnTo>
                    <a:pt x="749" y="40"/>
                  </a:lnTo>
                  <a:lnTo>
                    <a:pt x="757" y="40"/>
                  </a:lnTo>
                  <a:lnTo>
                    <a:pt x="775" y="51"/>
                  </a:lnTo>
                  <a:lnTo>
                    <a:pt x="781" y="58"/>
                  </a:lnTo>
                  <a:lnTo>
                    <a:pt x="795" y="80"/>
                  </a:lnTo>
                  <a:lnTo>
                    <a:pt x="795" y="82"/>
                  </a:lnTo>
                  <a:lnTo>
                    <a:pt x="797" y="86"/>
                  </a:lnTo>
                  <a:lnTo>
                    <a:pt x="799" y="99"/>
                  </a:lnTo>
                  <a:lnTo>
                    <a:pt x="799" y="117"/>
                  </a:lnTo>
                  <a:lnTo>
                    <a:pt x="801" y="126"/>
                  </a:lnTo>
                  <a:lnTo>
                    <a:pt x="812" y="133"/>
                  </a:lnTo>
                  <a:lnTo>
                    <a:pt x="830" y="141"/>
                  </a:lnTo>
                  <a:lnTo>
                    <a:pt x="834" y="146"/>
                  </a:lnTo>
                  <a:lnTo>
                    <a:pt x="834" y="161"/>
                  </a:lnTo>
                  <a:lnTo>
                    <a:pt x="830" y="163"/>
                  </a:lnTo>
                  <a:lnTo>
                    <a:pt x="830" y="168"/>
                  </a:lnTo>
                  <a:lnTo>
                    <a:pt x="835" y="170"/>
                  </a:lnTo>
                  <a:lnTo>
                    <a:pt x="843" y="185"/>
                  </a:lnTo>
                  <a:lnTo>
                    <a:pt x="856" y="187"/>
                  </a:lnTo>
                  <a:lnTo>
                    <a:pt x="868" y="181"/>
                  </a:lnTo>
                  <a:lnTo>
                    <a:pt x="890" y="187"/>
                  </a:lnTo>
                  <a:lnTo>
                    <a:pt x="922" y="181"/>
                  </a:lnTo>
                  <a:lnTo>
                    <a:pt x="931" y="185"/>
                  </a:lnTo>
                  <a:lnTo>
                    <a:pt x="951" y="203"/>
                  </a:lnTo>
                  <a:lnTo>
                    <a:pt x="964" y="227"/>
                  </a:lnTo>
                  <a:lnTo>
                    <a:pt x="967" y="251"/>
                  </a:lnTo>
                  <a:lnTo>
                    <a:pt x="967" y="282"/>
                  </a:lnTo>
                  <a:lnTo>
                    <a:pt x="956" y="298"/>
                  </a:lnTo>
                  <a:lnTo>
                    <a:pt x="934" y="324"/>
                  </a:lnTo>
                  <a:lnTo>
                    <a:pt x="934" y="331"/>
                  </a:lnTo>
                  <a:lnTo>
                    <a:pt x="951" y="394"/>
                  </a:lnTo>
                  <a:lnTo>
                    <a:pt x="964" y="417"/>
                  </a:lnTo>
                  <a:lnTo>
                    <a:pt x="977" y="425"/>
                  </a:lnTo>
                  <a:lnTo>
                    <a:pt x="999" y="425"/>
                  </a:lnTo>
                  <a:lnTo>
                    <a:pt x="1019" y="432"/>
                  </a:lnTo>
                  <a:lnTo>
                    <a:pt x="1042" y="427"/>
                  </a:lnTo>
                  <a:lnTo>
                    <a:pt x="1074" y="401"/>
                  </a:lnTo>
                  <a:lnTo>
                    <a:pt x="1083" y="386"/>
                  </a:lnTo>
                  <a:lnTo>
                    <a:pt x="1114" y="384"/>
                  </a:lnTo>
                  <a:lnTo>
                    <a:pt x="1158" y="355"/>
                  </a:lnTo>
                  <a:lnTo>
                    <a:pt x="1160" y="346"/>
                  </a:lnTo>
                  <a:lnTo>
                    <a:pt x="1162" y="351"/>
                  </a:lnTo>
                  <a:lnTo>
                    <a:pt x="1176" y="348"/>
                  </a:lnTo>
                  <a:lnTo>
                    <a:pt x="1191" y="362"/>
                  </a:lnTo>
                  <a:lnTo>
                    <a:pt x="1207" y="368"/>
                  </a:lnTo>
                  <a:lnTo>
                    <a:pt x="1202" y="386"/>
                  </a:lnTo>
                  <a:lnTo>
                    <a:pt x="1195" y="388"/>
                  </a:lnTo>
                  <a:lnTo>
                    <a:pt x="1187" y="394"/>
                  </a:lnTo>
                  <a:lnTo>
                    <a:pt x="1182" y="394"/>
                  </a:lnTo>
                  <a:lnTo>
                    <a:pt x="1180" y="399"/>
                  </a:lnTo>
                  <a:lnTo>
                    <a:pt x="1174" y="399"/>
                  </a:lnTo>
                  <a:lnTo>
                    <a:pt x="1173" y="401"/>
                  </a:lnTo>
                  <a:lnTo>
                    <a:pt x="1176" y="406"/>
                  </a:lnTo>
                  <a:lnTo>
                    <a:pt x="1180" y="414"/>
                  </a:lnTo>
                  <a:lnTo>
                    <a:pt x="1189" y="425"/>
                  </a:lnTo>
                  <a:lnTo>
                    <a:pt x="1206" y="456"/>
                  </a:lnTo>
                  <a:lnTo>
                    <a:pt x="1229" y="480"/>
                  </a:lnTo>
                  <a:lnTo>
                    <a:pt x="1275" y="505"/>
                  </a:lnTo>
                  <a:lnTo>
                    <a:pt x="1277" y="507"/>
                  </a:lnTo>
                  <a:lnTo>
                    <a:pt x="1283" y="507"/>
                  </a:lnTo>
                  <a:lnTo>
                    <a:pt x="1292" y="505"/>
                  </a:lnTo>
                  <a:lnTo>
                    <a:pt x="1295" y="547"/>
                  </a:lnTo>
                  <a:lnTo>
                    <a:pt x="1325" y="553"/>
                  </a:lnTo>
                  <a:lnTo>
                    <a:pt x="1352" y="551"/>
                  </a:lnTo>
                  <a:lnTo>
                    <a:pt x="1374" y="546"/>
                  </a:lnTo>
                  <a:lnTo>
                    <a:pt x="1407" y="551"/>
                  </a:lnTo>
                  <a:lnTo>
                    <a:pt x="1424" y="547"/>
                  </a:lnTo>
                  <a:lnTo>
                    <a:pt x="1482" y="553"/>
                  </a:lnTo>
                  <a:lnTo>
                    <a:pt x="1577" y="555"/>
                  </a:lnTo>
                  <a:lnTo>
                    <a:pt x="1636" y="553"/>
                  </a:lnTo>
                  <a:lnTo>
                    <a:pt x="1658" y="558"/>
                  </a:lnTo>
                  <a:lnTo>
                    <a:pt x="1596" y="729"/>
                  </a:lnTo>
                  <a:lnTo>
                    <a:pt x="1563" y="826"/>
                  </a:lnTo>
                  <a:lnTo>
                    <a:pt x="1583" y="885"/>
                  </a:lnTo>
                  <a:lnTo>
                    <a:pt x="1583" y="949"/>
                  </a:lnTo>
                  <a:lnTo>
                    <a:pt x="1581" y="950"/>
                  </a:lnTo>
                  <a:lnTo>
                    <a:pt x="1568" y="945"/>
                  </a:lnTo>
                  <a:lnTo>
                    <a:pt x="1563" y="945"/>
                  </a:lnTo>
                  <a:lnTo>
                    <a:pt x="1532" y="934"/>
                  </a:lnTo>
                  <a:lnTo>
                    <a:pt x="1528" y="934"/>
                  </a:lnTo>
                  <a:lnTo>
                    <a:pt x="1491" y="919"/>
                  </a:lnTo>
                  <a:lnTo>
                    <a:pt x="1468" y="912"/>
                  </a:lnTo>
                  <a:lnTo>
                    <a:pt x="1438" y="910"/>
                  </a:lnTo>
                  <a:lnTo>
                    <a:pt x="1407" y="907"/>
                  </a:lnTo>
                  <a:lnTo>
                    <a:pt x="1370" y="905"/>
                  </a:lnTo>
                  <a:lnTo>
                    <a:pt x="1369" y="905"/>
                  </a:lnTo>
                  <a:lnTo>
                    <a:pt x="1365" y="899"/>
                  </a:lnTo>
                  <a:lnTo>
                    <a:pt x="1378" y="888"/>
                  </a:lnTo>
                  <a:lnTo>
                    <a:pt x="1389" y="888"/>
                  </a:lnTo>
                  <a:lnTo>
                    <a:pt x="1407" y="881"/>
                  </a:lnTo>
                  <a:lnTo>
                    <a:pt x="1407" y="879"/>
                  </a:lnTo>
                  <a:lnTo>
                    <a:pt x="1413" y="877"/>
                  </a:lnTo>
                  <a:lnTo>
                    <a:pt x="1420" y="863"/>
                  </a:lnTo>
                  <a:lnTo>
                    <a:pt x="1416" y="855"/>
                  </a:lnTo>
                  <a:lnTo>
                    <a:pt x="1409" y="848"/>
                  </a:lnTo>
                  <a:lnTo>
                    <a:pt x="1398" y="842"/>
                  </a:lnTo>
                  <a:lnTo>
                    <a:pt x="1383" y="842"/>
                  </a:lnTo>
                  <a:lnTo>
                    <a:pt x="1376" y="850"/>
                  </a:lnTo>
                  <a:lnTo>
                    <a:pt x="1370" y="853"/>
                  </a:lnTo>
                  <a:lnTo>
                    <a:pt x="1367" y="863"/>
                  </a:lnTo>
                  <a:lnTo>
                    <a:pt x="1367" y="866"/>
                  </a:lnTo>
                  <a:lnTo>
                    <a:pt x="1365" y="870"/>
                  </a:lnTo>
                  <a:lnTo>
                    <a:pt x="1352" y="870"/>
                  </a:lnTo>
                  <a:lnTo>
                    <a:pt x="1345" y="879"/>
                  </a:lnTo>
                  <a:lnTo>
                    <a:pt x="1339" y="877"/>
                  </a:lnTo>
                  <a:lnTo>
                    <a:pt x="1337" y="872"/>
                  </a:lnTo>
                  <a:lnTo>
                    <a:pt x="1352" y="864"/>
                  </a:lnTo>
                  <a:lnTo>
                    <a:pt x="1352" y="855"/>
                  </a:lnTo>
                  <a:lnTo>
                    <a:pt x="1350" y="853"/>
                  </a:lnTo>
                  <a:lnTo>
                    <a:pt x="1345" y="850"/>
                  </a:lnTo>
                  <a:lnTo>
                    <a:pt x="1339" y="842"/>
                  </a:lnTo>
                  <a:lnTo>
                    <a:pt x="1337" y="842"/>
                  </a:lnTo>
                  <a:lnTo>
                    <a:pt x="1336" y="839"/>
                  </a:lnTo>
                  <a:lnTo>
                    <a:pt x="1339" y="835"/>
                  </a:lnTo>
                  <a:lnTo>
                    <a:pt x="1337" y="831"/>
                  </a:lnTo>
                  <a:lnTo>
                    <a:pt x="1328" y="826"/>
                  </a:lnTo>
                  <a:lnTo>
                    <a:pt x="1328" y="822"/>
                  </a:lnTo>
                  <a:lnTo>
                    <a:pt x="1321" y="817"/>
                  </a:lnTo>
                  <a:lnTo>
                    <a:pt x="1317" y="817"/>
                  </a:lnTo>
                  <a:lnTo>
                    <a:pt x="1314" y="824"/>
                  </a:lnTo>
                  <a:lnTo>
                    <a:pt x="1299" y="824"/>
                  </a:lnTo>
                  <a:lnTo>
                    <a:pt x="1290" y="835"/>
                  </a:lnTo>
                  <a:lnTo>
                    <a:pt x="1283" y="855"/>
                  </a:lnTo>
                  <a:lnTo>
                    <a:pt x="1277" y="863"/>
                  </a:lnTo>
                  <a:lnTo>
                    <a:pt x="1262" y="863"/>
                  </a:lnTo>
                  <a:lnTo>
                    <a:pt x="1259" y="866"/>
                  </a:lnTo>
                  <a:lnTo>
                    <a:pt x="1251" y="872"/>
                  </a:lnTo>
                  <a:lnTo>
                    <a:pt x="1250" y="874"/>
                  </a:lnTo>
                  <a:lnTo>
                    <a:pt x="1246" y="877"/>
                  </a:lnTo>
                  <a:lnTo>
                    <a:pt x="1250" y="885"/>
                  </a:lnTo>
                  <a:lnTo>
                    <a:pt x="1251" y="885"/>
                  </a:lnTo>
                  <a:lnTo>
                    <a:pt x="1259" y="886"/>
                  </a:lnTo>
                  <a:lnTo>
                    <a:pt x="1270" y="888"/>
                  </a:lnTo>
                  <a:lnTo>
                    <a:pt x="1270" y="896"/>
                  </a:lnTo>
                  <a:lnTo>
                    <a:pt x="1270" y="910"/>
                  </a:lnTo>
                  <a:lnTo>
                    <a:pt x="1257" y="912"/>
                  </a:lnTo>
                  <a:lnTo>
                    <a:pt x="1237" y="914"/>
                  </a:lnTo>
                  <a:lnTo>
                    <a:pt x="1229" y="912"/>
                  </a:lnTo>
                  <a:lnTo>
                    <a:pt x="1228" y="910"/>
                  </a:lnTo>
                  <a:lnTo>
                    <a:pt x="1224" y="910"/>
                  </a:lnTo>
                  <a:lnTo>
                    <a:pt x="1222" y="914"/>
                  </a:lnTo>
                  <a:lnTo>
                    <a:pt x="1222" y="919"/>
                  </a:lnTo>
                  <a:lnTo>
                    <a:pt x="1220" y="925"/>
                  </a:lnTo>
                  <a:lnTo>
                    <a:pt x="1213" y="925"/>
                  </a:lnTo>
                  <a:lnTo>
                    <a:pt x="1207" y="921"/>
                  </a:lnTo>
                  <a:lnTo>
                    <a:pt x="1206" y="921"/>
                  </a:lnTo>
                  <a:lnTo>
                    <a:pt x="1202" y="925"/>
                  </a:lnTo>
                  <a:lnTo>
                    <a:pt x="1196" y="927"/>
                  </a:lnTo>
                  <a:lnTo>
                    <a:pt x="1189" y="928"/>
                  </a:lnTo>
                  <a:lnTo>
                    <a:pt x="1189" y="938"/>
                  </a:lnTo>
                  <a:lnTo>
                    <a:pt x="1184" y="938"/>
                  </a:lnTo>
                  <a:lnTo>
                    <a:pt x="1180" y="941"/>
                  </a:lnTo>
                  <a:lnTo>
                    <a:pt x="1176" y="949"/>
                  </a:lnTo>
                  <a:lnTo>
                    <a:pt x="1169" y="952"/>
                  </a:lnTo>
                  <a:lnTo>
                    <a:pt x="1152" y="958"/>
                  </a:lnTo>
                  <a:lnTo>
                    <a:pt x="1147" y="961"/>
                  </a:lnTo>
                  <a:lnTo>
                    <a:pt x="1141" y="974"/>
                  </a:lnTo>
                  <a:lnTo>
                    <a:pt x="1141" y="982"/>
                  </a:lnTo>
                  <a:lnTo>
                    <a:pt x="1143" y="983"/>
                  </a:lnTo>
                  <a:lnTo>
                    <a:pt x="1141" y="985"/>
                  </a:lnTo>
                  <a:lnTo>
                    <a:pt x="1134" y="985"/>
                  </a:lnTo>
                  <a:lnTo>
                    <a:pt x="1123" y="991"/>
                  </a:lnTo>
                  <a:lnTo>
                    <a:pt x="1119" y="1000"/>
                  </a:lnTo>
                  <a:lnTo>
                    <a:pt x="1112" y="1000"/>
                  </a:lnTo>
                  <a:lnTo>
                    <a:pt x="1101" y="1000"/>
                  </a:lnTo>
                  <a:lnTo>
                    <a:pt x="1096" y="1007"/>
                  </a:lnTo>
                  <a:lnTo>
                    <a:pt x="1074" y="1007"/>
                  </a:lnTo>
                  <a:lnTo>
                    <a:pt x="1072" y="1013"/>
                  </a:lnTo>
                  <a:lnTo>
                    <a:pt x="1059" y="1015"/>
                  </a:lnTo>
                  <a:lnTo>
                    <a:pt x="1059" y="1016"/>
                  </a:lnTo>
                  <a:lnTo>
                    <a:pt x="1057" y="1018"/>
                  </a:lnTo>
                  <a:lnTo>
                    <a:pt x="1050" y="1018"/>
                  </a:lnTo>
                  <a:lnTo>
                    <a:pt x="1042" y="1024"/>
                  </a:lnTo>
                  <a:lnTo>
                    <a:pt x="1026" y="1026"/>
                  </a:lnTo>
                  <a:lnTo>
                    <a:pt x="1011" y="1031"/>
                  </a:lnTo>
                  <a:lnTo>
                    <a:pt x="1006" y="1033"/>
                  </a:lnTo>
                  <a:lnTo>
                    <a:pt x="1006" y="1037"/>
                  </a:lnTo>
                  <a:lnTo>
                    <a:pt x="973" y="1049"/>
                  </a:lnTo>
                  <a:lnTo>
                    <a:pt x="967" y="1055"/>
                  </a:lnTo>
                  <a:lnTo>
                    <a:pt x="944" y="1062"/>
                  </a:lnTo>
                  <a:lnTo>
                    <a:pt x="938" y="1068"/>
                  </a:lnTo>
                  <a:lnTo>
                    <a:pt x="927" y="1071"/>
                  </a:lnTo>
                  <a:lnTo>
                    <a:pt x="912" y="1082"/>
                  </a:lnTo>
                  <a:lnTo>
                    <a:pt x="911" y="1082"/>
                  </a:lnTo>
                  <a:lnTo>
                    <a:pt x="907" y="1086"/>
                  </a:lnTo>
                  <a:lnTo>
                    <a:pt x="903" y="1088"/>
                  </a:lnTo>
                  <a:lnTo>
                    <a:pt x="896" y="1088"/>
                  </a:lnTo>
                  <a:lnTo>
                    <a:pt x="890" y="1088"/>
                  </a:lnTo>
                  <a:lnTo>
                    <a:pt x="896" y="1090"/>
                  </a:lnTo>
                  <a:lnTo>
                    <a:pt x="890" y="1093"/>
                  </a:lnTo>
                  <a:lnTo>
                    <a:pt x="883" y="1090"/>
                  </a:lnTo>
                  <a:lnTo>
                    <a:pt x="881" y="1095"/>
                  </a:lnTo>
                  <a:lnTo>
                    <a:pt x="879" y="1093"/>
                  </a:lnTo>
                  <a:lnTo>
                    <a:pt x="879" y="1097"/>
                  </a:lnTo>
                  <a:lnTo>
                    <a:pt x="876" y="1101"/>
                  </a:lnTo>
                  <a:lnTo>
                    <a:pt x="872" y="1101"/>
                  </a:lnTo>
                  <a:lnTo>
                    <a:pt x="872" y="1104"/>
                  </a:lnTo>
                  <a:lnTo>
                    <a:pt x="867" y="1104"/>
                  </a:lnTo>
                  <a:lnTo>
                    <a:pt x="857" y="1110"/>
                  </a:lnTo>
                  <a:lnTo>
                    <a:pt x="856" y="1108"/>
                  </a:lnTo>
                  <a:lnTo>
                    <a:pt x="856" y="1112"/>
                  </a:lnTo>
                  <a:lnTo>
                    <a:pt x="848" y="1117"/>
                  </a:lnTo>
                  <a:lnTo>
                    <a:pt x="843" y="1121"/>
                  </a:lnTo>
                  <a:lnTo>
                    <a:pt x="837" y="1121"/>
                  </a:lnTo>
                  <a:lnTo>
                    <a:pt x="830" y="1119"/>
                  </a:lnTo>
                  <a:lnTo>
                    <a:pt x="823" y="1121"/>
                  </a:lnTo>
                  <a:lnTo>
                    <a:pt x="812" y="1119"/>
                  </a:lnTo>
                  <a:lnTo>
                    <a:pt x="806" y="1121"/>
                  </a:lnTo>
                  <a:lnTo>
                    <a:pt x="804" y="1119"/>
                  </a:lnTo>
                  <a:lnTo>
                    <a:pt x="797" y="1121"/>
                  </a:lnTo>
                  <a:lnTo>
                    <a:pt x="773" y="1119"/>
                  </a:lnTo>
                  <a:lnTo>
                    <a:pt x="766" y="1125"/>
                  </a:lnTo>
                  <a:lnTo>
                    <a:pt x="760" y="1125"/>
                  </a:lnTo>
                  <a:lnTo>
                    <a:pt x="760" y="1126"/>
                  </a:lnTo>
                  <a:lnTo>
                    <a:pt x="759" y="1128"/>
                  </a:lnTo>
                  <a:lnTo>
                    <a:pt x="759" y="1132"/>
                  </a:lnTo>
                  <a:lnTo>
                    <a:pt x="753" y="1132"/>
                  </a:lnTo>
                  <a:lnTo>
                    <a:pt x="729" y="1132"/>
                  </a:lnTo>
                  <a:lnTo>
                    <a:pt x="726" y="1132"/>
                  </a:lnTo>
                  <a:lnTo>
                    <a:pt x="718" y="1126"/>
                  </a:lnTo>
                  <a:lnTo>
                    <a:pt x="705" y="1121"/>
                  </a:lnTo>
                  <a:lnTo>
                    <a:pt x="693" y="1112"/>
                  </a:lnTo>
                  <a:lnTo>
                    <a:pt x="680" y="1110"/>
                  </a:lnTo>
                  <a:lnTo>
                    <a:pt x="672" y="1108"/>
                  </a:lnTo>
                  <a:lnTo>
                    <a:pt x="638" y="1103"/>
                  </a:lnTo>
                  <a:lnTo>
                    <a:pt x="625" y="1103"/>
                  </a:lnTo>
                  <a:lnTo>
                    <a:pt x="595" y="1088"/>
                  </a:lnTo>
                  <a:lnTo>
                    <a:pt x="579" y="1082"/>
                  </a:lnTo>
                  <a:lnTo>
                    <a:pt x="570" y="1082"/>
                  </a:lnTo>
                  <a:lnTo>
                    <a:pt x="555" y="1073"/>
                  </a:lnTo>
                  <a:lnTo>
                    <a:pt x="555" y="1071"/>
                  </a:lnTo>
                  <a:lnTo>
                    <a:pt x="555" y="1070"/>
                  </a:lnTo>
                  <a:lnTo>
                    <a:pt x="551" y="1064"/>
                  </a:lnTo>
                  <a:lnTo>
                    <a:pt x="550" y="1062"/>
                  </a:lnTo>
                  <a:lnTo>
                    <a:pt x="548" y="1057"/>
                  </a:lnTo>
                  <a:lnTo>
                    <a:pt x="544" y="1057"/>
                  </a:lnTo>
                  <a:lnTo>
                    <a:pt x="528" y="1048"/>
                  </a:lnTo>
                  <a:lnTo>
                    <a:pt x="509" y="1037"/>
                  </a:lnTo>
                  <a:lnTo>
                    <a:pt x="475" y="1033"/>
                  </a:lnTo>
                  <a:lnTo>
                    <a:pt x="465" y="1033"/>
                  </a:lnTo>
                  <a:lnTo>
                    <a:pt x="458" y="1031"/>
                  </a:lnTo>
                  <a:lnTo>
                    <a:pt x="449" y="1033"/>
                  </a:lnTo>
                  <a:lnTo>
                    <a:pt x="442" y="1033"/>
                  </a:lnTo>
                  <a:lnTo>
                    <a:pt x="425" y="1033"/>
                  </a:lnTo>
                  <a:lnTo>
                    <a:pt x="399" y="1031"/>
                  </a:lnTo>
                  <a:lnTo>
                    <a:pt x="396" y="1029"/>
                  </a:lnTo>
                  <a:lnTo>
                    <a:pt x="381" y="1024"/>
                  </a:lnTo>
                  <a:lnTo>
                    <a:pt x="374" y="1026"/>
                  </a:lnTo>
                  <a:lnTo>
                    <a:pt x="365" y="1026"/>
                  </a:lnTo>
                  <a:lnTo>
                    <a:pt x="343" y="1022"/>
                  </a:lnTo>
                  <a:lnTo>
                    <a:pt x="335" y="1022"/>
                  </a:lnTo>
                  <a:lnTo>
                    <a:pt x="326" y="1026"/>
                  </a:lnTo>
                  <a:lnTo>
                    <a:pt x="299" y="1022"/>
                  </a:lnTo>
                  <a:lnTo>
                    <a:pt x="289" y="1018"/>
                  </a:lnTo>
                  <a:lnTo>
                    <a:pt x="278" y="1013"/>
                  </a:lnTo>
                  <a:lnTo>
                    <a:pt x="257" y="991"/>
                  </a:lnTo>
                  <a:lnTo>
                    <a:pt x="249" y="985"/>
                  </a:lnTo>
                  <a:lnTo>
                    <a:pt x="236" y="978"/>
                  </a:lnTo>
                  <a:lnTo>
                    <a:pt x="227" y="974"/>
                  </a:lnTo>
                  <a:lnTo>
                    <a:pt x="224" y="967"/>
                  </a:lnTo>
                  <a:lnTo>
                    <a:pt x="220" y="965"/>
                  </a:lnTo>
                  <a:lnTo>
                    <a:pt x="216" y="961"/>
                  </a:lnTo>
                  <a:lnTo>
                    <a:pt x="213" y="961"/>
                  </a:lnTo>
                  <a:lnTo>
                    <a:pt x="205" y="958"/>
                  </a:lnTo>
                  <a:lnTo>
                    <a:pt x="187" y="949"/>
                  </a:lnTo>
                  <a:lnTo>
                    <a:pt x="183" y="943"/>
                  </a:lnTo>
                  <a:lnTo>
                    <a:pt x="150" y="928"/>
                  </a:lnTo>
                  <a:lnTo>
                    <a:pt x="139" y="921"/>
                  </a:lnTo>
                  <a:lnTo>
                    <a:pt x="128" y="921"/>
                  </a:lnTo>
                  <a:lnTo>
                    <a:pt x="114" y="914"/>
                  </a:lnTo>
                  <a:lnTo>
                    <a:pt x="95" y="912"/>
                  </a:lnTo>
                  <a:lnTo>
                    <a:pt x="81" y="910"/>
                  </a:lnTo>
                  <a:lnTo>
                    <a:pt x="64" y="907"/>
                  </a:lnTo>
                  <a:lnTo>
                    <a:pt x="49" y="899"/>
                  </a:lnTo>
                  <a:lnTo>
                    <a:pt x="20" y="888"/>
                  </a:lnTo>
                  <a:lnTo>
                    <a:pt x="13" y="885"/>
                  </a:lnTo>
                  <a:lnTo>
                    <a:pt x="17" y="881"/>
                  </a:lnTo>
                  <a:lnTo>
                    <a:pt x="0" y="86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2" name="Google Shape;444;p32">
              <a:extLst>
                <a:ext uri="{FF2B5EF4-FFF2-40B4-BE49-F238E27FC236}">
                  <a16:creationId xmlns:a16="http://schemas.microsoft.com/office/drawing/2014/main" id="{DC3B375E-2275-568E-C41E-94D33ADC841D}"/>
                </a:ext>
              </a:extLst>
            </p:cNvPr>
            <p:cNvSpPr/>
            <p:nvPr/>
          </p:nvSpPr>
          <p:spPr>
            <a:xfrm>
              <a:off x="9258347" y="4862026"/>
              <a:ext cx="1070591" cy="693956"/>
            </a:xfrm>
            <a:custGeom>
              <a:avLst/>
              <a:gdLst/>
              <a:ahLst/>
              <a:cxnLst/>
              <a:rect l="l" t="t" r="r" b="b"/>
              <a:pathLst>
                <a:path w="1658" h="1132" extrusionOk="0">
                  <a:moveTo>
                    <a:pt x="0" y="864"/>
                  </a:moveTo>
                  <a:lnTo>
                    <a:pt x="6" y="855"/>
                  </a:lnTo>
                  <a:lnTo>
                    <a:pt x="11" y="850"/>
                  </a:lnTo>
                  <a:lnTo>
                    <a:pt x="6" y="841"/>
                  </a:lnTo>
                  <a:lnTo>
                    <a:pt x="6" y="824"/>
                  </a:lnTo>
                  <a:lnTo>
                    <a:pt x="17" y="809"/>
                  </a:lnTo>
                  <a:lnTo>
                    <a:pt x="33" y="800"/>
                  </a:lnTo>
                  <a:lnTo>
                    <a:pt x="40" y="802"/>
                  </a:lnTo>
                  <a:lnTo>
                    <a:pt x="46" y="800"/>
                  </a:lnTo>
                  <a:lnTo>
                    <a:pt x="57" y="787"/>
                  </a:lnTo>
                  <a:lnTo>
                    <a:pt x="66" y="778"/>
                  </a:lnTo>
                  <a:lnTo>
                    <a:pt x="70" y="773"/>
                  </a:lnTo>
                  <a:lnTo>
                    <a:pt x="57" y="745"/>
                  </a:lnTo>
                  <a:lnTo>
                    <a:pt x="70" y="742"/>
                  </a:lnTo>
                  <a:lnTo>
                    <a:pt x="73" y="745"/>
                  </a:lnTo>
                  <a:lnTo>
                    <a:pt x="82" y="738"/>
                  </a:lnTo>
                  <a:lnTo>
                    <a:pt x="95" y="736"/>
                  </a:lnTo>
                  <a:lnTo>
                    <a:pt x="101" y="727"/>
                  </a:lnTo>
                  <a:lnTo>
                    <a:pt x="104" y="722"/>
                  </a:lnTo>
                  <a:lnTo>
                    <a:pt x="114" y="714"/>
                  </a:lnTo>
                  <a:lnTo>
                    <a:pt x="121" y="681"/>
                  </a:lnTo>
                  <a:lnTo>
                    <a:pt x="125" y="663"/>
                  </a:lnTo>
                  <a:lnTo>
                    <a:pt x="132" y="656"/>
                  </a:lnTo>
                  <a:lnTo>
                    <a:pt x="139" y="643"/>
                  </a:lnTo>
                  <a:lnTo>
                    <a:pt x="136" y="619"/>
                  </a:lnTo>
                  <a:lnTo>
                    <a:pt x="112" y="612"/>
                  </a:lnTo>
                  <a:lnTo>
                    <a:pt x="110" y="608"/>
                  </a:lnTo>
                  <a:lnTo>
                    <a:pt x="104" y="610"/>
                  </a:lnTo>
                  <a:lnTo>
                    <a:pt x="93" y="601"/>
                  </a:lnTo>
                  <a:lnTo>
                    <a:pt x="88" y="586"/>
                  </a:lnTo>
                  <a:lnTo>
                    <a:pt x="81" y="551"/>
                  </a:lnTo>
                  <a:lnTo>
                    <a:pt x="70" y="544"/>
                  </a:lnTo>
                  <a:lnTo>
                    <a:pt x="53" y="538"/>
                  </a:lnTo>
                  <a:lnTo>
                    <a:pt x="40" y="436"/>
                  </a:lnTo>
                  <a:lnTo>
                    <a:pt x="33" y="419"/>
                  </a:lnTo>
                  <a:lnTo>
                    <a:pt x="24" y="410"/>
                  </a:lnTo>
                  <a:lnTo>
                    <a:pt x="18" y="401"/>
                  </a:lnTo>
                  <a:lnTo>
                    <a:pt x="35" y="328"/>
                  </a:lnTo>
                  <a:lnTo>
                    <a:pt x="33" y="300"/>
                  </a:lnTo>
                  <a:lnTo>
                    <a:pt x="35" y="284"/>
                  </a:lnTo>
                  <a:lnTo>
                    <a:pt x="42" y="284"/>
                  </a:lnTo>
                  <a:lnTo>
                    <a:pt x="48" y="276"/>
                  </a:lnTo>
                  <a:lnTo>
                    <a:pt x="57" y="287"/>
                  </a:lnTo>
                  <a:lnTo>
                    <a:pt x="59" y="282"/>
                  </a:lnTo>
                  <a:lnTo>
                    <a:pt x="66" y="269"/>
                  </a:lnTo>
                  <a:lnTo>
                    <a:pt x="73" y="273"/>
                  </a:lnTo>
                  <a:lnTo>
                    <a:pt x="71" y="282"/>
                  </a:lnTo>
                  <a:lnTo>
                    <a:pt x="79" y="284"/>
                  </a:lnTo>
                  <a:lnTo>
                    <a:pt x="86" y="297"/>
                  </a:lnTo>
                  <a:lnTo>
                    <a:pt x="90" y="295"/>
                  </a:lnTo>
                  <a:lnTo>
                    <a:pt x="93" y="258"/>
                  </a:lnTo>
                  <a:lnTo>
                    <a:pt x="104" y="245"/>
                  </a:lnTo>
                  <a:lnTo>
                    <a:pt x="112" y="249"/>
                  </a:lnTo>
                  <a:lnTo>
                    <a:pt x="119" y="251"/>
                  </a:lnTo>
                  <a:lnTo>
                    <a:pt x="134" y="251"/>
                  </a:lnTo>
                  <a:lnTo>
                    <a:pt x="143" y="245"/>
                  </a:lnTo>
                  <a:lnTo>
                    <a:pt x="158" y="258"/>
                  </a:lnTo>
                  <a:lnTo>
                    <a:pt x="169" y="260"/>
                  </a:lnTo>
                  <a:lnTo>
                    <a:pt x="194" y="260"/>
                  </a:lnTo>
                  <a:lnTo>
                    <a:pt x="202" y="264"/>
                  </a:lnTo>
                  <a:lnTo>
                    <a:pt x="209" y="280"/>
                  </a:lnTo>
                  <a:lnTo>
                    <a:pt x="216" y="276"/>
                  </a:lnTo>
                  <a:lnTo>
                    <a:pt x="225" y="275"/>
                  </a:lnTo>
                  <a:lnTo>
                    <a:pt x="244" y="258"/>
                  </a:lnTo>
                  <a:lnTo>
                    <a:pt x="247" y="251"/>
                  </a:lnTo>
                  <a:lnTo>
                    <a:pt x="244" y="245"/>
                  </a:lnTo>
                  <a:lnTo>
                    <a:pt x="236" y="242"/>
                  </a:lnTo>
                  <a:lnTo>
                    <a:pt x="227" y="236"/>
                  </a:lnTo>
                  <a:lnTo>
                    <a:pt x="225" y="216"/>
                  </a:lnTo>
                  <a:lnTo>
                    <a:pt x="220" y="210"/>
                  </a:lnTo>
                  <a:lnTo>
                    <a:pt x="240" y="163"/>
                  </a:lnTo>
                  <a:lnTo>
                    <a:pt x="255" y="155"/>
                  </a:lnTo>
                  <a:lnTo>
                    <a:pt x="262" y="141"/>
                  </a:lnTo>
                  <a:lnTo>
                    <a:pt x="271" y="139"/>
                  </a:lnTo>
                  <a:lnTo>
                    <a:pt x="297" y="137"/>
                  </a:lnTo>
                  <a:lnTo>
                    <a:pt x="304" y="139"/>
                  </a:lnTo>
                  <a:lnTo>
                    <a:pt x="306" y="144"/>
                  </a:lnTo>
                  <a:lnTo>
                    <a:pt x="299" y="185"/>
                  </a:lnTo>
                  <a:lnTo>
                    <a:pt x="326" y="209"/>
                  </a:lnTo>
                  <a:lnTo>
                    <a:pt x="333" y="242"/>
                  </a:lnTo>
                  <a:lnTo>
                    <a:pt x="343" y="245"/>
                  </a:lnTo>
                  <a:lnTo>
                    <a:pt x="350" y="243"/>
                  </a:lnTo>
                  <a:lnTo>
                    <a:pt x="348" y="238"/>
                  </a:lnTo>
                  <a:lnTo>
                    <a:pt x="350" y="232"/>
                  </a:lnTo>
                  <a:lnTo>
                    <a:pt x="363" y="243"/>
                  </a:lnTo>
                  <a:lnTo>
                    <a:pt x="357" y="249"/>
                  </a:lnTo>
                  <a:lnTo>
                    <a:pt x="359" y="260"/>
                  </a:lnTo>
                  <a:lnTo>
                    <a:pt x="366" y="258"/>
                  </a:lnTo>
                  <a:lnTo>
                    <a:pt x="366" y="242"/>
                  </a:lnTo>
                  <a:lnTo>
                    <a:pt x="370" y="236"/>
                  </a:lnTo>
                  <a:lnTo>
                    <a:pt x="379" y="223"/>
                  </a:lnTo>
                  <a:lnTo>
                    <a:pt x="390" y="212"/>
                  </a:lnTo>
                  <a:lnTo>
                    <a:pt x="396" y="212"/>
                  </a:lnTo>
                  <a:lnTo>
                    <a:pt x="410" y="201"/>
                  </a:lnTo>
                  <a:lnTo>
                    <a:pt x="421" y="196"/>
                  </a:lnTo>
                  <a:lnTo>
                    <a:pt x="434" y="188"/>
                  </a:lnTo>
                  <a:lnTo>
                    <a:pt x="449" y="187"/>
                  </a:lnTo>
                  <a:lnTo>
                    <a:pt x="454" y="185"/>
                  </a:lnTo>
                  <a:lnTo>
                    <a:pt x="465" y="181"/>
                  </a:lnTo>
                  <a:lnTo>
                    <a:pt x="473" y="185"/>
                  </a:lnTo>
                  <a:lnTo>
                    <a:pt x="491" y="192"/>
                  </a:lnTo>
                  <a:lnTo>
                    <a:pt x="498" y="196"/>
                  </a:lnTo>
                  <a:lnTo>
                    <a:pt x="509" y="196"/>
                  </a:lnTo>
                  <a:lnTo>
                    <a:pt x="519" y="187"/>
                  </a:lnTo>
                  <a:lnTo>
                    <a:pt x="533" y="176"/>
                  </a:lnTo>
                  <a:lnTo>
                    <a:pt x="548" y="165"/>
                  </a:lnTo>
                  <a:lnTo>
                    <a:pt x="566" y="163"/>
                  </a:lnTo>
                  <a:lnTo>
                    <a:pt x="572" y="163"/>
                  </a:lnTo>
                  <a:lnTo>
                    <a:pt x="581" y="155"/>
                  </a:lnTo>
                  <a:lnTo>
                    <a:pt x="586" y="152"/>
                  </a:lnTo>
                  <a:lnTo>
                    <a:pt x="592" y="148"/>
                  </a:lnTo>
                  <a:lnTo>
                    <a:pt x="605" y="122"/>
                  </a:lnTo>
                  <a:lnTo>
                    <a:pt x="612" y="117"/>
                  </a:lnTo>
                  <a:lnTo>
                    <a:pt x="614" y="108"/>
                  </a:lnTo>
                  <a:lnTo>
                    <a:pt x="621" y="101"/>
                  </a:lnTo>
                  <a:lnTo>
                    <a:pt x="630" y="93"/>
                  </a:lnTo>
                  <a:lnTo>
                    <a:pt x="638" y="93"/>
                  </a:lnTo>
                  <a:lnTo>
                    <a:pt x="643" y="90"/>
                  </a:lnTo>
                  <a:lnTo>
                    <a:pt x="645" y="75"/>
                  </a:lnTo>
                  <a:lnTo>
                    <a:pt x="663" y="42"/>
                  </a:lnTo>
                  <a:lnTo>
                    <a:pt x="665" y="33"/>
                  </a:lnTo>
                  <a:lnTo>
                    <a:pt x="658" y="20"/>
                  </a:lnTo>
                  <a:lnTo>
                    <a:pt x="658" y="0"/>
                  </a:lnTo>
                  <a:lnTo>
                    <a:pt x="672" y="0"/>
                  </a:lnTo>
                  <a:lnTo>
                    <a:pt x="680" y="2"/>
                  </a:lnTo>
                  <a:lnTo>
                    <a:pt x="696" y="14"/>
                  </a:lnTo>
                  <a:lnTo>
                    <a:pt x="704" y="14"/>
                  </a:lnTo>
                  <a:lnTo>
                    <a:pt x="722" y="25"/>
                  </a:lnTo>
                  <a:lnTo>
                    <a:pt x="735" y="29"/>
                  </a:lnTo>
                  <a:lnTo>
                    <a:pt x="749" y="40"/>
                  </a:lnTo>
                  <a:lnTo>
                    <a:pt x="757" y="40"/>
                  </a:lnTo>
                  <a:lnTo>
                    <a:pt x="775" y="51"/>
                  </a:lnTo>
                  <a:lnTo>
                    <a:pt x="781" y="58"/>
                  </a:lnTo>
                  <a:lnTo>
                    <a:pt x="795" y="80"/>
                  </a:lnTo>
                  <a:lnTo>
                    <a:pt x="795" y="82"/>
                  </a:lnTo>
                  <a:lnTo>
                    <a:pt x="797" y="86"/>
                  </a:lnTo>
                  <a:lnTo>
                    <a:pt x="799" y="99"/>
                  </a:lnTo>
                  <a:lnTo>
                    <a:pt x="799" y="117"/>
                  </a:lnTo>
                  <a:lnTo>
                    <a:pt x="801" y="126"/>
                  </a:lnTo>
                  <a:lnTo>
                    <a:pt x="812" y="133"/>
                  </a:lnTo>
                  <a:lnTo>
                    <a:pt x="830" y="141"/>
                  </a:lnTo>
                  <a:lnTo>
                    <a:pt x="834" y="146"/>
                  </a:lnTo>
                  <a:lnTo>
                    <a:pt x="834" y="161"/>
                  </a:lnTo>
                  <a:lnTo>
                    <a:pt x="830" y="163"/>
                  </a:lnTo>
                  <a:lnTo>
                    <a:pt x="830" y="168"/>
                  </a:lnTo>
                  <a:lnTo>
                    <a:pt x="835" y="170"/>
                  </a:lnTo>
                  <a:lnTo>
                    <a:pt x="843" y="185"/>
                  </a:lnTo>
                  <a:lnTo>
                    <a:pt x="856" y="187"/>
                  </a:lnTo>
                  <a:lnTo>
                    <a:pt x="868" y="181"/>
                  </a:lnTo>
                  <a:lnTo>
                    <a:pt x="890" y="187"/>
                  </a:lnTo>
                  <a:lnTo>
                    <a:pt x="922" y="181"/>
                  </a:lnTo>
                  <a:lnTo>
                    <a:pt x="931" y="185"/>
                  </a:lnTo>
                  <a:lnTo>
                    <a:pt x="951" y="203"/>
                  </a:lnTo>
                  <a:lnTo>
                    <a:pt x="964" y="227"/>
                  </a:lnTo>
                  <a:lnTo>
                    <a:pt x="967" y="251"/>
                  </a:lnTo>
                  <a:lnTo>
                    <a:pt x="967" y="282"/>
                  </a:lnTo>
                  <a:lnTo>
                    <a:pt x="956" y="298"/>
                  </a:lnTo>
                  <a:lnTo>
                    <a:pt x="934" y="324"/>
                  </a:lnTo>
                  <a:lnTo>
                    <a:pt x="934" y="331"/>
                  </a:lnTo>
                  <a:lnTo>
                    <a:pt x="951" y="394"/>
                  </a:lnTo>
                  <a:lnTo>
                    <a:pt x="964" y="417"/>
                  </a:lnTo>
                  <a:lnTo>
                    <a:pt x="977" y="425"/>
                  </a:lnTo>
                  <a:lnTo>
                    <a:pt x="999" y="425"/>
                  </a:lnTo>
                  <a:lnTo>
                    <a:pt x="1019" y="432"/>
                  </a:lnTo>
                  <a:lnTo>
                    <a:pt x="1042" y="427"/>
                  </a:lnTo>
                  <a:lnTo>
                    <a:pt x="1074" y="401"/>
                  </a:lnTo>
                  <a:lnTo>
                    <a:pt x="1083" y="386"/>
                  </a:lnTo>
                  <a:lnTo>
                    <a:pt x="1114" y="384"/>
                  </a:lnTo>
                  <a:lnTo>
                    <a:pt x="1158" y="355"/>
                  </a:lnTo>
                  <a:lnTo>
                    <a:pt x="1160" y="346"/>
                  </a:lnTo>
                  <a:lnTo>
                    <a:pt x="1162" y="351"/>
                  </a:lnTo>
                  <a:lnTo>
                    <a:pt x="1176" y="348"/>
                  </a:lnTo>
                  <a:lnTo>
                    <a:pt x="1191" y="362"/>
                  </a:lnTo>
                  <a:lnTo>
                    <a:pt x="1207" y="368"/>
                  </a:lnTo>
                  <a:lnTo>
                    <a:pt x="1202" y="386"/>
                  </a:lnTo>
                  <a:lnTo>
                    <a:pt x="1195" y="388"/>
                  </a:lnTo>
                  <a:lnTo>
                    <a:pt x="1187" y="394"/>
                  </a:lnTo>
                  <a:lnTo>
                    <a:pt x="1182" y="394"/>
                  </a:lnTo>
                  <a:lnTo>
                    <a:pt x="1180" y="399"/>
                  </a:lnTo>
                  <a:lnTo>
                    <a:pt x="1174" y="399"/>
                  </a:lnTo>
                  <a:lnTo>
                    <a:pt x="1173" y="401"/>
                  </a:lnTo>
                  <a:lnTo>
                    <a:pt x="1176" y="406"/>
                  </a:lnTo>
                  <a:lnTo>
                    <a:pt x="1180" y="414"/>
                  </a:lnTo>
                  <a:lnTo>
                    <a:pt x="1189" y="425"/>
                  </a:lnTo>
                  <a:lnTo>
                    <a:pt x="1206" y="456"/>
                  </a:lnTo>
                  <a:lnTo>
                    <a:pt x="1229" y="480"/>
                  </a:lnTo>
                  <a:lnTo>
                    <a:pt x="1275" y="505"/>
                  </a:lnTo>
                  <a:lnTo>
                    <a:pt x="1277" y="507"/>
                  </a:lnTo>
                  <a:lnTo>
                    <a:pt x="1283" y="507"/>
                  </a:lnTo>
                  <a:lnTo>
                    <a:pt x="1292" y="505"/>
                  </a:lnTo>
                  <a:lnTo>
                    <a:pt x="1295" y="547"/>
                  </a:lnTo>
                  <a:lnTo>
                    <a:pt x="1325" y="553"/>
                  </a:lnTo>
                  <a:lnTo>
                    <a:pt x="1352" y="551"/>
                  </a:lnTo>
                  <a:lnTo>
                    <a:pt x="1374" y="546"/>
                  </a:lnTo>
                  <a:lnTo>
                    <a:pt x="1407" y="551"/>
                  </a:lnTo>
                  <a:lnTo>
                    <a:pt x="1424" y="547"/>
                  </a:lnTo>
                  <a:lnTo>
                    <a:pt x="1482" y="553"/>
                  </a:lnTo>
                  <a:lnTo>
                    <a:pt x="1577" y="555"/>
                  </a:lnTo>
                  <a:lnTo>
                    <a:pt x="1636" y="553"/>
                  </a:lnTo>
                  <a:lnTo>
                    <a:pt x="1658" y="558"/>
                  </a:lnTo>
                  <a:lnTo>
                    <a:pt x="1596" y="729"/>
                  </a:lnTo>
                  <a:lnTo>
                    <a:pt x="1563" y="826"/>
                  </a:lnTo>
                  <a:lnTo>
                    <a:pt x="1583" y="885"/>
                  </a:lnTo>
                  <a:lnTo>
                    <a:pt x="1583" y="949"/>
                  </a:lnTo>
                  <a:lnTo>
                    <a:pt x="1581" y="950"/>
                  </a:lnTo>
                  <a:lnTo>
                    <a:pt x="1568" y="945"/>
                  </a:lnTo>
                  <a:lnTo>
                    <a:pt x="1563" y="945"/>
                  </a:lnTo>
                  <a:lnTo>
                    <a:pt x="1532" y="934"/>
                  </a:lnTo>
                  <a:lnTo>
                    <a:pt x="1528" y="934"/>
                  </a:lnTo>
                  <a:lnTo>
                    <a:pt x="1491" y="919"/>
                  </a:lnTo>
                  <a:lnTo>
                    <a:pt x="1468" y="912"/>
                  </a:lnTo>
                  <a:lnTo>
                    <a:pt x="1438" y="910"/>
                  </a:lnTo>
                  <a:lnTo>
                    <a:pt x="1407" y="907"/>
                  </a:lnTo>
                  <a:lnTo>
                    <a:pt x="1370" y="905"/>
                  </a:lnTo>
                  <a:lnTo>
                    <a:pt x="1369" y="905"/>
                  </a:lnTo>
                  <a:lnTo>
                    <a:pt x="1365" y="899"/>
                  </a:lnTo>
                  <a:lnTo>
                    <a:pt x="1378" y="888"/>
                  </a:lnTo>
                  <a:lnTo>
                    <a:pt x="1389" y="888"/>
                  </a:lnTo>
                  <a:lnTo>
                    <a:pt x="1407" y="881"/>
                  </a:lnTo>
                  <a:lnTo>
                    <a:pt x="1407" y="879"/>
                  </a:lnTo>
                  <a:lnTo>
                    <a:pt x="1413" y="877"/>
                  </a:lnTo>
                  <a:lnTo>
                    <a:pt x="1420" y="863"/>
                  </a:lnTo>
                  <a:lnTo>
                    <a:pt x="1416" y="855"/>
                  </a:lnTo>
                  <a:lnTo>
                    <a:pt x="1409" y="848"/>
                  </a:lnTo>
                  <a:lnTo>
                    <a:pt x="1398" y="842"/>
                  </a:lnTo>
                  <a:lnTo>
                    <a:pt x="1383" y="842"/>
                  </a:lnTo>
                  <a:lnTo>
                    <a:pt x="1376" y="850"/>
                  </a:lnTo>
                  <a:lnTo>
                    <a:pt x="1370" y="853"/>
                  </a:lnTo>
                  <a:lnTo>
                    <a:pt x="1367" y="863"/>
                  </a:lnTo>
                  <a:lnTo>
                    <a:pt x="1367" y="866"/>
                  </a:lnTo>
                  <a:lnTo>
                    <a:pt x="1365" y="870"/>
                  </a:lnTo>
                  <a:lnTo>
                    <a:pt x="1352" y="870"/>
                  </a:lnTo>
                  <a:lnTo>
                    <a:pt x="1345" y="879"/>
                  </a:lnTo>
                  <a:lnTo>
                    <a:pt x="1339" y="877"/>
                  </a:lnTo>
                  <a:lnTo>
                    <a:pt x="1337" y="872"/>
                  </a:lnTo>
                  <a:lnTo>
                    <a:pt x="1352" y="864"/>
                  </a:lnTo>
                  <a:lnTo>
                    <a:pt x="1352" y="855"/>
                  </a:lnTo>
                  <a:lnTo>
                    <a:pt x="1350" y="853"/>
                  </a:lnTo>
                  <a:lnTo>
                    <a:pt x="1345" y="850"/>
                  </a:lnTo>
                  <a:lnTo>
                    <a:pt x="1339" y="842"/>
                  </a:lnTo>
                  <a:lnTo>
                    <a:pt x="1337" y="842"/>
                  </a:lnTo>
                  <a:lnTo>
                    <a:pt x="1336" y="839"/>
                  </a:lnTo>
                  <a:lnTo>
                    <a:pt x="1339" y="835"/>
                  </a:lnTo>
                  <a:lnTo>
                    <a:pt x="1337" y="831"/>
                  </a:lnTo>
                  <a:lnTo>
                    <a:pt x="1328" y="826"/>
                  </a:lnTo>
                  <a:lnTo>
                    <a:pt x="1328" y="822"/>
                  </a:lnTo>
                  <a:lnTo>
                    <a:pt x="1321" y="817"/>
                  </a:lnTo>
                  <a:lnTo>
                    <a:pt x="1317" y="817"/>
                  </a:lnTo>
                  <a:lnTo>
                    <a:pt x="1314" y="824"/>
                  </a:lnTo>
                  <a:lnTo>
                    <a:pt x="1299" y="824"/>
                  </a:lnTo>
                  <a:lnTo>
                    <a:pt x="1290" y="835"/>
                  </a:lnTo>
                  <a:lnTo>
                    <a:pt x="1283" y="855"/>
                  </a:lnTo>
                  <a:lnTo>
                    <a:pt x="1277" y="863"/>
                  </a:lnTo>
                  <a:lnTo>
                    <a:pt x="1262" y="863"/>
                  </a:lnTo>
                  <a:lnTo>
                    <a:pt x="1259" y="866"/>
                  </a:lnTo>
                  <a:lnTo>
                    <a:pt x="1251" y="872"/>
                  </a:lnTo>
                  <a:lnTo>
                    <a:pt x="1250" y="874"/>
                  </a:lnTo>
                  <a:lnTo>
                    <a:pt x="1246" y="877"/>
                  </a:lnTo>
                  <a:lnTo>
                    <a:pt x="1250" y="885"/>
                  </a:lnTo>
                  <a:lnTo>
                    <a:pt x="1251" y="885"/>
                  </a:lnTo>
                  <a:lnTo>
                    <a:pt x="1259" y="886"/>
                  </a:lnTo>
                  <a:lnTo>
                    <a:pt x="1270" y="888"/>
                  </a:lnTo>
                  <a:lnTo>
                    <a:pt x="1270" y="896"/>
                  </a:lnTo>
                  <a:lnTo>
                    <a:pt x="1270" y="910"/>
                  </a:lnTo>
                  <a:lnTo>
                    <a:pt x="1257" y="912"/>
                  </a:lnTo>
                  <a:lnTo>
                    <a:pt x="1237" y="914"/>
                  </a:lnTo>
                  <a:lnTo>
                    <a:pt x="1229" y="912"/>
                  </a:lnTo>
                  <a:lnTo>
                    <a:pt x="1228" y="910"/>
                  </a:lnTo>
                  <a:lnTo>
                    <a:pt x="1224" y="910"/>
                  </a:lnTo>
                  <a:lnTo>
                    <a:pt x="1222" y="914"/>
                  </a:lnTo>
                  <a:lnTo>
                    <a:pt x="1222" y="919"/>
                  </a:lnTo>
                  <a:lnTo>
                    <a:pt x="1220" y="925"/>
                  </a:lnTo>
                  <a:lnTo>
                    <a:pt x="1213" y="925"/>
                  </a:lnTo>
                  <a:lnTo>
                    <a:pt x="1207" y="921"/>
                  </a:lnTo>
                  <a:lnTo>
                    <a:pt x="1206" y="921"/>
                  </a:lnTo>
                  <a:lnTo>
                    <a:pt x="1202" y="925"/>
                  </a:lnTo>
                  <a:lnTo>
                    <a:pt x="1196" y="927"/>
                  </a:lnTo>
                  <a:lnTo>
                    <a:pt x="1189" y="928"/>
                  </a:lnTo>
                  <a:lnTo>
                    <a:pt x="1189" y="938"/>
                  </a:lnTo>
                  <a:lnTo>
                    <a:pt x="1184" y="938"/>
                  </a:lnTo>
                  <a:lnTo>
                    <a:pt x="1180" y="941"/>
                  </a:lnTo>
                  <a:lnTo>
                    <a:pt x="1176" y="949"/>
                  </a:lnTo>
                  <a:lnTo>
                    <a:pt x="1169" y="952"/>
                  </a:lnTo>
                  <a:lnTo>
                    <a:pt x="1152" y="958"/>
                  </a:lnTo>
                  <a:lnTo>
                    <a:pt x="1147" y="961"/>
                  </a:lnTo>
                  <a:lnTo>
                    <a:pt x="1141" y="974"/>
                  </a:lnTo>
                  <a:lnTo>
                    <a:pt x="1141" y="982"/>
                  </a:lnTo>
                  <a:lnTo>
                    <a:pt x="1143" y="983"/>
                  </a:lnTo>
                  <a:lnTo>
                    <a:pt x="1141" y="985"/>
                  </a:lnTo>
                  <a:lnTo>
                    <a:pt x="1134" y="985"/>
                  </a:lnTo>
                  <a:lnTo>
                    <a:pt x="1123" y="991"/>
                  </a:lnTo>
                  <a:lnTo>
                    <a:pt x="1119" y="1000"/>
                  </a:lnTo>
                  <a:lnTo>
                    <a:pt x="1112" y="1000"/>
                  </a:lnTo>
                  <a:lnTo>
                    <a:pt x="1101" y="1000"/>
                  </a:lnTo>
                  <a:lnTo>
                    <a:pt x="1096" y="1007"/>
                  </a:lnTo>
                  <a:lnTo>
                    <a:pt x="1074" y="1007"/>
                  </a:lnTo>
                  <a:lnTo>
                    <a:pt x="1072" y="1013"/>
                  </a:lnTo>
                  <a:lnTo>
                    <a:pt x="1059" y="1015"/>
                  </a:lnTo>
                  <a:lnTo>
                    <a:pt x="1059" y="1016"/>
                  </a:lnTo>
                  <a:lnTo>
                    <a:pt x="1057" y="1018"/>
                  </a:lnTo>
                  <a:lnTo>
                    <a:pt x="1050" y="1018"/>
                  </a:lnTo>
                  <a:lnTo>
                    <a:pt x="1042" y="1024"/>
                  </a:lnTo>
                  <a:lnTo>
                    <a:pt x="1026" y="1026"/>
                  </a:lnTo>
                  <a:lnTo>
                    <a:pt x="1011" y="1031"/>
                  </a:lnTo>
                  <a:lnTo>
                    <a:pt x="1006" y="1033"/>
                  </a:lnTo>
                  <a:lnTo>
                    <a:pt x="1006" y="1037"/>
                  </a:lnTo>
                  <a:lnTo>
                    <a:pt x="973" y="1049"/>
                  </a:lnTo>
                  <a:lnTo>
                    <a:pt x="967" y="1055"/>
                  </a:lnTo>
                  <a:lnTo>
                    <a:pt x="944" y="1062"/>
                  </a:lnTo>
                  <a:lnTo>
                    <a:pt x="938" y="1068"/>
                  </a:lnTo>
                  <a:lnTo>
                    <a:pt x="927" y="1071"/>
                  </a:lnTo>
                  <a:lnTo>
                    <a:pt x="912" y="1082"/>
                  </a:lnTo>
                  <a:lnTo>
                    <a:pt x="911" y="1082"/>
                  </a:lnTo>
                  <a:lnTo>
                    <a:pt x="907" y="1086"/>
                  </a:lnTo>
                  <a:lnTo>
                    <a:pt x="903" y="1088"/>
                  </a:lnTo>
                  <a:lnTo>
                    <a:pt x="896" y="1088"/>
                  </a:lnTo>
                  <a:lnTo>
                    <a:pt x="890" y="1088"/>
                  </a:lnTo>
                  <a:lnTo>
                    <a:pt x="896" y="1090"/>
                  </a:lnTo>
                  <a:lnTo>
                    <a:pt x="890" y="1093"/>
                  </a:lnTo>
                  <a:lnTo>
                    <a:pt x="883" y="1090"/>
                  </a:lnTo>
                  <a:lnTo>
                    <a:pt x="881" y="1095"/>
                  </a:lnTo>
                  <a:lnTo>
                    <a:pt x="879" y="1093"/>
                  </a:lnTo>
                  <a:lnTo>
                    <a:pt x="879" y="1097"/>
                  </a:lnTo>
                  <a:lnTo>
                    <a:pt x="876" y="1101"/>
                  </a:lnTo>
                  <a:lnTo>
                    <a:pt x="872" y="1101"/>
                  </a:lnTo>
                  <a:lnTo>
                    <a:pt x="872" y="1104"/>
                  </a:lnTo>
                  <a:lnTo>
                    <a:pt x="867" y="1104"/>
                  </a:lnTo>
                  <a:lnTo>
                    <a:pt x="857" y="1110"/>
                  </a:lnTo>
                  <a:lnTo>
                    <a:pt x="856" y="1108"/>
                  </a:lnTo>
                  <a:lnTo>
                    <a:pt x="856" y="1112"/>
                  </a:lnTo>
                  <a:lnTo>
                    <a:pt x="848" y="1117"/>
                  </a:lnTo>
                  <a:lnTo>
                    <a:pt x="843" y="1121"/>
                  </a:lnTo>
                  <a:lnTo>
                    <a:pt x="837" y="1121"/>
                  </a:lnTo>
                  <a:lnTo>
                    <a:pt x="830" y="1119"/>
                  </a:lnTo>
                  <a:lnTo>
                    <a:pt x="823" y="1121"/>
                  </a:lnTo>
                  <a:lnTo>
                    <a:pt x="812" y="1119"/>
                  </a:lnTo>
                  <a:lnTo>
                    <a:pt x="806" y="1121"/>
                  </a:lnTo>
                  <a:lnTo>
                    <a:pt x="804" y="1119"/>
                  </a:lnTo>
                  <a:lnTo>
                    <a:pt x="797" y="1121"/>
                  </a:lnTo>
                  <a:lnTo>
                    <a:pt x="773" y="1119"/>
                  </a:lnTo>
                  <a:lnTo>
                    <a:pt x="766" y="1125"/>
                  </a:lnTo>
                  <a:lnTo>
                    <a:pt x="760" y="1125"/>
                  </a:lnTo>
                  <a:lnTo>
                    <a:pt x="760" y="1126"/>
                  </a:lnTo>
                  <a:lnTo>
                    <a:pt x="759" y="1128"/>
                  </a:lnTo>
                  <a:lnTo>
                    <a:pt x="759" y="1132"/>
                  </a:lnTo>
                  <a:lnTo>
                    <a:pt x="753" y="1132"/>
                  </a:lnTo>
                  <a:lnTo>
                    <a:pt x="729" y="1132"/>
                  </a:lnTo>
                  <a:lnTo>
                    <a:pt x="726" y="1132"/>
                  </a:lnTo>
                  <a:lnTo>
                    <a:pt x="718" y="1126"/>
                  </a:lnTo>
                  <a:lnTo>
                    <a:pt x="705" y="1121"/>
                  </a:lnTo>
                  <a:lnTo>
                    <a:pt x="693" y="1112"/>
                  </a:lnTo>
                  <a:lnTo>
                    <a:pt x="680" y="1110"/>
                  </a:lnTo>
                  <a:lnTo>
                    <a:pt x="672" y="1108"/>
                  </a:lnTo>
                  <a:lnTo>
                    <a:pt x="638" y="1103"/>
                  </a:lnTo>
                  <a:lnTo>
                    <a:pt x="625" y="1103"/>
                  </a:lnTo>
                  <a:lnTo>
                    <a:pt x="595" y="1088"/>
                  </a:lnTo>
                  <a:lnTo>
                    <a:pt x="579" y="1082"/>
                  </a:lnTo>
                  <a:lnTo>
                    <a:pt x="570" y="1082"/>
                  </a:lnTo>
                  <a:lnTo>
                    <a:pt x="555" y="1073"/>
                  </a:lnTo>
                  <a:lnTo>
                    <a:pt x="555" y="1071"/>
                  </a:lnTo>
                  <a:lnTo>
                    <a:pt x="555" y="1070"/>
                  </a:lnTo>
                  <a:lnTo>
                    <a:pt x="551" y="1064"/>
                  </a:lnTo>
                  <a:lnTo>
                    <a:pt x="550" y="1062"/>
                  </a:lnTo>
                  <a:lnTo>
                    <a:pt x="548" y="1057"/>
                  </a:lnTo>
                  <a:lnTo>
                    <a:pt x="544" y="1057"/>
                  </a:lnTo>
                  <a:lnTo>
                    <a:pt x="528" y="1048"/>
                  </a:lnTo>
                  <a:lnTo>
                    <a:pt x="509" y="1037"/>
                  </a:lnTo>
                  <a:lnTo>
                    <a:pt x="475" y="1033"/>
                  </a:lnTo>
                  <a:lnTo>
                    <a:pt x="465" y="1033"/>
                  </a:lnTo>
                  <a:lnTo>
                    <a:pt x="458" y="1031"/>
                  </a:lnTo>
                  <a:lnTo>
                    <a:pt x="449" y="1033"/>
                  </a:lnTo>
                  <a:lnTo>
                    <a:pt x="442" y="1033"/>
                  </a:lnTo>
                  <a:lnTo>
                    <a:pt x="425" y="1033"/>
                  </a:lnTo>
                  <a:lnTo>
                    <a:pt x="399" y="1031"/>
                  </a:lnTo>
                  <a:lnTo>
                    <a:pt x="396" y="1029"/>
                  </a:lnTo>
                  <a:lnTo>
                    <a:pt x="381" y="1024"/>
                  </a:lnTo>
                  <a:lnTo>
                    <a:pt x="374" y="1026"/>
                  </a:lnTo>
                  <a:lnTo>
                    <a:pt x="365" y="1026"/>
                  </a:lnTo>
                  <a:lnTo>
                    <a:pt x="343" y="1022"/>
                  </a:lnTo>
                  <a:lnTo>
                    <a:pt x="335" y="1022"/>
                  </a:lnTo>
                  <a:lnTo>
                    <a:pt x="326" y="1026"/>
                  </a:lnTo>
                  <a:lnTo>
                    <a:pt x="299" y="1022"/>
                  </a:lnTo>
                  <a:lnTo>
                    <a:pt x="289" y="1018"/>
                  </a:lnTo>
                  <a:lnTo>
                    <a:pt x="278" y="1013"/>
                  </a:lnTo>
                  <a:lnTo>
                    <a:pt x="257" y="991"/>
                  </a:lnTo>
                  <a:lnTo>
                    <a:pt x="249" y="985"/>
                  </a:lnTo>
                  <a:lnTo>
                    <a:pt x="236" y="978"/>
                  </a:lnTo>
                  <a:lnTo>
                    <a:pt x="227" y="974"/>
                  </a:lnTo>
                  <a:lnTo>
                    <a:pt x="224" y="967"/>
                  </a:lnTo>
                  <a:lnTo>
                    <a:pt x="220" y="965"/>
                  </a:lnTo>
                  <a:lnTo>
                    <a:pt x="216" y="961"/>
                  </a:lnTo>
                  <a:lnTo>
                    <a:pt x="213" y="961"/>
                  </a:lnTo>
                  <a:lnTo>
                    <a:pt x="205" y="958"/>
                  </a:lnTo>
                  <a:lnTo>
                    <a:pt x="187" y="949"/>
                  </a:lnTo>
                  <a:lnTo>
                    <a:pt x="183" y="943"/>
                  </a:lnTo>
                  <a:lnTo>
                    <a:pt x="150" y="928"/>
                  </a:lnTo>
                  <a:lnTo>
                    <a:pt x="139" y="921"/>
                  </a:lnTo>
                  <a:lnTo>
                    <a:pt x="128" y="921"/>
                  </a:lnTo>
                  <a:lnTo>
                    <a:pt x="114" y="914"/>
                  </a:lnTo>
                  <a:lnTo>
                    <a:pt x="95" y="912"/>
                  </a:lnTo>
                  <a:lnTo>
                    <a:pt x="81" y="910"/>
                  </a:lnTo>
                  <a:lnTo>
                    <a:pt x="64" y="907"/>
                  </a:lnTo>
                  <a:lnTo>
                    <a:pt x="49" y="899"/>
                  </a:lnTo>
                  <a:lnTo>
                    <a:pt x="20" y="888"/>
                  </a:lnTo>
                  <a:lnTo>
                    <a:pt x="13" y="885"/>
                  </a:lnTo>
                  <a:lnTo>
                    <a:pt x="17" y="881"/>
                  </a:lnTo>
                  <a:lnTo>
                    <a:pt x="0" y="86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3" name="Google Shape;445;p32">
              <a:extLst>
                <a:ext uri="{FF2B5EF4-FFF2-40B4-BE49-F238E27FC236}">
                  <a16:creationId xmlns:a16="http://schemas.microsoft.com/office/drawing/2014/main" id="{AF1C4F69-4EFE-EC33-6719-366C9EB7B3D3}"/>
                </a:ext>
              </a:extLst>
            </p:cNvPr>
            <p:cNvSpPr/>
            <p:nvPr/>
          </p:nvSpPr>
          <p:spPr>
            <a:xfrm>
              <a:off x="10633836" y="4286719"/>
              <a:ext cx="756037" cy="718788"/>
            </a:xfrm>
            <a:custGeom>
              <a:avLst/>
              <a:gdLst/>
              <a:ahLst/>
              <a:cxnLst/>
              <a:rect l="l" t="t" r="r" b="b"/>
              <a:pathLst>
                <a:path w="1173" h="1173" extrusionOk="0">
                  <a:moveTo>
                    <a:pt x="97" y="1048"/>
                  </a:moveTo>
                  <a:lnTo>
                    <a:pt x="101" y="1074"/>
                  </a:lnTo>
                  <a:lnTo>
                    <a:pt x="112" y="1074"/>
                  </a:lnTo>
                  <a:lnTo>
                    <a:pt x="117" y="1090"/>
                  </a:lnTo>
                  <a:lnTo>
                    <a:pt x="128" y="1094"/>
                  </a:lnTo>
                  <a:lnTo>
                    <a:pt x="143" y="1094"/>
                  </a:lnTo>
                  <a:lnTo>
                    <a:pt x="149" y="1096"/>
                  </a:lnTo>
                  <a:lnTo>
                    <a:pt x="150" y="1107"/>
                  </a:lnTo>
                  <a:lnTo>
                    <a:pt x="160" y="1107"/>
                  </a:lnTo>
                  <a:lnTo>
                    <a:pt x="167" y="1107"/>
                  </a:lnTo>
                  <a:lnTo>
                    <a:pt x="172" y="1108"/>
                  </a:lnTo>
                  <a:lnTo>
                    <a:pt x="176" y="1121"/>
                  </a:lnTo>
                  <a:lnTo>
                    <a:pt x="202" y="1136"/>
                  </a:lnTo>
                  <a:lnTo>
                    <a:pt x="203" y="1145"/>
                  </a:lnTo>
                  <a:lnTo>
                    <a:pt x="205" y="1147"/>
                  </a:lnTo>
                  <a:lnTo>
                    <a:pt x="282" y="1147"/>
                  </a:lnTo>
                  <a:lnTo>
                    <a:pt x="295" y="1151"/>
                  </a:lnTo>
                  <a:lnTo>
                    <a:pt x="293" y="1136"/>
                  </a:lnTo>
                  <a:lnTo>
                    <a:pt x="313" y="1134"/>
                  </a:lnTo>
                  <a:lnTo>
                    <a:pt x="312" y="1094"/>
                  </a:lnTo>
                  <a:lnTo>
                    <a:pt x="321" y="1075"/>
                  </a:lnTo>
                  <a:lnTo>
                    <a:pt x="341" y="1074"/>
                  </a:lnTo>
                  <a:lnTo>
                    <a:pt x="367" y="1079"/>
                  </a:lnTo>
                  <a:lnTo>
                    <a:pt x="381" y="1083"/>
                  </a:lnTo>
                  <a:lnTo>
                    <a:pt x="401" y="1086"/>
                  </a:lnTo>
                  <a:lnTo>
                    <a:pt x="460" y="1121"/>
                  </a:lnTo>
                  <a:lnTo>
                    <a:pt x="520" y="1119"/>
                  </a:lnTo>
                  <a:lnTo>
                    <a:pt x="528" y="1173"/>
                  </a:lnTo>
                  <a:lnTo>
                    <a:pt x="691" y="1160"/>
                  </a:lnTo>
                  <a:lnTo>
                    <a:pt x="1105" y="1130"/>
                  </a:lnTo>
                  <a:lnTo>
                    <a:pt x="1173" y="1130"/>
                  </a:lnTo>
                  <a:lnTo>
                    <a:pt x="1167" y="1079"/>
                  </a:lnTo>
                  <a:lnTo>
                    <a:pt x="1136" y="685"/>
                  </a:lnTo>
                  <a:lnTo>
                    <a:pt x="1129" y="586"/>
                  </a:lnTo>
                  <a:lnTo>
                    <a:pt x="858" y="209"/>
                  </a:lnTo>
                  <a:lnTo>
                    <a:pt x="803" y="138"/>
                  </a:lnTo>
                  <a:lnTo>
                    <a:pt x="792" y="156"/>
                  </a:lnTo>
                  <a:lnTo>
                    <a:pt x="759" y="143"/>
                  </a:lnTo>
                  <a:lnTo>
                    <a:pt x="746" y="136"/>
                  </a:lnTo>
                  <a:lnTo>
                    <a:pt x="727" y="130"/>
                  </a:lnTo>
                  <a:lnTo>
                    <a:pt x="694" y="132"/>
                  </a:lnTo>
                  <a:lnTo>
                    <a:pt x="691" y="2"/>
                  </a:lnTo>
                  <a:lnTo>
                    <a:pt x="682" y="0"/>
                  </a:lnTo>
                  <a:lnTo>
                    <a:pt x="662" y="44"/>
                  </a:lnTo>
                  <a:lnTo>
                    <a:pt x="645" y="136"/>
                  </a:lnTo>
                  <a:lnTo>
                    <a:pt x="662" y="321"/>
                  </a:lnTo>
                  <a:lnTo>
                    <a:pt x="673" y="354"/>
                  </a:lnTo>
                  <a:lnTo>
                    <a:pt x="669" y="367"/>
                  </a:lnTo>
                  <a:lnTo>
                    <a:pt x="647" y="389"/>
                  </a:lnTo>
                  <a:lnTo>
                    <a:pt x="634" y="392"/>
                  </a:lnTo>
                  <a:lnTo>
                    <a:pt x="610" y="423"/>
                  </a:lnTo>
                  <a:lnTo>
                    <a:pt x="597" y="425"/>
                  </a:lnTo>
                  <a:lnTo>
                    <a:pt x="592" y="433"/>
                  </a:lnTo>
                  <a:lnTo>
                    <a:pt x="590" y="500"/>
                  </a:lnTo>
                  <a:lnTo>
                    <a:pt x="592" y="542"/>
                  </a:lnTo>
                  <a:lnTo>
                    <a:pt x="586" y="566"/>
                  </a:lnTo>
                  <a:lnTo>
                    <a:pt x="575" y="603"/>
                  </a:lnTo>
                  <a:lnTo>
                    <a:pt x="557" y="627"/>
                  </a:lnTo>
                  <a:lnTo>
                    <a:pt x="530" y="654"/>
                  </a:lnTo>
                  <a:lnTo>
                    <a:pt x="335" y="806"/>
                  </a:lnTo>
                  <a:lnTo>
                    <a:pt x="324" y="814"/>
                  </a:lnTo>
                  <a:lnTo>
                    <a:pt x="295" y="825"/>
                  </a:lnTo>
                  <a:lnTo>
                    <a:pt x="290" y="828"/>
                  </a:lnTo>
                  <a:lnTo>
                    <a:pt x="275" y="832"/>
                  </a:lnTo>
                  <a:lnTo>
                    <a:pt x="273" y="836"/>
                  </a:lnTo>
                  <a:lnTo>
                    <a:pt x="251" y="850"/>
                  </a:lnTo>
                  <a:lnTo>
                    <a:pt x="249" y="850"/>
                  </a:lnTo>
                  <a:lnTo>
                    <a:pt x="236" y="857"/>
                  </a:lnTo>
                  <a:lnTo>
                    <a:pt x="218" y="859"/>
                  </a:lnTo>
                  <a:lnTo>
                    <a:pt x="0" y="883"/>
                  </a:lnTo>
                  <a:lnTo>
                    <a:pt x="40" y="938"/>
                  </a:lnTo>
                  <a:lnTo>
                    <a:pt x="95" y="955"/>
                  </a:lnTo>
                  <a:lnTo>
                    <a:pt x="97" y="1010"/>
                  </a:lnTo>
                  <a:lnTo>
                    <a:pt x="97" y="104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4" name="Google Shape;446;p32">
              <a:extLst>
                <a:ext uri="{FF2B5EF4-FFF2-40B4-BE49-F238E27FC236}">
                  <a16:creationId xmlns:a16="http://schemas.microsoft.com/office/drawing/2014/main" id="{43CC1B8B-4DA1-7DFD-F5B0-0026A88946AB}"/>
                </a:ext>
              </a:extLst>
            </p:cNvPr>
            <p:cNvSpPr/>
            <p:nvPr/>
          </p:nvSpPr>
          <p:spPr>
            <a:xfrm>
              <a:off x="10633836" y="4286719"/>
              <a:ext cx="756037" cy="718788"/>
            </a:xfrm>
            <a:custGeom>
              <a:avLst/>
              <a:gdLst/>
              <a:ahLst/>
              <a:cxnLst/>
              <a:rect l="l" t="t" r="r" b="b"/>
              <a:pathLst>
                <a:path w="1173" h="1173" extrusionOk="0">
                  <a:moveTo>
                    <a:pt x="97" y="1048"/>
                  </a:moveTo>
                  <a:lnTo>
                    <a:pt x="101" y="1074"/>
                  </a:lnTo>
                  <a:lnTo>
                    <a:pt x="112" y="1074"/>
                  </a:lnTo>
                  <a:lnTo>
                    <a:pt x="117" y="1090"/>
                  </a:lnTo>
                  <a:lnTo>
                    <a:pt x="128" y="1094"/>
                  </a:lnTo>
                  <a:lnTo>
                    <a:pt x="143" y="1094"/>
                  </a:lnTo>
                  <a:lnTo>
                    <a:pt x="149" y="1096"/>
                  </a:lnTo>
                  <a:lnTo>
                    <a:pt x="150" y="1107"/>
                  </a:lnTo>
                  <a:lnTo>
                    <a:pt x="160" y="1107"/>
                  </a:lnTo>
                  <a:lnTo>
                    <a:pt x="167" y="1107"/>
                  </a:lnTo>
                  <a:lnTo>
                    <a:pt x="172" y="1108"/>
                  </a:lnTo>
                  <a:lnTo>
                    <a:pt x="176" y="1121"/>
                  </a:lnTo>
                  <a:lnTo>
                    <a:pt x="202" y="1136"/>
                  </a:lnTo>
                  <a:lnTo>
                    <a:pt x="203" y="1145"/>
                  </a:lnTo>
                  <a:lnTo>
                    <a:pt x="205" y="1147"/>
                  </a:lnTo>
                  <a:lnTo>
                    <a:pt x="282" y="1147"/>
                  </a:lnTo>
                  <a:lnTo>
                    <a:pt x="295" y="1151"/>
                  </a:lnTo>
                  <a:lnTo>
                    <a:pt x="293" y="1136"/>
                  </a:lnTo>
                  <a:lnTo>
                    <a:pt x="313" y="1134"/>
                  </a:lnTo>
                  <a:lnTo>
                    <a:pt x="312" y="1094"/>
                  </a:lnTo>
                  <a:lnTo>
                    <a:pt x="321" y="1075"/>
                  </a:lnTo>
                  <a:lnTo>
                    <a:pt x="341" y="1074"/>
                  </a:lnTo>
                  <a:lnTo>
                    <a:pt x="367" y="1079"/>
                  </a:lnTo>
                  <a:lnTo>
                    <a:pt x="381" y="1083"/>
                  </a:lnTo>
                  <a:lnTo>
                    <a:pt x="401" y="1086"/>
                  </a:lnTo>
                  <a:lnTo>
                    <a:pt x="460" y="1121"/>
                  </a:lnTo>
                  <a:lnTo>
                    <a:pt x="520" y="1119"/>
                  </a:lnTo>
                  <a:lnTo>
                    <a:pt x="528" y="1173"/>
                  </a:lnTo>
                  <a:lnTo>
                    <a:pt x="691" y="1160"/>
                  </a:lnTo>
                  <a:lnTo>
                    <a:pt x="1105" y="1130"/>
                  </a:lnTo>
                  <a:lnTo>
                    <a:pt x="1173" y="1130"/>
                  </a:lnTo>
                  <a:lnTo>
                    <a:pt x="1167" y="1079"/>
                  </a:lnTo>
                  <a:lnTo>
                    <a:pt x="1136" y="685"/>
                  </a:lnTo>
                  <a:lnTo>
                    <a:pt x="1129" y="586"/>
                  </a:lnTo>
                  <a:lnTo>
                    <a:pt x="858" y="209"/>
                  </a:lnTo>
                  <a:lnTo>
                    <a:pt x="803" y="138"/>
                  </a:lnTo>
                  <a:lnTo>
                    <a:pt x="792" y="156"/>
                  </a:lnTo>
                  <a:lnTo>
                    <a:pt x="759" y="143"/>
                  </a:lnTo>
                  <a:lnTo>
                    <a:pt x="746" y="136"/>
                  </a:lnTo>
                  <a:lnTo>
                    <a:pt x="727" y="130"/>
                  </a:lnTo>
                  <a:lnTo>
                    <a:pt x="694" y="132"/>
                  </a:lnTo>
                  <a:lnTo>
                    <a:pt x="691" y="2"/>
                  </a:lnTo>
                  <a:lnTo>
                    <a:pt x="682" y="0"/>
                  </a:lnTo>
                  <a:lnTo>
                    <a:pt x="662" y="44"/>
                  </a:lnTo>
                  <a:lnTo>
                    <a:pt x="645" y="136"/>
                  </a:lnTo>
                  <a:lnTo>
                    <a:pt x="662" y="321"/>
                  </a:lnTo>
                  <a:lnTo>
                    <a:pt x="673" y="354"/>
                  </a:lnTo>
                  <a:lnTo>
                    <a:pt x="669" y="367"/>
                  </a:lnTo>
                  <a:lnTo>
                    <a:pt x="647" y="389"/>
                  </a:lnTo>
                  <a:lnTo>
                    <a:pt x="634" y="392"/>
                  </a:lnTo>
                  <a:lnTo>
                    <a:pt x="610" y="423"/>
                  </a:lnTo>
                  <a:lnTo>
                    <a:pt x="597" y="425"/>
                  </a:lnTo>
                  <a:lnTo>
                    <a:pt x="592" y="433"/>
                  </a:lnTo>
                  <a:lnTo>
                    <a:pt x="590" y="500"/>
                  </a:lnTo>
                  <a:lnTo>
                    <a:pt x="592" y="542"/>
                  </a:lnTo>
                  <a:lnTo>
                    <a:pt x="586" y="566"/>
                  </a:lnTo>
                  <a:lnTo>
                    <a:pt x="575" y="603"/>
                  </a:lnTo>
                  <a:lnTo>
                    <a:pt x="557" y="627"/>
                  </a:lnTo>
                  <a:lnTo>
                    <a:pt x="530" y="654"/>
                  </a:lnTo>
                  <a:lnTo>
                    <a:pt x="335" y="806"/>
                  </a:lnTo>
                  <a:lnTo>
                    <a:pt x="324" y="814"/>
                  </a:lnTo>
                  <a:lnTo>
                    <a:pt x="295" y="825"/>
                  </a:lnTo>
                  <a:lnTo>
                    <a:pt x="290" y="828"/>
                  </a:lnTo>
                  <a:lnTo>
                    <a:pt x="275" y="832"/>
                  </a:lnTo>
                  <a:lnTo>
                    <a:pt x="273" y="836"/>
                  </a:lnTo>
                  <a:lnTo>
                    <a:pt x="251" y="850"/>
                  </a:lnTo>
                  <a:lnTo>
                    <a:pt x="249" y="850"/>
                  </a:lnTo>
                  <a:lnTo>
                    <a:pt x="236" y="857"/>
                  </a:lnTo>
                  <a:lnTo>
                    <a:pt x="218" y="859"/>
                  </a:lnTo>
                  <a:lnTo>
                    <a:pt x="0" y="883"/>
                  </a:lnTo>
                  <a:lnTo>
                    <a:pt x="40" y="938"/>
                  </a:lnTo>
                  <a:lnTo>
                    <a:pt x="95" y="955"/>
                  </a:lnTo>
                  <a:lnTo>
                    <a:pt x="97" y="1010"/>
                  </a:lnTo>
                  <a:lnTo>
                    <a:pt x="97" y="1048"/>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5" name="Google Shape;447;p32">
              <a:extLst>
                <a:ext uri="{FF2B5EF4-FFF2-40B4-BE49-F238E27FC236}">
                  <a16:creationId xmlns:a16="http://schemas.microsoft.com/office/drawing/2014/main" id="{D941DF2F-F0BA-4938-985B-C05C9139A339}"/>
                </a:ext>
              </a:extLst>
            </p:cNvPr>
            <p:cNvSpPr/>
            <p:nvPr/>
          </p:nvSpPr>
          <p:spPr>
            <a:xfrm>
              <a:off x="11363660" y="4064598"/>
              <a:ext cx="496667" cy="898138"/>
            </a:xfrm>
            <a:custGeom>
              <a:avLst/>
              <a:gdLst/>
              <a:ahLst/>
              <a:cxnLst/>
              <a:rect l="l" t="t" r="r" b="b"/>
              <a:pathLst>
                <a:path w="771" h="1466" extrusionOk="0">
                  <a:moveTo>
                    <a:pt x="0" y="948"/>
                  </a:moveTo>
                  <a:lnTo>
                    <a:pt x="5" y="1048"/>
                  </a:lnTo>
                  <a:lnTo>
                    <a:pt x="34" y="1442"/>
                  </a:lnTo>
                  <a:lnTo>
                    <a:pt x="40" y="1438"/>
                  </a:lnTo>
                  <a:lnTo>
                    <a:pt x="42" y="1435"/>
                  </a:lnTo>
                  <a:lnTo>
                    <a:pt x="49" y="1431"/>
                  </a:lnTo>
                  <a:lnTo>
                    <a:pt x="53" y="1427"/>
                  </a:lnTo>
                  <a:lnTo>
                    <a:pt x="73" y="1415"/>
                  </a:lnTo>
                  <a:lnTo>
                    <a:pt x="75" y="1415"/>
                  </a:lnTo>
                  <a:lnTo>
                    <a:pt x="87" y="1427"/>
                  </a:lnTo>
                  <a:lnTo>
                    <a:pt x="95" y="1435"/>
                  </a:lnTo>
                  <a:lnTo>
                    <a:pt x="97" y="1435"/>
                  </a:lnTo>
                  <a:lnTo>
                    <a:pt x="100" y="1435"/>
                  </a:lnTo>
                  <a:lnTo>
                    <a:pt x="108" y="1435"/>
                  </a:lnTo>
                  <a:lnTo>
                    <a:pt x="117" y="1444"/>
                  </a:lnTo>
                  <a:lnTo>
                    <a:pt x="128" y="1449"/>
                  </a:lnTo>
                  <a:lnTo>
                    <a:pt x="142" y="1466"/>
                  </a:lnTo>
                  <a:lnTo>
                    <a:pt x="141" y="1442"/>
                  </a:lnTo>
                  <a:lnTo>
                    <a:pt x="146" y="1437"/>
                  </a:lnTo>
                  <a:lnTo>
                    <a:pt x="153" y="1435"/>
                  </a:lnTo>
                  <a:lnTo>
                    <a:pt x="155" y="1424"/>
                  </a:lnTo>
                  <a:lnTo>
                    <a:pt x="163" y="1420"/>
                  </a:lnTo>
                  <a:lnTo>
                    <a:pt x="163" y="1413"/>
                  </a:lnTo>
                  <a:lnTo>
                    <a:pt x="166" y="1406"/>
                  </a:lnTo>
                  <a:lnTo>
                    <a:pt x="170" y="1398"/>
                  </a:lnTo>
                  <a:lnTo>
                    <a:pt x="174" y="1391"/>
                  </a:lnTo>
                  <a:lnTo>
                    <a:pt x="188" y="1387"/>
                  </a:lnTo>
                  <a:lnTo>
                    <a:pt x="190" y="1380"/>
                  </a:lnTo>
                  <a:lnTo>
                    <a:pt x="194" y="1371"/>
                  </a:lnTo>
                  <a:lnTo>
                    <a:pt x="197" y="1356"/>
                  </a:lnTo>
                  <a:lnTo>
                    <a:pt x="203" y="1341"/>
                  </a:lnTo>
                  <a:lnTo>
                    <a:pt x="208" y="1327"/>
                  </a:lnTo>
                  <a:lnTo>
                    <a:pt x="212" y="1325"/>
                  </a:lnTo>
                  <a:lnTo>
                    <a:pt x="216" y="1319"/>
                  </a:lnTo>
                  <a:lnTo>
                    <a:pt x="218" y="1294"/>
                  </a:lnTo>
                  <a:lnTo>
                    <a:pt x="234" y="1274"/>
                  </a:lnTo>
                  <a:lnTo>
                    <a:pt x="232" y="1264"/>
                  </a:lnTo>
                  <a:lnTo>
                    <a:pt x="236" y="1252"/>
                  </a:lnTo>
                  <a:lnTo>
                    <a:pt x="241" y="1230"/>
                  </a:lnTo>
                  <a:lnTo>
                    <a:pt x="254" y="1217"/>
                  </a:lnTo>
                  <a:lnTo>
                    <a:pt x="260" y="1217"/>
                  </a:lnTo>
                  <a:lnTo>
                    <a:pt x="263" y="1220"/>
                  </a:lnTo>
                  <a:lnTo>
                    <a:pt x="265" y="1222"/>
                  </a:lnTo>
                  <a:lnTo>
                    <a:pt x="282" y="1215"/>
                  </a:lnTo>
                  <a:lnTo>
                    <a:pt x="289" y="1217"/>
                  </a:lnTo>
                  <a:lnTo>
                    <a:pt x="305" y="1215"/>
                  </a:lnTo>
                  <a:lnTo>
                    <a:pt x="313" y="1215"/>
                  </a:lnTo>
                  <a:lnTo>
                    <a:pt x="318" y="1215"/>
                  </a:lnTo>
                  <a:lnTo>
                    <a:pt x="327" y="1202"/>
                  </a:lnTo>
                  <a:lnTo>
                    <a:pt x="327" y="1199"/>
                  </a:lnTo>
                  <a:lnTo>
                    <a:pt x="340" y="1175"/>
                  </a:lnTo>
                  <a:lnTo>
                    <a:pt x="340" y="1173"/>
                  </a:lnTo>
                  <a:lnTo>
                    <a:pt x="342" y="1167"/>
                  </a:lnTo>
                  <a:lnTo>
                    <a:pt x="348" y="1158"/>
                  </a:lnTo>
                  <a:lnTo>
                    <a:pt x="349" y="1145"/>
                  </a:lnTo>
                  <a:lnTo>
                    <a:pt x="353" y="1138"/>
                  </a:lnTo>
                  <a:lnTo>
                    <a:pt x="364" y="1134"/>
                  </a:lnTo>
                  <a:lnTo>
                    <a:pt x="366" y="1127"/>
                  </a:lnTo>
                  <a:lnTo>
                    <a:pt x="368" y="1123"/>
                  </a:lnTo>
                  <a:lnTo>
                    <a:pt x="368" y="1122"/>
                  </a:lnTo>
                  <a:lnTo>
                    <a:pt x="368" y="1120"/>
                  </a:lnTo>
                  <a:lnTo>
                    <a:pt x="371" y="1109"/>
                  </a:lnTo>
                  <a:lnTo>
                    <a:pt x="371" y="1103"/>
                  </a:lnTo>
                  <a:lnTo>
                    <a:pt x="379" y="1090"/>
                  </a:lnTo>
                  <a:lnTo>
                    <a:pt x="375" y="1087"/>
                  </a:lnTo>
                  <a:lnTo>
                    <a:pt x="375" y="1083"/>
                  </a:lnTo>
                  <a:lnTo>
                    <a:pt x="386" y="1074"/>
                  </a:lnTo>
                  <a:lnTo>
                    <a:pt x="388" y="1065"/>
                  </a:lnTo>
                  <a:lnTo>
                    <a:pt x="395" y="1065"/>
                  </a:lnTo>
                  <a:lnTo>
                    <a:pt x="397" y="1067"/>
                  </a:lnTo>
                  <a:lnTo>
                    <a:pt x="401" y="1079"/>
                  </a:lnTo>
                  <a:lnTo>
                    <a:pt x="403" y="1083"/>
                  </a:lnTo>
                  <a:lnTo>
                    <a:pt x="410" y="1094"/>
                  </a:lnTo>
                  <a:lnTo>
                    <a:pt x="410" y="1101"/>
                  </a:lnTo>
                  <a:lnTo>
                    <a:pt x="412" y="1111"/>
                  </a:lnTo>
                  <a:lnTo>
                    <a:pt x="410" y="1122"/>
                  </a:lnTo>
                  <a:lnTo>
                    <a:pt x="410" y="1123"/>
                  </a:lnTo>
                  <a:lnTo>
                    <a:pt x="412" y="1129"/>
                  </a:lnTo>
                  <a:lnTo>
                    <a:pt x="410" y="1149"/>
                  </a:lnTo>
                  <a:lnTo>
                    <a:pt x="404" y="1158"/>
                  </a:lnTo>
                  <a:lnTo>
                    <a:pt x="401" y="1167"/>
                  </a:lnTo>
                  <a:lnTo>
                    <a:pt x="403" y="1173"/>
                  </a:lnTo>
                  <a:lnTo>
                    <a:pt x="401" y="1175"/>
                  </a:lnTo>
                  <a:lnTo>
                    <a:pt x="403" y="1182"/>
                  </a:lnTo>
                  <a:lnTo>
                    <a:pt x="401" y="1184"/>
                  </a:lnTo>
                  <a:lnTo>
                    <a:pt x="390" y="1191"/>
                  </a:lnTo>
                  <a:lnTo>
                    <a:pt x="390" y="1195"/>
                  </a:lnTo>
                  <a:lnTo>
                    <a:pt x="393" y="1200"/>
                  </a:lnTo>
                  <a:lnTo>
                    <a:pt x="393" y="1208"/>
                  </a:lnTo>
                  <a:lnTo>
                    <a:pt x="401" y="1210"/>
                  </a:lnTo>
                  <a:lnTo>
                    <a:pt x="426" y="1220"/>
                  </a:lnTo>
                  <a:lnTo>
                    <a:pt x="439" y="1222"/>
                  </a:lnTo>
                  <a:lnTo>
                    <a:pt x="443" y="1224"/>
                  </a:lnTo>
                  <a:lnTo>
                    <a:pt x="441" y="1233"/>
                  </a:lnTo>
                  <a:lnTo>
                    <a:pt x="441" y="1237"/>
                  </a:lnTo>
                  <a:lnTo>
                    <a:pt x="447" y="1241"/>
                  </a:lnTo>
                  <a:lnTo>
                    <a:pt x="448" y="1241"/>
                  </a:lnTo>
                  <a:lnTo>
                    <a:pt x="456" y="1241"/>
                  </a:lnTo>
                  <a:lnTo>
                    <a:pt x="458" y="1246"/>
                  </a:lnTo>
                  <a:lnTo>
                    <a:pt x="459" y="1252"/>
                  </a:lnTo>
                  <a:lnTo>
                    <a:pt x="465" y="1255"/>
                  </a:lnTo>
                  <a:lnTo>
                    <a:pt x="467" y="1263"/>
                  </a:lnTo>
                  <a:lnTo>
                    <a:pt x="463" y="1274"/>
                  </a:lnTo>
                  <a:lnTo>
                    <a:pt x="459" y="1274"/>
                  </a:lnTo>
                  <a:lnTo>
                    <a:pt x="463" y="1281"/>
                  </a:lnTo>
                  <a:lnTo>
                    <a:pt x="465" y="1285"/>
                  </a:lnTo>
                  <a:lnTo>
                    <a:pt x="467" y="1281"/>
                  </a:lnTo>
                  <a:lnTo>
                    <a:pt x="470" y="1294"/>
                  </a:lnTo>
                  <a:lnTo>
                    <a:pt x="465" y="1299"/>
                  </a:lnTo>
                  <a:lnTo>
                    <a:pt x="467" y="1303"/>
                  </a:lnTo>
                  <a:lnTo>
                    <a:pt x="474" y="1310"/>
                  </a:lnTo>
                  <a:lnTo>
                    <a:pt x="474" y="1308"/>
                  </a:lnTo>
                  <a:lnTo>
                    <a:pt x="476" y="1303"/>
                  </a:lnTo>
                  <a:lnTo>
                    <a:pt x="474" y="1301"/>
                  </a:lnTo>
                  <a:lnTo>
                    <a:pt x="476" y="1299"/>
                  </a:lnTo>
                  <a:lnTo>
                    <a:pt x="476" y="1308"/>
                  </a:lnTo>
                  <a:lnTo>
                    <a:pt x="480" y="1312"/>
                  </a:lnTo>
                  <a:lnTo>
                    <a:pt x="481" y="1319"/>
                  </a:lnTo>
                  <a:lnTo>
                    <a:pt x="483" y="1318"/>
                  </a:lnTo>
                  <a:lnTo>
                    <a:pt x="483" y="1301"/>
                  </a:lnTo>
                  <a:lnTo>
                    <a:pt x="483" y="1274"/>
                  </a:lnTo>
                  <a:lnTo>
                    <a:pt x="489" y="1257"/>
                  </a:lnTo>
                  <a:lnTo>
                    <a:pt x="494" y="1253"/>
                  </a:lnTo>
                  <a:lnTo>
                    <a:pt x="494" y="1246"/>
                  </a:lnTo>
                  <a:lnTo>
                    <a:pt x="505" y="1228"/>
                  </a:lnTo>
                  <a:lnTo>
                    <a:pt x="505" y="1215"/>
                  </a:lnTo>
                  <a:lnTo>
                    <a:pt x="505" y="1213"/>
                  </a:lnTo>
                  <a:lnTo>
                    <a:pt x="505" y="1189"/>
                  </a:lnTo>
                  <a:lnTo>
                    <a:pt x="511" y="1177"/>
                  </a:lnTo>
                  <a:lnTo>
                    <a:pt x="509" y="1151"/>
                  </a:lnTo>
                  <a:lnTo>
                    <a:pt x="511" y="1123"/>
                  </a:lnTo>
                  <a:lnTo>
                    <a:pt x="516" y="1112"/>
                  </a:lnTo>
                  <a:lnTo>
                    <a:pt x="524" y="1103"/>
                  </a:lnTo>
                  <a:lnTo>
                    <a:pt x="531" y="1096"/>
                  </a:lnTo>
                  <a:lnTo>
                    <a:pt x="531" y="1083"/>
                  </a:lnTo>
                  <a:lnTo>
                    <a:pt x="531" y="1063"/>
                  </a:lnTo>
                  <a:lnTo>
                    <a:pt x="535" y="1052"/>
                  </a:lnTo>
                  <a:lnTo>
                    <a:pt x="536" y="1019"/>
                  </a:lnTo>
                  <a:lnTo>
                    <a:pt x="542" y="1003"/>
                  </a:lnTo>
                  <a:lnTo>
                    <a:pt x="542" y="999"/>
                  </a:lnTo>
                  <a:lnTo>
                    <a:pt x="547" y="986"/>
                  </a:lnTo>
                  <a:lnTo>
                    <a:pt x="547" y="984"/>
                  </a:lnTo>
                  <a:lnTo>
                    <a:pt x="547" y="981"/>
                  </a:lnTo>
                  <a:lnTo>
                    <a:pt x="549" y="970"/>
                  </a:lnTo>
                  <a:lnTo>
                    <a:pt x="557" y="960"/>
                  </a:lnTo>
                  <a:lnTo>
                    <a:pt x="551" y="946"/>
                  </a:lnTo>
                  <a:lnTo>
                    <a:pt x="560" y="913"/>
                  </a:lnTo>
                  <a:lnTo>
                    <a:pt x="582" y="880"/>
                  </a:lnTo>
                  <a:lnTo>
                    <a:pt x="582" y="872"/>
                  </a:lnTo>
                  <a:lnTo>
                    <a:pt x="578" y="880"/>
                  </a:lnTo>
                  <a:lnTo>
                    <a:pt x="571" y="882"/>
                  </a:lnTo>
                  <a:lnTo>
                    <a:pt x="567" y="872"/>
                  </a:lnTo>
                  <a:lnTo>
                    <a:pt x="566" y="872"/>
                  </a:lnTo>
                  <a:lnTo>
                    <a:pt x="560" y="876"/>
                  </a:lnTo>
                  <a:lnTo>
                    <a:pt x="551" y="880"/>
                  </a:lnTo>
                  <a:lnTo>
                    <a:pt x="531" y="907"/>
                  </a:lnTo>
                  <a:lnTo>
                    <a:pt x="520" y="913"/>
                  </a:lnTo>
                  <a:lnTo>
                    <a:pt x="511" y="913"/>
                  </a:lnTo>
                  <a:lnTo>
                    <a:pt x="511" y="905"/>
                  </a:lnTo>
                  <a:lnTo>
                    <a:pt x="516" y="896"/>
                  </a:lnTo>
                  <a:lnTo>
                    <a:pt x="513" y="891"/>
                  </a:lnTo>
                  <a:lnTo>
                    <a:pt x="511" y="889"/>
                  </a:lnTo>
                  <a:lnTo>
                    <a:pt x="511" y="887"/>
                  </a:lnTo>
                  <a:lnTo>
                    <a:pt x="513" y="882"/>
                  </a:lnTo>
                  <a:lnTo>
                    <a:pt x="513" y="872"/>
                  </a:lnTo>
                  <a:lnTo>
                    <a:pt x="511" y="869"/>
                  </a:lnTo>
                  <a:lnTo>
                    <a:pt x="516" y="860"/>
                  </a:lnTo>
                  <a:lnTo>
                    <a:pt x="524" y="858"/>
                  </a:lnTo>
                  <a:lnTo>
                    <a:pt x="527" y="852"/>
                  </a:lnTo>
                  <a:lnTo>
                    <a:pt x="535" y="845"/>
                  </a:lnTo>
                  <a:lnTo>
                    <a:pt x="540" y="850"/>
                  </a:lnTo>
                  <a:lnTo>
                    <a:pt x="547" y="852"/>
                  </a:lnTo>
                  <a:lnTo>
                    <a:pt x="557" y="849"/>
                  </a:lnTo>
                  <a:lnTo>
                    <a:pt x="566" y="834"/>
                  </a:lnTo>
                  <a:lnTo>
                    <a:pt x="582" y="821"/>
                  </a:lnTo>
                  <a:lnTo>
                    <a:pt x="582" y="819"/>
                  </a:lnTo>
                  <a:lnTo>
                    <a:pt x="589" y="777"/>
                  </a:lnTo>
                  <a:lnTo>
                    <a:pt x="588" y="770"/>
                  </a:lnTo>
                  <a:lnTo>
                    <a:pt x="582" y="764"/>
                  </a:lnTo>
                  <a:lnTo>
                    <a:pt x="578" y="755"/>
                  </a:lnTo>
                  <a:lnTo>
                    <a:pt x="575" y="755"/>
                  </a:lnTo>
                  <a:lnTo>
                    <a:pt x="575" y="761"/>
                  </a:lnTo>
                  <a:lnTo>
                    <a:pt x="580" y="764"/>
                  </a:lnTo>
                  <a:lnTo>
                    <a:pt x="580" y="766"/>
                  </a:lnTo>
                  <a:lnTo>
                    <a:pt x="573" y="766"/>
                  </a:lnTo>
                  <a:lnTo>
                    <a:pt x="573" y="772"/>
                  </a:lnTo>
                  <a:lnTo>
                    <a:pt x="567" y="772"/>
                  </a:lnTo>
                  <a:lnTo>
                    <a:pt x="560" y="777"/>
                  </a:lnTo>
                  <a:lnTo>
                    <a:pt x="547" y="777"/>
                  </a:lnTo>
                  <a:lnTo>
                    <a:pt x="542" y="779"/>
                  </a:lnTo>
                  <a:lnTo>
                    <a:pt x="540" y="779"/>
                  </a:lnTo>
                  <a:lnTo>
                    <a:pt x="533" y="790"/>
                  </a:lnTo>
                  <a:lnTo>
                    <a:pt x="525" y="794"/>
                  </a:lnTo>
                  <a:lnTo>
                    <a:pt x="520" y="797"/>
                  </a:lnTo>
                  <a:lnTo>
                    <a:pt x="509" y="794"/>
                  </a:lnTo>
                  <a:lnTo>
                    <a:pt x="505" y="790"/>
                  </a:lnTo>
                  <a:lnTo>
                    <a:pt x="502" y="790"/>
                  </a:lnTo>
                  <a:lnTo>
                    <a:pt x="496" y="794"/>
                  </a:lnTo>
                  <a:lnTo>
                    <a:pt x="491" y="794"/>
                  </a:lnTo>
                  <a:lnTo>
                    <a:pt x="491" y="788"/>
                  </a:lnTo>
                  <a:lnTo>
                    <a:pt x="498" y="770"/>
                  </a:lnTo>
                  <a:lnTo>
                    <a:pt x="503" y="766"/>
                  </a:lnTo>
                  <a:lnTo>
                    <a:pt x="509" y="741"/>
                  </a:lnTo>
                  <a:lnTo>
                    <a:pt x="516" y="730"/>
                  </a:lnTo>
                  <a:lnTo>
                    <a:pt x="527" y="700"/>
                  </a:lnTo>
                  <a:lnTo>
                    <a:pt x="531" y="697"/>
                  </a:lnTo>
                  <a:lnTo>
                    <a:pt x="535" y="698"/>
                  </a:lnTo>
                  <a:lnTo>
                    <a:pt x="549" y="697"/>
                  </a:lnTo>
                  <a:lnTo>
                    <a:pt x="558" y="691"/>
                  </a:lnTo>
                  <a:lnTo>
                    <a:pt x="564" y="700"/>
                  </a:lnTo>
                  <a:lnTo>
                    <a:pt x="566" y="700"/>
                  </a:lnTo>
                  <a:lnTo>
                    <a:pt x="566" y="686"/>
                  </a:lnTo>
                  <a:lnTo>
                    <a:pt x="573" y="678"/>
                  </a:lnTo>
                  <a:lnTo>
                    <a:pt x="578" y="660"/>
                  </a:lnTo>
                  <a:lnTo>
                    <a:pt x="573" y="643"/>
                  </a:lnTo>
                  <a:lnTo>
                    <a:pt x="567" y="643"/>
                  </a:lnTo>
                  <a:lnTo>
                    <a:pt x="560" y="632"/>
                  </a:lnTo>
                  <a:lnTo>
                    <a:pt x="557" y="612"/>
                  </a:lnTo>
                  <a:lnTo>
                    <a:pt x="557" y="574"/>
                  </a:lnTo>
                  <a:lnTo>
                    <a:pt x="567" y="532"/>
                  </a:lnTo>
                  <a:lnTo>
                    <a:pt x="578" y="515"/>
                  </a:lnTo>
                  <a:lnTo>
                    <a:pt x="580" y="512"/>
                  </a:lnTo>
                  <a:lnTo>
                    <a:pt x="582" y="508"/>
                  </a:lnTo>
                  <a:lnTo>
                    <a:pt x="586" y="508"/>
                  </a:lnTo>
                  <a:lnTo>
                    <a:pt x="588" y="490"/>
                  </a:lnTo>
                  <a:lnTo>
                    <a:pt x="610" y="446"/>
                  </a:lnTo>
                  <a:lnTo>
                    <a:pt x="619" y="433"/>
                  </a:lnTo>
                  <a:lnTo>
                    <a:pt x="621" y="433"/>
                  </a:lnTo>
                  <a:lnTo>
                    <a:pt x="621" y="429"/>
                  </a:lnTo>
                  <a:lnTo>
                    <a:pt x="648" y="396"/>
                  </a:lnTo>
                  <a:lnTo>
                    <a:pt x="652" y="393"/>
                  </a:lnTo>
                  <a:lnTo>
                    <a:pt x="683" y="360"/>
                  </a:lnTo>
                  <a:lnTo>
                    <a:pt x="690" y="345"/>
                  </a:lnTo>
                  <a:lnTo>
                    <a:pt x="701" y="334"/>
                  </a:lnTo>
                  <a:lnTo>
                    <a:pt x="705" y="327"/>
                  </a:lnTo>
                  <a:lnTo>
                    <a:pt x="718" y="305"/>
                  </a:lnTo>
                  <a:lnTo>
                    <a:pt x="725" y="297"/>
                  </a:lnTo>
                  <a:lnTo>
                    <a:pt x="732" y="283"/>
                  </a:lnTo>
                  <a:lnTo>
                    <a:pt x="734" y="272"/>
                  </a:lnTo>
                  <a:lnTo>
                    <a:pt x="736" y="264"/>
                  </a:lnTo>
                  <a:lnTo>
                    <a:pt x="742" y="259"/>
                  </a:lnTo>
                  <a:lnTo>
                    <a:pt x="743" y="224"/>
                  </a:lnTo>
                  <a:lnTo>
                    <a:pt x="747" y="215"/>
                  </a:lnTo>
                  <a:lnTo>
                    <a:pt x="753" y="209"/>
                  </a:lnTo>
                  <a:lnTo>
                    <a:pt x="758" y="209"/>
                  </a:lnTo>
                  <a:lnTo>
                    <a:pt x="760" y="209"/>
                  </a:lnTo>
                  <a:lnTo>
                    <a:pt x="760" y="202"/>
                  </a:lnTo>
                  <a:lnTo>
                    <a:pt x="764" y="180"/>
                  </a:lnTo>
                  <a:lnTo>
                    <a:pt x="771" y="164"/>
                  </a:lnTo>
                  <a:lnTo>
                    <a:pt x="751" y="164"/>
                  </a:lnTo>
                  <a:lnTo>
                    <a:pt x="747" y="162"/>
                  </a:lnTo>
                  <a:lnTo>
                    <a:pt x="743" y="153"/>
                  </a:lnTo>
                  <a:lnTo>
                    <a:pt x="743" y="129"/>
                  </a:lnTo>
                  <a:lnTo>
                    <a:pt x="736" y="116"/>
                  </a:lnTo>
                  <a:lnTo>
                    <a:pt x="736" y="105"/>
                  </a:lnTo>
                  <a:lnTo>
                    <a:pt x="742" y="90"/>
                  </a:lnTo>
                  <a:lnTo>
                    <a:pt x="743" y="83"/>
                  </a:lnTo>
                  <a:lnTo>
                    <a:pt x="742" y="70"/>
                  </a:lnTo>
                  <a:lnTo>
                    <a:pt x="734" y="63"/>
                  </a:lnTo>
                  <a:lnTo>
                    <a:pt x="729" y="59"/>
                  </a:lnTo>
                  <a:lnTo>
                    <a:pt x="729" y="63"/>
                  </a:lnTo>
                  <a:lnTo>
                    <a:pt x="721" y="63"/>
                  </a:lnTo>
                  <a:lnTo>
                    <a:pt x="718" y="55"/>
                  </a:lnTo>
                  <a:lnTo>
                    <a:pt x="712" y="59"/>
                  </a:lnTo>
                  <a:lnTo>
                    <a:pt x="705" y="57"/>
                  </a:lnTo>
                  <a:lnTo>
                    <a:pt x="701" y="52"/>
                  </a:lnTo>
                  <a:lnTo>
                    <a:pt x="701" y="50"/>
                  </a:lnTo>
                  <a:lnTo>
                    <a:pt x="698" y="44"/>
                  </a:lnTo>
                  <a:lnTo>
                    <a:pt x="694" y="43"/>
                  </a:lnTo>
                  <a:lnTo>
                    <a:pt x="694" y="41"/>
                  </a:lnTo>
                  <a:lnTo>
                    <a:pt x="688" y="35"/>
                  </a:lnTo>
                  <a:lnTo>
                    <a:pt x="672" y="11"/>
                  </a:lnTo>
                  <a:lnTo>
                    <a:pt x="666" y="10"/>
                  </a:lnTo>
                  <a:lnTo>
                    <a:pt x="633" y="0"/>
                  </a:lnTo>
                  <a:lnTo>
                    <a:pt x="628" y="0"/>
                  </a:lnTo>
                  <a:lnTo>
                    <a:pt x="619" y="11"/>
                  </a:lnTo>
                  <a:lnTo>
                    <a:pt x="597" y="21"/>
                  </a:lnTo>
                  <a:lnTo>
                    <a:pt x="586" y="26"/>
                  </a:lnTo>
                  <a:lnTo>
                    <a:pt x="573" y="30"/>
                  </a:lnTo>
                  <a:lnTo>
                    <a:pt x="560" y="26"/>
                  </a:lnTo>
                  <a:lnTo>
                    <a:pt x="551" y="21"/>
                  </a:lnTo>
                  <a:lnTo>
                    <a:pt x="547" y="21"/>
                  </a:lnTo>
                  <a:lnTo>
                    <a:pt x="540" y="33"/>
                  </a:lnTo>
                  <a:lnTo>
                    <a:pt x="531" y="43"/>
                  </a:lnTo>
                  <a:lnTo>
                    <a:pt x="531" y="41"/>
                  </a:lnTo>
                  <a:lnTo>
                    <a:pt x="531" y="43"/>
                  </a:lnTo>
                  <a:lnTo>
                    <a:pt x="525" y="48"/>
                  </a:lnTo>
                  <a:lnTo>
                    <a:pt x="516" y="50"/>
                  </a:lnTo>
                  <a:lnTo>
                    <a:pt x="509" y="57"/>
                  </a:lnTo>
                  <a:lnTo>
                    <a:pt x="505" y="57"/>
                  </a:lnTo>
                  <a:lnTo>
                    <a:pt x="505" y="55"/>
                  </a:lnTo>
                  <a:lnTo>
                    <a:pt x="494" y="57"/>
                  </a:lnTo>
                  <a:lnTo>
                    <a:pt x="509" y="191"/>
                  </a:lnTo>
                  <a:lnTo>
                    <a:pt x="480" y="310"/>
                  </a:lnTo>
                  <a:lnTo>
                    <a:pt x="381" y="436"/>
                  </a:lnTo>
                  <a:lnTo>
                    <a:pt x="0" y="94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6" name="Google Shape;448;p32">
              <a:extLst>
                <a:ext uri="{FF2B5EF4-FFF2-40B4-BE49-F238E27FC236}">
                  <a16:creationId xmlns:a16="http://schemas.microsoft.com/office/drawing/2014/main" id="{9382D3D1-95AB-AD6E-1BA4-AB35173D3F92}"/>
                </a:ext>
              </a:extLst>
            </p:cNvPr>
            <p:cNvSpPr/>
            <p:nvPr/>
          </p:nvSpPr>
          <p:spPr>
            <a:xfrm>
              <a:off x="11363660" y="4064598"/>
              <a:ext cx="496667" cy="898138"/>
            </a:xfrm>
            <a:custGeom>
              <a:avLst/>
              <a:gdLst/>
              <a:ahLst/>
              <a:cxnLst/>
              <a:rect l="l" t="t" r="r" b="b"/>
              <a:pathLst>
                <a:path w="771" h="1466" extrusionOk="0">
                  <a:moveTo>
                    <a:pt x="0" y="948"/>
                  </a:moveTo>
                  <a:lnTo>
                    <a:pt x="5" y="1048"/>
                  </a:lnTo>
                  <a:lnTo>
                    <a:pt x="34" y="1442"/>
                  </a:lnTo>
                  <a:lnTo>
                    <a:pt x="40" y="1438"/>
                  </a:lnTo>
                  <a:lnTo>
                    <a:pt x="42" y="1435"/>
                  </a:lnTo>
                  <a:lnTo>
                    <a:pt x="49" y="1431"/>
                  </a:lnTo>
                  <a:lnTo>
                    <a:pt x="53" y="1427"/>
                  </a:lnTo>
                  <a:lnTo>
                    <a:pt x="73" y="1415"/>
                  </a:lnTo>
                  <a:lnTo>
                    <a:pt x="75" y="1415"/>
                  </a:lnTo>
                  <a:lnTo>
                    <a:pt x="87" y="1427"/>
                  </a:lnTo>
                  <a:lnTo>
                    <a:pt x="95" y="1435"/>
                  </a:lnTo>
                  <a:lnTo>
                    <a:pt x="97" y="1435"/>
                  </a:lnTo>
                  <a:lnTo>
                    <a:pt x="100" y="1435"/>
                  </a:lnTo>
                  <a:lnTo>
                    <a:pt x="108" y="1435"/>
                  </a:lnTo>
                  <a:lnTo>
                    <a:pt x="117" y="1444"/>
                  </a:lnTo>
                  <a:lnTo>
                    <a:pt x="128" y="1449"/>
                  </a:lnTo>
                  <a:lnTo>
                    <a:pt x="142" y="1466"/>
                  </a:lnTo>
                  <a:lnTo>
                    <a:pt x="141" y="1442"/>
                  </a:lnTo>
                  <a:lnTo>
                    <a:pt x="146" y="1437"/>
                  </a:lnTo>
                  <a:lnTo>
                    <a:pt x="153" y="1435"/>
                  </a:lnTo>
                  <a:lnTo>
                    <a:pt x="155" y="1424"/>
                  </a:lnTo>
                  <a:lnTo>
                    <a:pt x="163" y="1420"/>
                  </a:lnTo>
                  <a:lnTo>
                    <a:pt x="163" y="1413"/>
                  </a:lnTo>
                  <a:lnTo>
                    <a:pt x="166" y="1406"/>
                  </a:lnTo>
                  <a:lnTo>
                    <a:pt x="170" y="1398"/>
                  </a:lnTo>
                  <a:lnTo>
                    <a:pt x="174" y="1391"/>
                  </a:lnTo>
                  <a:lnTo>
                    <a:pt x="188" y="1387"/>
                  </a:lnTo>
                  <a:lnTo>
                    <a:pt x="190" y="1380"/>
                  </a:lnTo>
                  <a:lnTo>
                    <a:pt x="194" y="1371"/>
                  </a:lnTo>
                  <a:lnTo>
                    <a:pt x="197" y="1356"/>
                  </a:lnTo>
                  <a:lnTo>
                    <a:pt x="203" y="1341"/>
                  </a:lnTo>
                  <a:lnTo>
                    <a:pt x="208" y="1327"/>
                  </a:lnTo>
                  <a:lnTo>
                    <a:pt x="212" y="1325"/>
                  </a:lnTo>
                  <a:lnTo>
                    <a:pt x="216" y="1319"/>
                  </a:lnTo>
                  <a:lnTo>
                    <a:pt x="218" y="1294"/>
                  </a:lnTo>
                  <a:lnTo>
                    <a:pt x="234" y="1274"/>
                  </a:lnTo>
                  <a:lnTo>
                    <a:pt x="232" y="1264"/>
                  </a:lnTo>
                  <a:lnTo>
                    <a:pt x="236" y="1252"/>
                  </a:lnTo>
                  <a:lnTo>
                    <a:pt x="241" y="1230"/>
                  </a:lnTo>
                  <a:lnTo>
                    <a:pt x="254" y="1217"/>
                  </a:lnTo>
                  <a:lnTo>
                    <a:pt x="260" y="1217"/>
                  </a:lnTo>
                  <a:lnTo>
                    <a:pt x="263" y="1220"/>
                  </a:lnTo>
                  <a:lnTo>
                    <a:pt x="265" y="1222"/>
                  </a:lnTo>
                  <a:lnTo>
                    <a:pt x="282" y="1215"/>
                  </a:lnTo>
                  <a:lnTo>
                    <a:pt x="289" y="1217"/>
                  </a:lnTo>
                  <a:lnTo>
                    <a:pt x="305" y="1215"/>
                  </a:lnTo>
                  <a:lnTo>
                    <a:pt x="313" y="1215"/>
                  </a:lnTo>
                  <a:lnTo>
                    <a:pt x="318" y="1215"/>
                  </a:lnTo>
                  <a:lnTo>
                    <a:pt x="327" y="1202"/>
                  </a:lnTo>
                  <a:lnTo>
                    <a:pt x="327" y="1199"/>
                  </a:lnTo>
                  <a:lnTo>
                    <a:pt x="340" y="1175"/>
                  </a:lnTo>
                  <a:lnTo>
                    <a:pt x="340" y="1173"/>
                  </a:lnTo>
                  <a:lnTo>
                    <a:pt x="342" y="1167"/>
                  </a:lnTo>
                  <a:lnTo>
                    <a:pt x="348" y="1158"/>
                  </a:lnTo>
                  <a:lnTo>
                    <a:pt x="349" y="1145"/>
                  </a:lnTo>
                  <a:lnTo>
                    <a:pt x="353" y="1138"/>
                  </a:lnTo>
                  <a:lnTo>
                    <a:pt x="364" y="1134"/>
                  </a:lnTo>
                  <a:lnTo>
                    <a:pt x="366" y="1127"/>
                  </a:lnTo>
                  <a:lnTo>
                    <a:pt x="368" y="1123"/>
                  </a:lnTo>
                  <a:lnTo>
                    <a:pt x="368" y="1122"/>
                  </a:lnTo>
                  <a:lnTo>
                    <a:pt x="368" y="1120"/>
                  </a:lnTo>
                  <a:lnTo>
                    <a:pt x="371" y="1109"/>
                  </a:lnTo>
                  <a:lnTo>
                    <a:pt x="371" y="1103"/>
                  </a:lnTo>
                  <a:lnTo>
                    <a:pt x="379" y="1090"/>
                  </a:lnTo>
                  <a:lnTo>
                    <a:pt x="375" y="1087"/>
                  </a:lnTo>
                  <a:lnTo>
                    <a:pt x="375" y="1083"/>
                  </a:lnTo>
                  <a:lnTo>
                    <a:pt x="386" y="1074"/>
                  </a:lnTo>
                  <a:lnTo>
                    <a:pt x="388" y="1065"/>
                  </a:lnTo>
                  <a:lnTo>
                    <a:pt x="395" y="1065"/>
                  </a:lnTo>
                  <a:lnTo>
                    <a:pt x="397" y="1067"/>
                  </a:lnTo>
                  <a:lnTo>
                    <a:pt x="401" y="1079"/>
                  </a:lnTo>
                  <a:lnTo>
                    <a:pt x="403" y="1083"/>
                  </a:lnTo>
                  <a:lnTo>
                    <a:pt x="410" y="1094"/>
                  </a:lnTo>
                  <a:lnTo>
                    <a:pt x="410" y="1101"/>
                  </a:lnTo>
                  <a:lnTo>
                    <a:pt x="412" y="1111"/>
                  </a:lnTo>
                  <a:lnTo>
                    <a:pt x="410" y="1122"/>
                  </a:lnTo>
                  <a:lnTo>
                    <a:pt x="410" y="1123"/>
                  </a:lnTo>
                  <a:lnTo>
                    <a:pt x="412" y="1129"/>
                  </a:lnTo>
                  <a:lnTo>
                    <a:pt x="410" y="1149"/>
                  </a:lnTo>
                  <a:lnTo>
                    <a:pt x="404" y="1158"/>
                  </a:lnTo>
                  <a:lnTo>
                    <a:pt x="401" y="1167"/>
                  </a:lnTo>
                  <a:lnTo>
                    <a:pt x="403" y="1173"/>
                  </a:lnTo>
                  <a:lnTo>
                    <a:pt x="401" y="1175"/>
                  </a:lnTo>
                  <a:lnTo>
                    <a:pt x="403" y="1182"/>
                  </a:lnTo>
                  <a:lnTo>
                    <a:pt x="401" y="1184"/>
                  </a:lnTo>
                  <a:lnTo>
                    <a:pt x="390" y="1191"/>
                  </a:lnTo>
                  <a:lnTo>
                    <a:pt x="390" y="1195"/>
                  </a:lnTo>
                  <a:lnTo>
                    <a:pt x="393" y="1200"/>
                  </a:lnTo>
                  <a:lnTo>
                    <a:pt x="393" y="1208"/>
                  </a:lnTo>
                  <a:lnTo>
                    <a:pt x="401" y="1210"/>
                  </a:lnTo>
                  <a:lnTo>
                    <a:pt x="426" y="1220"/>
                  </a:lnTo>
                  <a:lnTo>
                    <a:pt x="439" y="1222"/>
                  </a:lnTo>
                  <a:lnTo>
                    <a:pt x="443" y="1224"/>
                  </a:lnTo>
                  <a:lnTo>
                    <a:pt x="441" y="1233"/>
                  </a:lnTo>
                  <a:lnTo>
                    <a:pt x="441" y="1237"/>
                  </a:lnTo>
                  <a:lnTo>
                    <a:pt x="447" y="1241"/>
                  </a:lnTo>
                  <a:lnTo>
                    <a:pt x="448" y="1241"/>
                  </a:lnTo>
                  <a:lnTo>
                    <a:pt x="456" y="1241"/>
                  </a:lnTo>
                  <a:lnTo>
                    <a:pt x="458" y="1246"/>
                  </a:lnTo>
                  <a:lnTo>
                    <a:pt x="459" y="1252"/>
                  </a:lnTo>
                  <a:lnTo>
                    <a:pt x="465" y="1255"/>
                  </a:lnTo>
                  <a:lnTo>
                    <a:pt x="467" y="1263"/>
                  </a:lnTo>
                  <a:lnTo>
                    <a:pt x="463" y="1274"/>
                  </a:lnTo>
                  <a:lnTo>
                    <a:pt x="459" y="1274"/>
                  </a:lnTo>
                  <a:lnTo>
                    <a:pt x="463" y="1281"/>
                  </a:lnTo>
                  <a:lnTo>
                    <a:pt x="465" y="1285"/>
                  </a:lnTo>
                  <a:lnTo>
                    <a:pt x="467" y="1281"/>
                  </a:lnTo>
                  <a:lnTo>
                    <a:pt x="470" y="1294"/>
                  </a:lnTo>
                  <a:lnTo>
                    <a:pt x="465" y="1299"/>
                  </a:lnTo>
                  <a:lnTo>
                    <a:pt x="467" y="1303"/>
                  </a:lnTo>
                  <a:lnTo>
                    <a:pt x="474" y="1310"/>
                  </a:lnTo>
                  <a:lnTo>
                    <a:pt x="474" y="1308"/>
                  </a:lnTo>
                  <a:lnTo>
                    <a:pt x="476" y="1303"/>
                  </a:lnTo>
                  <a:lnTo>
                    <a:pt x="474" y="1301"/>
                  </a:lnTo>
                  <a:lnTo>
                    <a:pt x="476" y="1299"/>
                  </a:lnTo>
                  <a:lnTo>
                    <a:pt x="476" y="1308"/>
                  </a:lnTo>
                  <a:lnTo>
                    <a:pt x="480" y="1312"/>
                  </a:lnTo>
                  <a:lnTo>
                    <a:pt x="481" y="1319"/>
                  </a:lnTo>
                  <a:lnTo>
                    <a:pt x="483" y="1318"/>
                  </a:lnTo>
                  <a:lnTo>
                    <a:pt x="483" y="1301"/>
                  </a:lnTo>
                  <a:lnTo>
                    <a:pt x="483" y="1274"/>
                  </a:lnTo>
                  <a:lnTo>
                    <a:pt x="489" y="1257"/>
                  </a:lnTo>
                  <a:lnTo>
                    <a:pt x="494" y="1253"/>
                  </a:lnTo>
                  <a:lnTo>
                    <a:pt x="494" y="1246"/>
                  </a:lnTo>
                  <a:lnTo>
                    <a:pt x="505" y="1228"/>
                  </a:lnTo>
                  <a:lnTo>
                    <a:pt x="505" y="1215"/>
                  </a:lnTo>
                  <a:lnTo>
                    <a:pt x="505" y="1213"/>
                  </a:lnTo>
                  <a:lnTo>
                    <a:pt x="505" y="1189"/>
                  </a:lnTo>
                  <a:lnTo>
                    <a:pt x="511" y="1177"/>
                  </a:lnTo>
                  <a:lnTo>
                    <a:pt x="509" y="1151"/>
                  </a:lnTo>
                  <a:lnTo>
                    <a:pt x="511" y="1123"/>
                  </a:lnTo>
                  <a:lnTo>
                    <a:pt x="516" y="1112"/>
                  </a:lnTo>
                  <a:lnTo>
                    <a:pt x="524" y="1103"/>
                  </a:lnTo>
                  <a:lnTo>
                    <a:pt x="531" y="1096"/>
                  </a:lnTo>
                  <a:lnTo>
                    <a:pt x="531" y="1083"/>
                  </a:lnTo>
                  <a:lnTo>
                    <a:pt x="531" y="1063"/>
                  </a:lnTo>
                  <a:lnTo>
                    <a:pt x="535" y="1052"/>
                  </a:lnTo>
                  <a:lnTo>
                    <a:pt x="536" y="1019"/>
                  </a:lnTo>
                  <a:lnTo>
                    <a:pt x="542" y="1003"/>
                  </a:lnTo>
                  <a:lnTo>
                    <a:pt x="542" y="999"/>
                  </a:lnTo>
                  <a:lnTo>
                    <a:pt x="547" y="986"/>
                  </a:lnTo>
                  <a:lnTo>
                    <a:pt x="547" y="984"/>
                  </a:lnTo>
                  <a:lnTo>
                    <a:pt x="547" y="981"/>
                  </a:lnTo>
                  <a:lnTo>
                    <a:pt x="549" y="970"/>
                  </a:lnTo>
                  <a:lnTo>
                    <a:pt x="557" y="960"/>
                  </a:lnTo>
                  <a:lnTo>
                    <a:pt x="551" y="946"/>
                  </a:lnTo>
                  <a:lnTo>
                    <a:pt x="560" y="913"/>
                  </a:lnTo>
                  <a:lnTo>
                    <a:pt x="582" y="880"/>
                  </a:lnTo>
                  <a:lnTo>
                    <a:pt x="582" y="872"/>
                  </a:lnTo>
                  <a:lnTo>
                    <a:pt x="578" y="880"/>
                  </a:lnTo>
                  <a:lnTo>
                    <a:pt x="571" y="882"/>
                  </a:lnTo>
                  <a:lnTo>
                    <a:pt x="567" y="872"/>
                  </a:lnTo>
                  <a:lnTo>
                    <a:pt x="566" y="872"/>
                  </a:lnTo>
                  <a:lnTo>
                    <a:pt x="560" y="876"/>
                  </a:lnTo>
                  <a:lnTo>
                    <a:pt x="551" y="880"/>
                  </a:lnTo>
                  <a:lnTo>
                    <a:pt x="531" y="907"/>
                  </a:lnTo>
                  <a:lnTo>
                    <a:pt x="520" y="913"/>
                  </a:lnTo>
                  <a:lnTo>
                    <a:pt x="511" y="913"/>
                  </a:lnTo>
                  <a:lnTo>
                    <a:pt x="511" y="905"/>
                  </a:lnTo>
                  <a:lnTo>
                    <a:pt x="516" y="896"/>
                  </a:lnTo>
                  <a:lnTo>
                    <a:pt x="513" y="891"/>
                  </a:lnTo>
                  <a:lnTo>
                    <a:pt x="511" y="889"/>
                  </a:lnTo>
                  <a:lnTo>
                    <a:pt x="511" y="887"/>
                  </a:lnTo>
                  <a:lnTo>
                    <a:pt x="513" y="882"/>
                  </a:lnTo>
                  <a:lnTo>
                    <a:pt x="513" y="872"/>
                  </a:lnTo>
                  <a:lnTo>
                    <a:pt x="511" y="869"/>
                  </a:lnTo>
                  <a:lnTo>
                    <a:pt x="516" y="860"/>
                  </a:lnTo>
                  <a:lnTo>
                    <a:pt x="524" y="858"/>
                  </a:lnTo>
                  <a:lnTo>
                    <a:pt x="527" y="852"/>
                  </a:lnTo>
                  <a:lnTo>
                    <a:pt x="535" y="845"/>
                  </a:lnTo>
                  <a:lnTo>
                    <a:pt x="540" y="850"/>
                  </a:lnTo>
                  <a:lnTo>
                    <a:pt x="547" y="852"/>
                  </a:lnTo>
                  <a:lnTo>
                    <a:pt x="557" y="849"/>
                  </a:lnTo>
                  <a:lnTo>
                    <a:pt x="566" y="834"/>
                  </a:lnTo>
                  <a:lnTo>
                    <a:pt x="582" y="821"/>
                  </a:lnTo>
                  <a:lnTo>
                    <a:pt x="582" y="819"/>
                  </a:lnTo>
                  <a:lnTo>
                    <a:pt x="589" y="777"/>
                  </a:lnTo>
                  <a:lnTo>
                    <a:pt x="588" y="770"/>
                  </a:lnTo>
                  <a:lnTo>
                    <a:pt x="582" y="764"/>
                  </a:lnTo>
                  <a:lnTo>
                    <a:pt x="578" y="755"/>
                  </a:lnTo>
                  <a:lnTo>
                    <a:pt x="575" y="755"/>
                  </a:lnTo>
                  <a:lnTo>
                    <a:pt x="575" y="761"/>
                  </a:lnTo>
                  <a:lnTo>
                    <a:pt x="580" y="764"/>
                  </a:lnTo>
                  <a:lnTo>
                    <a:pt x="580" y="766"/>
                  </a:lnTo>
                  <a:lnTo>
                    <a:pt x="573" y="766"/>
                  </a:lnTo>
                  <a:lnTo>
                    <a:pt x="573" y="772"/>
                  </a:lnTo>
                  <a:lnTo>
                    <a:pt x="567" y="772"/>
                  </a:lnTo>
                  <a:lnTo>
                    <a:pt x="560" y="777"/>
                  </a:lnTo>
                  <a:lnTo>
                    <a:pt x="547" y="777"/>
                  </a:lnTo>
                  <a:lnTo>
                    <a:pt x="542" y="779"/>
                  </a:lnTo>
                  <a:lnTo>
                    <a:pt x="540" y="779"/>
                  </a:lnTo>
                  <a:lnTo>
                    <a:pt x="533" y="790"/>
                  </a:lnTo>
                  <a:lnTo>
                    <a:pt x="525" y="794"/>
                  </a:lnTo>
                  <a:lnTo>
                    <a:pt x="520" y="797"/>
                  </a:lnTo>
                  <a:lnTo>
                    <a:pt x="509" y="794"/>
                  </a:lnTo>
                  <a:lnTo>
                    <a:pt x="505" y="790"/>
                  </a:lnTo>
                  <a:lnTo>
                    <a:pt x="502" y="790"/>
                  </a:lnTo>
                  <a:lnTo>
                    <a:pt x="496" y="794"/>
                  </a:lnTo>
                  <a:lnTo>
                    <a:pt x="491" y="794"/>
                  </a:lnTo>
                  <a:lnTo>
                    <a:pt x="491" y="788"/>
                  </a:lnTo>
                  <a:lnTo>
                    <a:pt x="498" y="770"/>
                  </a:lnTo>
                  <a:lnTo>
                    <a:pt x="503" y="766"/>
                  </a:lnTo>
                  <a:lnTo>
                    <a:pt x="509" y="741"/>
                  </a:lnTo>
                  <a:lnTo>
                    <a:pt x="516" y="730"/>
                  </a:lnTo>
                  <a:lnTo>
                    <a:pt x="527" y="700"/>
                  </a:lnTo>
                  <a:lnTo>
                    <a:pt x="531" y="697"/>
                  </a:lnTo>
                  <a:lnTo>
                    <a:pt x="535" y="698"/>
                  </a:lnTo>
                  <a:lnTo>
                    <a:pt x="549" y="697"/>
                  </a:lnTo>
                  <a:lnTo>
                    <a:pt x="558" y="691"/>
                  </a:lnTo>
                  <a:lnTo>
                    <a:pt x="564" y="700"/>
                  </a:lnTo>
                  <a:lnTo>
                    <a:pt x="566" y="700"/>
                  </a:lnTo>
                  <a:lnTo>
                    <a:pt x="566" y="686"/>
                  </a:lnTo>
                  <a:lnTo>
                    <a:pt x="573" y="678"/>
                  </a:lnTo>
                  <a:lnTo>
                    <a:pt x="578" y="660"/>
                  </a:lnTo>
                  <a:lnTo>
                    <a:pt x="573" y="643"/>
                  </a:lnTo>
                  <a:lnTo>
                    <a:pt x="567" y="643"/>
                  </a:lnTo>
                  <a:lnTo>
                    <a:pt x="560" y="632"/>
                  </a:lnTo>
                  <a:lnTo>
                    <a:pt x="557" y="612"/>
                  </a:lnTo>
                  <a:lnTo>
                    <a:pt x="557" y="574"/>
                  </a:lnTo>
                  <a:lnTo>
                    <a:pt x="567" y="532"/>
                  </a:lnTo>
                  <a:lnTo>
                    <a:pt x="578" y="515"/>
                  </a:lnTo>
                  <a:lnTo>
                    <a:pt x="580" y="512"/>
                  </a:lnTo>
                  <a:lnTo>
                    <a:pt x="582" y="508"/>
                  </a:lnTo>
                  <a:lnTo>
                    <a:pt x="586" y="508"/>
                  </a:lnTo>
                  <a:lnTo>
                    <a:pt x="588" y="490"/>
                  </a:lnTo>
                  <a:lnTo>
                    <a:pt x="610" y="446"/>
                  </a:lnTo>
                  <a:lnTo>
                    <a:pt x="619" y="433"/>
                  </a:lnTo>
                  <a:lnTo>
                    <a:pt x="621" y="433"/>
                  </a:lnTo>
                  <a:lnTo>
                    <a:pt x="621" y="429"/>
                  </a:lnTo>
                  <a:lnTo>
                    <a:pt x="648" y="396"/>
                  </a:lnTo>
                  <a:lnTo>
                    <a:pt x="652" y="393"/>
                  </a:lnTo>
                  <a:lnTo>
                    <a:pt x="683" y="360"/>
                  </a:lnTo>
                  <a:lnTo>
                    <a:pt x="690" y="345"/>
                  </a:lnTo>
                  <a:lnTo>
                    <a:pt x="701" y="334"/>
                  </a:lnTo>
                  <a:lnTo>
                    <a:pt x="705" y="327"/>
                  </a:lnTo>
                  <a:lnTo>
                    <a:pt x="718" y="305"/>
                  </a:lnTo>
                  <a:lnTo>
                    <a:pt x="725" y="297"/>
                  </a:lnTo>
                  <a:lnTo>
                    <a:pt x="732" y="283"/>
                  </a:lnTo>
                  <a:lnTo>
                    <a:pt x="734" y="272"/>
                  </a:lnTo>
                  <a:lnTo>
                    <a:pt x="736" y="264"/>
                  </a:lnTo>
                  <a:lnTo>
                    <a:pt x="742" y="259"/>
                  </a:lnTo>
                  <a:lnTo>
                    <a:pt x="743" y="224"/>
                  </a:lnTo>
                  <a:lnTo>
                    <a:pt x="747" y="215"/>
                  </a:lnTo>
                  <a:lnTo>
                    <a:pt x="753" y="209"/>
                  </a:lnTo>
                  <a:lnTo>
                    <a:pt x="758" y="209"/>
                  </a:lnTo>
                  <a:lnTo>
                    <a:pt x="760" y="209"/>
                  </a:lnTo>
                  <a:lnTo>
                    <a:pt x="760" y="202"/>
                  </a:lnTo>
                  <a:lnTo>
                    <a:pt x="764" y="180"/>
                  </a:lnTo>
                  <a:lnTo>
                    <a:pt x="771" y="164"/>
                  </a:lnTo>
                  <a:lnTo>
                    <a:pt x="751" y="164"/>
                  </a:lnTo>
                  <a:lnTo>
                    <a:pt x="747" y="162"/>
                  </a:lnTo>
                  <a:lnTo>
                    <a:pt x="743" y="153"/>
                  </a:lnTo>
                  <a:lnTo>
                    <a:pt x="743" y="129"/>
                  </a:lnTo>
                  <a:lnTo>
                    <a:pt x="736" y="116"/>
                  </a:lnTo>
                  <a:lnTo>
                    <a:pt x="736" y="105"/>
                  </a:lnTo>
                  <a:lnTo>
                    <a:pt x="742" y="90"/>
                  </a:lnTo>
                  <a:lnTo>
                    <a:pt x="743" y="83"/>
                  </a:lnTo>
                  <a:lnTo>
                    <a:pt x="742" y="70"/>
                  </a:lnTo>
                  <a:lnTo>
                    <a:pt x="734" y="63"/>
                  </a:lnTo>
                  <a:lnTo>
                    <a:pt x="729" y="59"/>
                  </a:lnTo>
                  <a:lnTo>
                    <a:pt x="729" y="63"/>
                  </a:lnTo>
                  <a:lnTo>
                    <a:pt x="721" y="63"/>
                  </a:lnTo>
                  <a:lnTo>
                    <a:pt x="718" y="55"/>
                  </a:lnTo>
                  <a:lnTo>
                    <a:pt x="712" y="59"/>
                  </a:lnTo>
                  <a:lnTo>
                    <a:pt x="705" y="57"/>
                  </a:lnTo>
                  <a:lnTo>
                    <a:pt x="701" y="52"/>
                  </a:lnTo>
                  <a:lnTo>
                    <a:pt x="701" y="50"/>
                  </a:lnTo>
                  <a:lnTo>
                    <a:pt x="698" y="44"/>
                  </a:lnTo>
                  <a:lnTo>
                    <a:pt x="694" y="43"/>
                  </a:lnTo>
                  <a:lnTo>
                    <a:pt x="694" y="41"/>
                  </a:lnTo>
                  <a:lnTo>
                    <a:pt x="688" y="35"/>
                  </a:lnTo>
                  <a:lnTo>
                    <a:pt x="672" y="11"/>
                  </a:lnTo>
                  <a:lnTo>
                    <a:pt x="666" y="10"/>
                  </a:lnTo>
                  <a:lnTo>
                    <a:pt x="633" y="0"/>
                  </a:lnTo>
                  <a:lnTo>
                    <a:pt x="628" y="0"/>
                  </a:lnTo>
                  <a:lnTo>
                    <a:pt x="619" y="11"/>
                  </a:lnTo>
                  <a:lnTo>
                    <a:pt x="597" y="21"/>
                  </a:lnTo>
                  <a:lnTo>
                    <a:pt x="586" y="26"/>
                  </a:lnTo>
                  <a:lnTo>
                    <a:pt x="573" y="30"/>
                  </a:lnTo>
                  <a:lnTo>
                    <a:pt x="560" y="26"/>
                  </a:lnTo>
                  <a:lnTo>
                    <a:pt x="551" y="21"/>
                  </a:lnTo>
                  <a:lnTo>
                    <a:pt x="547" y="21"/>
                  </a:lnTo>
                  <a:lnTo>
                    <a:pt x="540" y="33"/>
                  </a:lnTo>
                  <a:lnTo>
                    <a:pt x="531" y="43"/>
                  </a:lnTo>
                  <a:lnTo>
                    <a:pt x="531" y="41"/>
                  </a:lnTo>
                  <a:lnTo>
                    <a:pt x="531" y="43"/>
                  </a:lnTo>
                  <a:lnTo>
                    <a:pt x="525" y="48"/>
                  </a:lnTo>
                  <a:lnTo>
                    <a:pt x="516" y="50"/>
                  </a:lnTo>
                  <a:lnTo>
                    <a:pt x="509" y="57"/>
                  </a:lnTo>
                  <a:lnTo>
                    <a:pt x="505" y="57"/>
                  </a:lnTo>
                  <a:lnTo>
                    <a:pt x="505" y="55"/>
                  </a:lnTo>
                  <a:lnTo>
                    <a:pt x="494" y="57"/>
                  </a:lnTo>
                  <a:lnTo>
                    <a:pt x="509" y="191"/>
                  </a:lnTo>
                  <a:lnTo>
                    <a:pt x="480" y="310"/>
                  </a:lnTo>
                  <a:lnTo>
                    <a:pt x="381" y="436"/>
                  </a:lnTo>
                  <a:lnTo>
                    <a:pt x="0" y="948"/>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7" name="Google Shape;449;p32">
              <a:extLst>
                <a:ext uri="{FF2B5EF4-FFF2-40B4-BE49-F238E27FC236}">
                  <a16:creationId xmlns:a16="http://schemas.microsoft.com/office/drawing/2014/main" id="{FA44A928-B2B2-0553-A1D4-DEB000E19FAD}"/>
                </a:ext>
              </a:extLst>
            </p:cNvPr>
            <p:cNvSpPr/>
            <p:nvPr/>
          </p:nvSpPr>
          <p:spPr>
            <a:xfrm>
              <a:off x="10269614" y="4830295"/>
              <a:ext cx="711886" cy="333871"/>
            </a:xfrm>
            <a:custGeom>
              <a:avLst/>
              <a:gdLst/>
              <a:ahLst/>
              <a:cxnLst/>
              <a:rect l="l" t="t" r="r" b="b"/>
              <a:pathLst>
                <a:path w="1102" h="546" extrusionOk="0">
                  <a:moveTo>
                    <a:pt x="2" y="192"/>
                  </a:moveTo>
                  <a:lnTo>
                    <a:pt x="0" y="232"/>
                  </a:lnTo>
                  <a:lnTo>
                    <a:pt x="0" y="243"/>
                  </a:lnTo>
                  <a:lnTo>
                    <a:pt x="6" y="253"/>
                  </a:lnTo>
                  <a:lnTo>
                    <a:pt x="6" y="267"/>
                  </a:lnTo>
                  <a:lnTo>
                    <a:pt x="10" y="278"/>
                  </a:lnTo>
                  <a:lnTo>
                    <a:pt x="17" y="282"/>
                  </a:lnTo>
                  <a:lnTo>
                    <a:pt x="10" y="297"/>
                  </a:lnTo>
                  <a:lnTo>
                    <a:pt x="10" y="337"/>
                  </a:lnTo>
                  <a:lnTo>
                    <a:pt x="13" y="339"/>
                  </a:lnTo>
                  <a:lnTo>
                    <a:pt x="21" y="341"/>
                  </a:lnTo>
                  <a:lnTo>
                    <a:pt x="21" y="348"/>
                  </a:lnTo>
                  <a:lnTo>
                    <a:pt x="32" y="339"/>
                  </a:lnTo>
                  <a:lnTo>
                    <a:pt x="35" y="339"/>
                  </a:lnTo>
                  <a:lnTo>
                    <a:pt x="50" y="370"/>
                  </a:lnTo>
                  <a:lnTo>
                    <a:pt x="65" y="373"/>
                  </a:lnTo>
                  <a:lnTo>
                    <a:pt x="76" y="394"/>
                  </a:lnTo>
                  <a:lnTo>
                    <a:pt x="88" y="403"/>
                  </a:lnTo>
                  <a:lnTo>
                    <a:pt x="98" y="399"/>
                  </a:lnTo>
                  <a:lnTo>
                    <a:pt x="105" y="405"/>
                  </a:lnTo>
                  <a:lnTo>
                    <a:pt x="116" y="410"/>
                  </a:lnTo>
                  <a:lnTo>
                    <a:pt x="123" y="428"/>
                  </a:lnTo>
                  <a:lnTo>
                    <a:pt x="125" y="430"/>
                  </a:lnTo>
                  <a:lnTo>
                    <a:pt x="134" y="450"/>
                  </a:lnTo>
                  <a:lnTo>
                    <a:pt x="140" y="460"/>
                  </a:lnTo>
                  <a:lnTo>
                    <a:pt x="151" y="463"/>
                  </a:lnTo>
                  <a:lnTo>
                    <a:pt x="156" y="526"/>
                  </a:lnTo>
                  <a:lnTo>
                    <a:pt x="171" y="542"/>
                  </a:lnTo>
                  <a:lnTo>
                    <a:pt x="173" y="546"/>
                  </a:lnTo>
                  <a:lnTo>
                    <a:pt x="209" y="452"/>
                  </a:lnTo>
                  <a:lnTo>
                    <a:pt x="217" y="452"/>
                  </a:lnTo>
                  <a:lnTo>
                    <a:pt x="220" y="447"/>
                  </a:lnTo>
                  <a:lnTo>
                    <a:pt x="224" y="441"/>
                  </a:lnTo>
                  <a:lnTo>
                    <a:pt x="228" y="434"/>
                  </a:lnTo>
                  <a:lnTo>
                    <a:pt x="228" y="428"/>
                  </a:lnTo>
                  <a:lnTo>
                    <a:pt x="242" y="410"/>
                  </a:lnTo>
                  <a:lnTo>
                    <a:pt x="250" y="326"/>
                  </a:lnTo>
                  <a:lnTo>
                    <a:pt x="270" y="293"/>
                  </a:lnTo>
                  <a:lnTo>
                    <a:pt x="281" y="291"/>
                  </a:lnTo>
                  <a:lnTo>
                    <a:pt x="284" y="293"/>
                  </a:lnTo>
                  <a:lnTo>
                    <a:pt x="317" y="293"/>
                  </a:lnTo>
                  <a:lnTo>
                    <a:pt x="330" y="298"/>
                  </a:lnTo>
                  <a:lnTo>
                    <a:pt x="349" y="324"/>
                  </a:lnTo>
                  <a:lnTo>
                    <a:pt x="367" y="333"/>
                  </a:lnTo>
                  <a:lnTo>
                    <a:pt x="369" y="352"/>
                  </a:lnTo>
                  <a:lnTo>
                    <a:pt x="363" y="377"/>
                  </a:lnTo>
                  <a:lnTo>
                    <a:pt x="367" y="405"/>
                  </a:lnTo>
                  <a:lnTo>
                    <a:pt x="372" y="414"/>
                  </a:lnTo>
                  <a:lnTo>
                    <a:pt x="383" y="460"/>
                  </a:lnTo>
                  <a:lnTo>
                    <a:pt x="393" y="463"/>
                  </a:lnTo>
                  <a:lnTo>
                    <a:pt x="426" y="467"/>
                  </a:lnTo>
                  <a:lnTo>
                    <a:pt x="440" y="474"/>
                  </a:lnTo>
                  <a:lnTo>
                    <a:pt x="462" y="504"/>
                  </a:lnTo>
                  <a:lnTo>
                    <a:pt x="471" y="509"/>
                  </a:lnTo>
                  <a:lnTo>
                    <a:pt x="491" y="509"/>
                  </a:lnTo>
                  <a:lnTo>
                    <a:pt x="493" y="507"/>
                  </a:lnTo>
                  <a:lnTo>
                    <a:pt x="545" y="441"/>
                  </a:lnTo>
                  <a:lnTo>
                    <a:pt x="598" y="373"/>
                  </a:lnTo>
                  <a:lnTo>
                    <a:pt x="601" y="363"/>
                  </a:lnTo>
                  <a:lnTo>
                    <a:pt x="601" y="357"/>
                  </a:lnTo>
                  <a:lnTo>
                    <a:pt x="614" y="355"/>
                  </a:lnTo>
                  <a:lnTo>
                    <a:pt x="623" y="348"/>
                  </a:lnTo>
                  <a:lnTo>
                    <a:pt x="644" y="333"/>
                  </a:lnTo>
                  <a:lnTo>
                    <a:pt x="655" y="330"/>
                  </a:lnTo>
                  <a:lnTo>
                    <a:pt x="658" y="324"/>
                  </a:lnTo>
                  <a:lnTo>
                    <a:pt x="677" y="324"/>
                  </a:lnTo>
                  <a:lnTo>
                    <a:pt x="682" y="326"/>
                  </a:lnTo>
                  <a:lnTo>
                    <a:pt x="689" y="319"/>
                  </a:lnTo>
                  <a:lnTo>
                    <a:pt x="697" y="291"/>
                  </a:lnTo>
                  <a:lnTo>
                    <a:pt x="700" y="293"/>
                  </a:lnTo>
                  <a:lnTo>
                    <a:pt x="728" y="282"/>
                  </a:lnTo>
                  <a:lnTo>
                    <a:pt x="730" y="289"/>
                  </a:lnTo>
                  <a:lnTo>
                    <a:pt x="732" y="298"/>
                  </a:lnTo>
                  <a:lnTo>
                    <a:pt x="737" y="298"/>
                  </a:lnTo>
                  <a:lnTo>
                    <a:pt x="741" y="298"/>
                  </a:lnTo>
                  <a:lnTo>
                    <a:pt x="748" y="297"/>
                  </a:lnTo>
                  <a:lnTo>
                    <a:pt x="763" y="302"/>
                  </a:lnTo>
                  <a:lnTo>
                    <a:pt x="766" y="311"/>
                  </a:lnTo>
                  <a:lnTo>
                    <a:pt x="775" y="311"/>
                  </a:lnTo>
                  <a:lnTo>
                    <a:pt x="785" y="302"/>
                  </a:lnTo>
                  <a:lnTo>
                    <a:pt x="792" y="306"/>
                  </a:lnTo>
                  <a:lnTo>
                    <a:pt x="797" y="311"/>
                  </a:lnTo>
                  <a:lnTo>
                    <a:pt x="799" y="333"/>
                  </a:lnTo>
                  <a:lnTo>
                    <a:pt x="808" y="359"/>
                  </a:lnTo>
                  <a:lnTo>
                    <a:pt x="816" y="363"/>
                  </a:lnTo>
                  <a:lnTo>
                    <a:pt x="838" y="364"/>
                  </a:lnTo>
                  <a:lnTo>
                    <a:pt x="847" y="372"/>
                  </a:lnTo>
                  <a:lnTo>
                    <a:pt x="862" y="397"/>
                  </a:lnTo>
                  <a:lnTo>
                    <a:pt x="860" y="406"/>
                  </a:lnTo>
                  <a:lnTo>
                    <a:pt x="852" y="428"/>
                  </a:lnTo>
                  <a:lnTo>
                    <a:pt x="852" y="445"/>
                  </a:lnTo>
                  <a:lnTo>
                    <a:pt x="860" y="450"/>
                  </a:lnTo>
                  <a:lnTo>
                    <a:pt x="896" y="452"/>
                  </a:lnTo>
                  <a:lnTo>
                    <a:pt x="913" y="460"/>
                  </a:lnTo>
                  <a:lnTo>
                    <a:pt x="913" y="469"/>
                  </a:lnTo>
                  <a:lnTo>
                    <a:pt x="920" y="471"/>
                  </a:lnTo>
                  <a:lnTo>
                    <a:pt x="946" y="471"/>
                  </a:lnTo>
                  <a:lnTo>
                    <a:pt x="950" y="483"/>
                  </a:lnTo>
                  <a:lnTo>
                    <a:pt x="959" y="485"/>
                  </a:lnTo>
                  <a:lnTo>
                    <a:pt x="959" y="496"/>
                  </a:lnTo>
                  <a:lnTo>
                    <a:pt x="953" y="496"/>
                  </a:lnTo>
                  <a:lnTo>
                    <a:pt x="950" y="509"/>
                  </a:lnTo>
                  <a:lnTo>
                    <a:pt x="1102" y="500"/>
                  </a:lnTo>
                  <a:lnTo>
                    <a:pt x="1091" y="289"/>
                  </a:lnTo>
                  <a:lnTo>
                    <a:pt x="1089" y="289"/>
                  </a:lnTo>
                  <a:lnTo>
                    <a:pt x="1081" y="234"/>
                  </a:lnTo>
                  <a:lnTo>
                    <a:pt x="1019" y="238"/>
                  </a:lnTo>
                  <a:lnTo>
                    <a:pt x="961" y="203"/>
                  </a:lnTo>
                  <a:lnTo>
                    <a:pt x="942" y="198"/>
                  </a:lnTo>
                  <a:lnTo>
                    <a:pt x="926" y="194"/>
                  </a:lnTo>
                  <a:lnTo>
                    <a:pt x="898" y="188"/>
                  </a:lnTo>
                  <a:lnTo>
                    <a:pt x="882" y="192"/>
                  </a:lnTo>
                  <a:lnTo>
                    <a:pt x="873" y="210"/>
                  </a:lnTo>
                  <a:lnTo>
                    <a:pt x="874" y="251"/>
                  </a:lnTo>
                  <a:lnTo>
                    <a:pt x="852" y="253"/>
                  </a:lnTo>
                  <a:lnTo>
                    <a:pt x="854" y="265"/>
                  </a:lnTo>
                  <a:lnTo>
                    <a:pt x="843" y="262"/>
                  </a:lnTo>
                  <a:lnTo>
                    <a:pt x="766" y="262"/>
                  </a:lnTo>
                  <a:lnTo>
                    <a:pt x="763" y="260"/>
                  </a:lnTo>
                  <a:lnTo>
                    <a:pt x="761" y="253"/>
                  </a:lnTo>
                  <a:lnTo>
                    <a:pt x="737" y="238"/>
                  </a:lnTo>
                  <a:lnTo>
                    <a:pt x="732" y="225"/>
                  </a:lnTo>
                  <a:lnTo>
                    <a:pt x="728" y="221"/>
                  </a:lnTo>
                  <a:lnTo>
                    <a:pt x="721" y="221"/>
                  </a:lnTo>
                  <a:lnTo>
                    <a:pt x="708" y="221"/>
                  </a:lnTo>
                  <a:lnTo>
                    <a:pt x="706" y="212"/>
                  </a:lnTo>
                  <a:lnTo>
                    <a:pt x="700" y="210"/>
                  </a:lnTo>
                  <a:lnTo>
                    <a:pt x="689" y="210"/>
                  </a:lnTo>
                  <a:lnTo>
                    <a:pt x="677" y="207"/>
                  </a:lnTo>
                  <a:lnTo>
                    <a:pt x="671" y="188"/>
                  </a:lnTo>
                  <a:lnTo>
                    <a:pt x="660" y="188"/>
                  </a:lnTo>
                  <a:lnTo>
                    <a:pt x="658" y="165"/>
                  </a:lnTo>
                  <a:lnTo>
                    <a:pt x="658" y="124"/>
                  </a:lnTo>
                  <a:lnTo>
                    <a:pt x="655" y="69"/>
                  </a:lnTo>
                  <a:lnTo>
                    <a:pt x="598" y="55"/>
                  </a:lnTo>
                  <a:lnTo>
                    <a:pt x="559" y="0"/>
                  </a:lnTo>
                  <a:lnTo>
                    <a:pt x="559" y="2"/>
                  </a:lnTo>
                  <a:lnTo>
                    <a:pt x="554" y="2"/>
                  </a:lnTo>
                  <a:lnTo>
                    <a:pt x="517" y="18"/>
                  </a:lnTo>
                  <a:lnTo>
                    <a:pt x="497" y="22"/>
                  </a:lnTo>
                  <a:lnTo>
                    <a:pt x="486" y="20"/>
                  </a:lnTo>
                  <a:lnTo>
                    <a:pt x="486" y="22"/>
                  </a:lnTo>
                  <a:lnTo>
                    <a:pt x="479" y="27"/>
                  </a:lnTo>
                  <a:lnTo>
                    <a:pt x="479" y="33"/>
                  </a:lnTo>
                  <a:lnTo>
                    <a:pt x="477" y="35"/>
                  </a:lnTo>
                  <a:lnTo>
                    <a:pt x="475" y="42"/>
                  </a:lnTo>
                  <a:lnTo>
                    <a:pt x="453" y="62"/>
                  </a:lnTo>
                  <a:lnTo>
                    <a:pt x="426" y="77"/>
                  </a:lnTo>
                  <a:lnTo>
                    <a:pt x="402" y="88"/>
                  </a:lnTo>
                  <a:lnTo>
                    <a:pt x="385" y="91"/>
                  </a:lnTo>
                  <a:lnTo>
                    <a:pt x="349" y="91"/>
                  </a:lnTo>
                  <a:lnTo>
                    <a:pt x="345" y="91"/>
                  </a:lnTo>
                  <a:lnTo>
                    <a:pt x="345" y="88"/>
                  </a:lnTo>
                  <a:lnTo>
                    <a:pt x="334" y="91"/>
                  </a:lnTo>
                  <a:lnTo>
                    <a:pt x="327" y="88"/>
                  </a:lnTo>
                  <a:lnTo>
                    <a:pt x="284" y="91"/>
                  </a:lnTo>
                  <a:lnTo>
                    <a:pt x="239" y="91"/>
                  </a:lnTo>
                  <a:lnTo>
                    <a:pt x="239" y="93"/>
                  </a:lnTo>
                  <a:lnTo>
                    <a:pt x="235" y="93"/>
                  </a:lnTo>
                  <a:lnTo>
                    <a:pt x="215" y="97"/>
                  </a:lnTo>
                  <a:lnTo>
                    <a:pt x="173" y="110"/>
                  </a:lnTo>
                  <a:lnTo>
                    <a:pt x="123" y="137"/>
                  </a:lnTo>
                  <a:lnTo>
                    <a:pt x="116" y="141"/>
                  </a:lnTo>
                  <a:lnTo>
                    <a:pt x="88" y="150"/>
                  </a:lnTo>
                  <a:lnTo>
                    <a:pt x="88" y="154"/>
                  </a:lnTo>
                  <a:lnTo>
                    <a:pt x="87" y="150"/>
                  </a:lnTo>
                  <a:lnTo>
                    <a:pt x="4" y="188"/>
                  </a:lnTo>
                  <a:lnTo>
                    <a:pt x="2" y="192"/>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8" name="Google Shape;450;p32">
              <a:extLst>
                <a:ext uri="{FF2B5EF4-FFF2-40B4-BE49-F238E27FC236}">
                  <a16:creationId xmlns:a16="http://schemas.microsoft.com/office/drawing/2014/main" id="{78EBBD9E-4726-89C4-3149-6AB1936B4DAB}"/>
                </a:ext>
              </a:extLst>
            </p:cNvPr>
            <p:cNvSpPr/>
            <p:nvPr/>
          </p:nvSpPr>
          <p:spPr>
            <a:xfrm>
              <a:off x="10269614" y="4830295"/>
              <a:ext cx="711886" cy="333871"/>
            </a:xfrm>
            <a:custGeom>
              <a:avLst/>
              <a:gdLst/>
              <a:ahLst/>
              <a:cxnLst/>
              <a:rect l="l" t="t" r="r" b="b"/>
              <a:pathLst>
                <a:path w="1102" h="546" extrusionOk="0">
                  <a:moveTo>
                    <a:pt x="2" y="192"/>
                  </a:moveTo>
                  <a:lnTo>
                    <a:pt x="0" y="232"/>
                  </a:lnTo>
                  <a:lnTo>
                    <a:pt x="0" y="243"/>
                  </a:lnTo>
                  <a:lnTo>
                    <a:pt x="6" y="253"/>
                  </a:lnTo>
                  <a:lnTo>
                    <a:pt x="6" y="267"/>
                  </a:lnTo>
                  <a:lnTo>
                    <a:pt x="10" y="278"/>
                  </a:lnTo>
                  <a:lnTo>
                    <a:pt x="17" y="282"/>
                  </a:lnTo>
                  <a:lnTo>
                    <a:pt x="10" y="297"/>
                  </a:lnTo>
                  <a:lnTo>
                    <a:pt x="10" y="337"/>
                  </a:lnTo>
                  <a:lnTo>
                    <a:pt x="13" y="339"/>
                  </a:lnTo>
                  <a:lnTo>
                    <a:pt x="21" y="341"/>
                  </a:lnTo>
                  <a:lnTo>
                    <a:pt x="21" y="348"/>
                  </a:lnTo>
                  <a:lnTo>
                    <a:pt x="32" y="339"/>
                  </a:lnTo>
                  <a:lnTo>
                    <a:pt x="35" y="339"/>
                  </a:lnTo>
                  <a:lnTo>
                    <a:pt x="50" y="370"/>
                  </a:lnTo>
                  <a:lnTo>
                    <a:pt x="65" y="373"/>
                  </a:lnTo>
                  <a:lnTo>
                    <a:pt x="76" y="394"/>
                  </a:lnTo>
                  <a:lnTo>
                    <a:pt x="88" y="403"/>
                  </a:lnTo>
                  <a:lnTo>
                    <a:pt x="98" y="399"/>
                  </a:lnTo>
                  <a:lnTo>
                    <a:pt x="105" y="405"/>
                  </a:lnTo>
                  <a:lnTo>
                    <a:pt x="116" y="410"/>
                  </a:lnTo>
                  <a:lnTo>
                    <a:pt x="123" y="428"/>
                  </a:lnTo>
                  <a:lnTo>
                    <a:pt x="125" y="430"/>
                  </a:lnTo>
                  <a:lnTo>
                    <a:pt x="134" y="450"/>
                  </a:lnTo>
                  <a:lnTo>
                    <a:pt x="140" y="460"/>
                  </a:lnTo>
                  <a:lnTo>
                    <a:pt x="151" y="463"/>
                  </a:lnTo>
                  <a:lnTo>
                    <a:pt x="156" y="526"/>
                  </a:lnTo>
                  <a:lnTo>
                    <a:pt x="171" y="542"/>
                  </a:lnTo>
                  <a:lnTo>
                    <a:pt x="173" y="546"/>
                  </a:lnTo>
                  <a:lnTo>
                    <a:pt x="209" y="452"/>
                  </a:lnTo>
                  <a:lnTo>
                    <a:pt x="217" y="452"/>
                  </a:lnTo>
                  <a:lnTo>
                    <a:pt x="220" y="447"/>
                  </a:lnTo>
                  <a:lnTo>
                    <a:pt x="224" y="441"/>
                  </a:lnTo>
                  <a:lnTo>
                    <a:pt x="228" y="434"/>
                  </a:lnTo>
                  <a:lnTo>
                    <a:pt x="228" y="428"/>
                  </a:lnTo>
                  <a:lnTo>
                    <a:pt x="242" y="410"/>
                  </a:lnTo>
                  <a:lnTo>
                    <a:pt x="250" y="326"/>
                  </a:lnTo>
                  <a:lnTo>
                    <a:pt x="270" y="293"/>
                  </a:lnTo>
                  <a:lnTo>
                    <a:pt x="281" y="291"/>
                  </a:lnTo>
                  <a:lnTo>
                    <a:pt x="284" y="293"/>
                  </a:lnTo>
                  <a:lnTo>
                    <a:pt x="317" y="293"/>
                  </a:lnTo>
                  <a:lnTo>
                    <a:pt x="330" y="298"/>
                  </a:lnTo>
                  <a:lnTo>
                    <a:pt x="349" y="324"/>
                  </a:lnTo>
                  <a:lnTo>
                    <a:pt x="367" y="333"/>
                  </a:lnTo>
                  <a:lnTo>
                    <a:pt x="369" y="352"/>
                  </a:lnTo>
                  <a:lnTo>
                    <a:pt x="363" y="377"/>
                  </a:lnTo>
                  <a:lnTo>
                    <a:pt x="367" y="405"/>
                  </a:lnTo>
                  <a:lnTo>
                    <a:pt x="372" y="414"/>
                  </a:lnTo>
                  <a:lnTo>
                    <a:pt x="383" y="460"/>
                  </a:lnTo>
                  <a:lnTo>
                    <a:pt x="393" y="463"/>
                  </a:lnTo>
                  <a:lnTo>
                    <a:pt x="426" y="467"/>
                  </a:lnTo>
                  <a:lnTo>
                    <a:pt x="440" y="474"/>
                  </a:lnTo>
                  <a:lnTo>
                    <a:pt x="462" y="504"/>
                  </a:lnTo>
                  <a:lnTo>
                    <a:pt x="471" y="509"/>
                  </a:lnTo>
                  <a:lnTo>
                    <a:pt x="491" y="509"/>
                  </a:lnTo>
                  <a:lnTo>
                    <a:pt x="493" y="507"/>
                  </a:lnTo>
                  <a:lnTo>
                    <a:pt x="545" y="441"/>
                  </a:lnTo>
                  <a:lnTo>
                    <a:pt x="598" y="373"/>
                  </a:lnTo>
                  <a:lnTo>
                    <a:pt x="601" y="363"/>
                  </a:lnTo>
                  <a:lnTo>
                    <a:pt x="601" y="357"/>
                  </a:lnTo>
                  <a:lnTo>
                    <a:pt x="614" y="355"/>
                  </a:lnTo>
                  <a:lnTo>
                    <a:pt x="623" y="348"/>
                  </a:lnTo>
                  <a:lnTo>
                    <a:pt x="644" y="333"/>
                  </a:lnTo>
                  <a:lnTo>
                    <a:pt x="655" y="330"/>
                  </a:lnTo>
                  <a:lnTo>
                    <a:pt x="658" y="324"/>
                  </a:lnTo>
                  <a:lnTo>
                    <a:pt x="677" y="324"/>
                  </a:lnTo>
                  <a:lnTo>
                    <a:pt x="682" y="326"/>
                  </a:lnTo>
                  <a:lnTo>
                    <a:pt x="689" y="319"/>
                  </a:lnTo>
                  <a:lnTo>
                    <a:pt x="697" y="291"/>
                  </a:lnTo>
                  <a:lnTo>
                    <a:pt x="700" y="293"/>
                  </a:lnTo>
                  <a:lnTo>
                    <a:pt x="728" y="282"/>
                  </a:lnTo>
                  <a:lnTo>
                    <a:pt x="730" y="289"/>
                  </a:lnTo>
                  <a:lnTo>
                    <a:pt x="732" y="298"/>
                  </a:lnTo>
                  <a:lnTo>
                    <a:pt x="737" y="298"/>
                  </a:lnTo>
                  <a:lnTo>
                    <a:pt x="741" y="298"/>
                  </a:lnTo>
                  <a:lnTo>
                    <a:pt x="748" y="297"/>
                  </a:lnTo>
                  <a:lnTo>
                    <a:pt x="763" y="302"/>
                  </a:lnTo>
                  <a:lnTo>
                    <a:pt x="766" y="311"/>
                  </a:lnTo>
                  <a:lnTo>
                    <a:pt x="775" y="311"/>
                  </a:lnTo>
                  <a:lnTo>
                    <a:pt x="785" y="302"/>
                  </a:lnTo>
                  <a:lnTo>
                    <a:pt x="792" y="306"/>
                  </a:lnTo>
                  <a:lnTo>
                    <a:pt x="797" y="311"/>
                  </a:lnTo>
                  <a:lnTo>
                    <a:pt x="799" y="333"/>
                  </a:lnTo>
                  <a:lnTo>
                    <a:pt x="808" y="359"/>
                  </a:lnTo>
                  <a:lnTo>
                    <a:pt x="816" y="363"/>
                  </a:lnTo>
                  <a:lnTo>
                    <a:pt x="838" y="364"/>
                  </a:lnTo>
                  <a:lnTo>
                    <a:pt x="847" y="372"/>
                  </a:lnTo>
                  <a:lnTo>
                    <a:pt x="862" y="397"/>
                  </a:lnTo>
                  <a:lnTo>
                    <a:pt x="860" y="406"/>
                  </a:lnTo>
                  <a:lnTo>
                    <a:pt x="852" y="428"/>
                  </a:lnTo>
                  <a:lnTo>
                    <a:pt x="852" y="445"/>
                  </a:lnTo>
                  <a:lnTo>
                    <a:pt x="860" y="450"/>
                  </a:lnTo>
                  <a:lnTo>
                    <a:pt x="896" y="452"/>
                  </a:lnTo>
                  <a:lnTo>
                    <a:pt x="913" y="460"/>
                  </a:lnTo>
                  <a:lnTo>
                    <a:pt x="913" y="469"/>
                  </a:lnTo>
                  <a:lnTo>
                    <a:pt x="920" y="471"/>
                  </a:lnTo>
                  <a:lnTo>
                    <a:pt x="946" y="471"/>
                  </a:lnTo>
                  <a:lnTo>
                    <a:pt x="950" y="483"/>
                  </a:lnTo>
                  <a:lnTo>
                    <a:pt x="959" y="485"/>
                  </a:lnTo>
                  <a:lnTo>
                    <a:pt x="959" y="496"/>
                  </a:lnTo>
                  <a:lnTo>
                    <a:pt x="953" y="496"/>
                  </a:lnTo>
                  <a:lnTo>
                    <a:pt x="950" y="509"/>
                  </a:lnTo>
                  <a:lnTo>
                    <a:pt x="1102" y="500"/>
                  </a:lnTo>
                  <a:lnTo>
                    <a:pt x="1091" y="289"/>
                  </a:lnTo>
                  <a:lnTo>
                    <a:pt x="1089" y="289"/>
                  </a:lnTo>
                  <a:lnTo>
                    <a:pt x="1081" y="234"/>
                  </a:lnTo>
                  <a:lnTo>
                    <a:pt x="1019" y="238"/>
                  </a:lnTo>
                  <a:lnTo>
                    <a:pt x="961" y="203"/>
                  </a:lnTo>
                  <a:lnTo>
                    <a:pt x="942" y="198"/>
                  </a:lnTo>
                  <a:lnTo>
                    <a:pt x="926" y="194"/>
                  </a:lnTo>
                  <a:lnTo>
                    <a:pt x="898" y="188"/>
                  </a:lnTo>
                  <a:lnTo>
                    <a:pt x="882" y="192"/>
                  </a:lnTo>
                  <a:lnTo>
                    <a:pt x="873" y="210"/>
                  </a:lnTo>
                  <a:lnTo>
                    <a:pt x="874" y="251"/>
                  </a:lnTo>
                  <a:lnTo>
                    <a:pt x="852" y="253"/>
                  </a:lnTo>
                  <a:lnTo>
                    <a:pt x="854" y="265"/>
                  </a:lnTo>
                  <a:lnTo>
                    <a:pt x="843" y="262"/>
                  </a:lnTo>
                  <a:lnTo>
                    <a:pt x="766" y="262"/>
                  </a:lnTo>
                  <a:lnTo>
                    <a:pt x="763" y="260"/>
                  </a:lnTo>
                  <a:lnTo>
                    <a:pt x="761" y="253"/>
                  </a:lnTo>
                  <a:lnTo>
                    <a:pt x="737" y="238"/>
                  </a:lnTo>
                  <a:lnTo>
                    <a:pt x="732" y="225"/>
                  </a:lnTo>
                  <a:lnTo>
                    <a:pt x="728" y="221"/>
                  </a:lnTo>
                  <a:lnTo>
                    <a:pt x="721" y="221"/>
                  </a:lnTo>
                  <a:lnTo>
                    <a:pt x="708" y="221"/>
                  </a:lnTo>
                  <a:lnTo>
                    <a:pt x="706" y="212"/>
                  </a:lnTo>
                  <a:lnTo>
                    <a:pt x="700" y="210"/>
                  </a:lnTo>
                  <a:lnTo>
                    <a:pt x="689" y="210"/>
                  </a:lnTo>
                  <a:lnTo>
                    <a:pt x="677" y="207"/>
                  </a:lnTo>
                  <a:lnTo>
                    <a:pt x="671" y="188"/>
                  </a:lnTo>
                  <a:lnTo>
                    <a:pt x="660" y="188"/>
                  </a:lnTo>
                  <a:lnTo>
                    <a:pt x="658" y="165"/>
                  </a:lnTo>
                  <a:lnTo>
                    <a:pt x="658" y="124"/>
                  </a:lnTo>
                  <a:lnTo>
                    <a:pt x="655" y="69"/>
                  </a:lnTo>
                  <a:lnTo>
                    <a:pt x="598" y="55"/>
                  </a:lnTo>
                  <a:lnTo>
                    <a:pt x="559" y="0"/>
                  </a:lnTo>
                  <a:lnTo>
                    <a:pt x="559" y="2"/>
                  </a:lnTo>
                  <a:lnTo>
                    <a:pt x="554" y="2"/>
                  </a:lnTo>
                  <a:lnTo>
                    <a:pt x="517" y="18"/>
                  </a:lnTo>
                  <a:lnTo>
                    <a:pt x="497" y="22"/>
                  </a:lnTo>
                  <a:lnTo>
                    <a:pt x="486" y="20"/>
                  </a:lnTo>
                  <a:lnTo>
                    <a:pt x="486" y="22"/>
                  </a:lnTo>
                  <a:lnTo>
                    <a:pt x="479" y="27"/>
                  </a:lnTo>
                  <a:lnTo>
                    <a:pt x="479" y="33"/>
                  </a:lnTo>
                  <a:lnTo>
                    <a:pt x="477" y="35"/>
                  </a:lnTo>
                  <a:lnTo>
                    <a:pt x="475" y="42"/>
                  </a:lnTo>
                  <a:lnTo>
                    <a:pt x="453" y="62"/>
                  </a:lnTo>
                  <a:lnTo>
                    <a:pt x="426" y="77"/>
                  </a:lnTo>
                  <a:lnTo>
                    <a:pt x="402" y="88"/>
                  </a:lnTo>
                  <a:lnTo>
                    <a:pt x="385" y="91"/>
                  </a:lnTo>
                  <a:lnTo>
                    <a:pt x="349" y="91"/>
                  </a:lnTo>
                  <a:lnTo>
                    <a:pt x="345" y="91"/>
                  </a:lnTo>
                  <a:lnTo>
                    <a:pt x="345" y="88"/>
                  </a:lnTo>
                  <a:lnTo>
                    <a:pt x="334" y="91"/>
                  </a:lnTo>
                  <a:lnTo>
                    <a:pt x="327" y="88"/>
                  </a:lnTo>
                  <a:lnTo>
                    <a:pt x="284" y="91"/>
                  </a:lnTo>
                  <a:lnTo>
                    <a:pt x="239" y="91"/>
                  </a:lnTo>
                  <a:lnTo>
                    <a:pt x="239" y="93"/>
                  </a:lnTo>
                  <a:lnTo>
                    <a:pt x="235" y="93"/>
                  </a:lnTo>
                  <a:lnTo>
                    <a:pt x="215" y="97"/>
                  </a:lnTo>
                  <a:lnTo>
                    <a:pt x="173" y="110"/>
                  </a:lnTo>
                  <a:lnTo>
                    <a:pt x="123" y="137"/>
                  </a:lnTo>
                  <a:lnTo>
                    <a:pt x="116" y="141"/>
                  </a:lnTo>
                  <a:lnTo>
                    <a:pt x="88" y="150"/>
                  </a:lnTo>
                  <a:lnTo>
                    <a:pt x="88" y="154"/>
                  </a:lnTo>
                  <a:lnTo>
                    <a:pt x="87" y="150"/>
                  </a:lnTo>
                  <a:lnTo>
                    <a:pt x="4" y="188"/>
                  </a:lnTo>
                  <a:lnTo>
                    <a:pt x="2" y="192"/>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49" name="Google Shape;451;p32">
              <a:extLst>
                <a:ext uri="{FF2B5EF4-FFF2-40B4-BE49-F238E27FC236}">
                  <a16:creationId xmlns:a16="http://schemas.microsoft.com/office/drawing/2014/main" id="{5E6A61C6-213C-9153-88E7-C1858FB6EC49}"/>
                </a:ext>
              </a:extLst>
            </p:cNvPr>
            <p:cNvSpPr/>
            <p:nvPr/>
          </p:nvSpPr>
          <p:spPr>
            <a:xfrm>
              <a:off x="9274904" y="3994237"/>
              <a:ext cx="1106461" cy="1212700"/>
            </a:xfrm>
            <a:custGeom>
              <a:avLst/>
              <a:gdLst/>
              <a:ahLst/>
              <a:cxnLst/>
              <a:rect l="l" t="t" r="r" b="b"/>
              <a:pathLst>
                <a:path w="1713" h="1980" extrusionOk="0">
                  <a:moveTo>
                    <a:pt x="0" y="178"/>
                  </a:moveTo>
                  <a:lnTo>
                    <a:pt x="51" y="183"/>
                  </a:lnTo>
                  <a:lnTo>
                    <a:pt x="60" y="189"/>
                  </a:lnTo>
                  <a:lnTo>
                    <a:pt x="64" y="194"/>
                  </a:lnTo>
                  <a:lnTo>
                    <a:pt x="60" y="203"/>
                  </a:lnTo>
                  <a:lnTo>
                    <a:pt x="58" y="224"/>
                  </a:lnTo>
                  <a:lnTo>
                    <a:pt x="64" y="231"/>
                  </a:lnTo>
                  <a:lnTo>
                    <a:pt x="73" y="236"/>
                  </a:lnTo>
                  <a:lnTo>
                    <a:pt x="71" y="253"/>
                  </a:lnTo>
                  <a:lnTo>
                    <a:pt x="67" y="266"/>
                  </a:lnTo>
                  <a:lnTo>
                    <a:pt x="53" y="275"/>
                  </a:lnTo>
                  <a:lnTo>
                    <a:pt x="36" y="291"/>
                  </a:lnTo>
                  <a:lnTo>
                    <a:pt x="27" y="321"/>
                  </a:lnTo>
                  <a:lnTo>
                    <a:pt x="33" y="324"/>
                  </a:lnTo>
                  <a:lnTo>
                    <a:pt x="34" y="337"/>
                  </a:lnTo>
                  <a:lnTo>
                    <a:pt x="40" y="346"/>
                  </a:lnTo>
                  <a:lnTo>
                    <a:pt x="51" y="355"/>
                  </a:lnTo>
                  <a:lnTo>
                    <a:pt x="53" y="368"/>
                  </a:lnTo>
                  <a:lnTo>
                    <a:pt x="49" y="376"/>
                  </a:lnTo>
                  <a:lnTo>
                    <a:pt x="44" y="379"/>
                  </a:lnTo>
                  <a:lnTo>
                    <a:pt x="51" y="385"/>
                  </a:lnTo>
                  <a:lnTo>
                    <a:pt x="60" y="394"/>
                  </a:lnTo>
                  <a:lnTo>
                    <a:pt x="66" y="401"/>
                  </a:lnTo>
                  <a:lnTo>
                    <a:pt x="53" y="423"/>
                  </a:lnTo>
                  <a:lnTo>
                    <a:pt x="51" y="432"/>
                  </a:lnTo>
                  <a:lnTo>
                    <a:pt x="56" y="442"/>
                  </a:lnTo>
                  <a:lnTo>
                    <a:pt x="89" y="482"/>
                  </a:lnTo>
                  <a:lnTo>
                    <a:pt x="113" y="473"/>
                  </a:lnTo>
                  <a:lnTo>
                    <a:pt x="119" y="467"/>
                  </a:lnTo>
                  <a:lnTo>
                    <a:pt x="126" y="467"/>
                  </a:lnTo>
                  <a:lnTo>
                    <a:pt x="133" y="467"/>
                  </a:lnTo>
                  <a:lnTo>
                    <a:pt x="130" y="486"/>
                  </a:lnTo>
                  <a:lnTo>
                    <a:pt x="130" y="495"/>
                  </a:lnTo>
                  <a:lnTo>
                    <a:pt x="143" y="497"/>
                  </a:lnTo>
                  <a:lnTo>
                    <a:pt x="148" y="497"/>
                  </a:lnTo>
                  <a:lnTo>
                    <a:pt x="152" y="498"/>
                  </a:lnTo>
                  <a:lnTo>
                    <a:pt x="155" y="504"/>
                  </a:lnTo>
                  <a:lnTo>
                    <a:pt x="168" y="508"/>
                  </a:lnTo>
                  <a:lnTo>
                    <a:pt x="166" y="526"/>
                  </a:lnTo>
                  <a:lnTo>
                    <a:pt x="155" y="550"/>
                  </a:lnTo>
                  <a:lnTo>
                    <a:pt x="144" y="562"/>
                  </a:lnTo>
                  <a:lnTo>
                    <a:pt x="143" y="584"/>
                  </a:lnTo>
                  <a:lnTo>
                    <a:pt x="144" y="616"/>
                  </a:lnTo>
                  <a:lnTo>
                    <a:pt x="141" y="617"/>
                  </a:lnTo>
                  <a:lnTo>
                    <a:pt x="130" y="616"/>
                  </a:lnTo>
                  <a:lnTo>
                    <a:pt x="121" y="614"/>
                  </a:lnTo>
                  <a:lnTo>
                    <a:pt x="111" y="606"/>
                  </a:lnTo>
                  <a:lnTo>
                    <a:pt x="102" y="601"/>
                  </a:lnTo>
                  <a:lnTo>
                    <a:pt x="97" y="599"/>
                  </a:lnTo>
                  <a:lnTo>
                    <a:pt x="93" y="597"/>
                  </a:lnTo>
                  <a:lnTo>
                    <a:pt x="82" y="601"/>
                  </a:lnTo>
                  <a:lnTo>
                    <a:pt x="80" y="606"/>
                  </a:lnTo>
                  <a:lnTo>
                    <a:pt x="67" y="638"/>
                  </a:lnTo>
                  <a:lnTo>
                    <a:pt x="60" y="641"/>
                  </a:lnTo>
                  <a:lnTo>
                    <a:pt x="42" y="639"/>
                  </a:lnTo>
                  <a:lnTo>
                    <a:pt x="29" y="650"/>
                  </a:lnTo>
                  <a:lnTo>
                    <a:pt x="27" y="656"/>
                  </a:lnTo>
                  <a:lnTo>
                    <a:pt x="25" y="661"/>
                  </a:lnTo>
                  <a:lnTo>
                    <a:pt x="33" y="663"/>
                  </a:lnTo>
                  <a:lnTo>
                    <a:pt x="42" y="663"/>
                  </a:lnTo>
                  <a:lnTo>
                    <a:pt x="49" y="661"/>
                  </a:lnTo>
                  <a:lnTo>
                    <a:pt x="67" y="654"/>
                  </a:lnTo>
                  <a:lnTo>
                    <a:pt x="67" y="661"/>
                  </a:lnTo>
                  <a:lnTo>
                    <a:pt x="58" y="676"/>
                  </a:lnTo>
                  <a:lnTo>
                    <a:pt x="42" y="696"/>
                  </a:lnTo>
                  <a:lnTo>
                    <a:pt x="42" y="704"/>
                  </a:lnTo>
                  <a:lnTo>
                    <a:pt x="36" y="713"/>
                  </a:lnTo>
                  <a:lnTo>
                    <a:pt x="42" y="799"/>
                  </a:lnTo>
                  <a:lnTo>
                    <a:pt x="49" y="801"/>
                  </a:lnTo>
                  <a:lnTo>
                    <a:pt x="56" y="797"/>
                  </a:lnTo>
                  <a:lnTo>
                    <a:pt x="66" y="797"/>
                  </a:lnTo>
                  <a:lnTo>
                    <a:pt x="67" y="793"/>
                  </a:lnTo>
                  <a:lnTo>
                    <a:pt x="93" y="780"/>
                  </a:lnTo>
                  <a:lnTo>
                    <a:pt x="106" y="768"/>
                  </a:lnTo>
                  <a:lnTo>
                    <a:pt x="137" y="736"/>
                  </a:lnTo>
                  <a:lnTo>
                    <a:pt x="176" y="704"/>
                  </a:lnTo>
                  <a:lnTo>
                    <a:pt x="181" y="689"/>
                  </a:lnTo>
                  <a:lnTo>
                    <a:pt x="196" y="683"/>
                  </a:lnTo>
                  <a:lnTo>
                    <a:pt x="201" y="683"/>
                  </a:lnTo>
                  <a:lnTo>
                    <a:pt x="207" y="678"/>
                  </a:lnTo>
                  <a:lnTo>
                    <a:pt x="220" y="694"/>
                  </a:lnTo>
                  <a:lnTo>
                    <a:pt x="234" y="718"/>
                  </a:lnTo>
                  <a:lnTo>
                    <a:pt x="242" y="709"/>
                  </a:lnTo>
                  <a:lnTo>
                    <a:pt x="251" y="683"/>
                  </a:lnTo>
                  <a:lnTo>
                    <a:pt x="242" y="671"/>
                  </a:lnTo>
                  <a:lnTo>
                    <a:pt x="238" y="661"/>
                  </a:lnTo>
                  <a:lnTo>
                    <a:pt x="243" y="658"/>
                  </a:lnTo>
                  <a:lnTo>
                    <a:pt x="265" y="658"/>
                  </a:lnTo>
                  <a:lnTo>
                    <a:pt x="273" y="650"/>
                  </a:lnTo>
                  <a:lnTo>
                    <a:pt x="269" y="630"/>
                  </a:lnTo>
                  <a:lnTo>
                    <a:pt x="273" y="632"/>
                  </a:lnTo>
                  <a:lnTo>
                    <a:pt x="282" y="630"/>
                  </a:lnTo>
                  <a:lnTo>
                    <a:pt x="304" y="630"/>
                  </a:lnTo>
                  <a:lnTo>
                    <a:pt x="307" y="625"/>
                  </a:lnTo>
                  <a:lnTo>
                    <a:pt x="315" y="623"/>
                  </a:lnTo>
                  <a:lnTo>
                    <a:pt x="324" y="649"/>
                  </a:lnTo>
                  <a:lnTo>
                    <a:pt x="315" y="682"/>
                  </a:lnTo>
                  <a:lnTo>
                    <a:pt x="322" y="691"/>
                  </a:lnTo>
                  <a:lnTo>
                    <a:pt x="329" y="698"/>
                  </a:lnTo>
                  <a:lnTo>
                    <a:pt x="337" y="711"/>
                  </a:lnTo>
                  <a:lnTo>
                    <a:pt x="344" y="711"/>
                  </a:lnTo>
                  <a:lnTo>
                    <a:pt x="353" y="711"/>
                  </a:lnTo>
                  <a:lnTo>
                    <a:pt x="361" y="720"/>
                  </a:lnTo>
                  <a:lnTo>
                    <a:pt x="377" y="733"/>
                  </a:lnTo>
                  <a:lnTo>
                    <a:pt x="377" y="753"/>
                  </a:lnTo>
                  <a:lnTo>
                    <a:pt x="372" y="760"/>
                  </a:lnTo>
                  <a:lnTo>
                    <a:pt x="353" y="768"/>
                  </a:lnTo>
                  <a:lnTo>
                    <a:pt x="342" y="780"/>
                  </a:lnTo>
                  <a:lnTo>
                    <a:pt x="337" y="775"/>
                  </a:lnTo>
                  <a:lnTo>
                    <a:pt x="335" y="768"/>
                  </a:lnTo>
                  <a:lnTo>
                    <a:pt x="329" y="768"/>
                  </a:lnTo>
                  <a:lnTo>
                    <a:pt x="322" y="769"/>
                  </a:lnTo>
                  <a:lnTo>
                    <a:pt x="307" y="780"/>
                  </a:lnTo>
                  <a:lnTo>
                    <a:pt x="304" y="874"/>
                  </a:lnTo>
                  <a:lnTo>
                    <a:pt x="318" y="887"/>
                  </a:lnTo>
                  <a:lnTo>
                    <a:pt x="322" y="894"/>
                  </a:lnTo>
                  <a:lnTo>
                    <a:pt x="329" y="896"/>
                  </a:lnTo>
                  <a:lnTo>
                    <a:pt x="344" y="896"/>
                  </a:lnTo>
                  <a:lnTo>
                    <a:pt x="344" y="909"/>
                  </a:lnTo>
                  <a:lnTo>
                    <a:pt x="353" y="923"/>
                  </a:lnTo>
                  <a:lnTo>
                    <a:pt x="359" y="923"/>
                  </a:lnTo>
                  <a:lnTo>
                    <a:pt x="364" y="923"/>
                  </a:lnTo>
                  <a:lnTo>
                    <a:pt x="372" y="918"/>
                  </a:lnTo>
                  <a:lnTo>
                    <a:pt x="377" y="905"/>
                  </a:lnTo>
                  <a:lnTo>
                    <a:pt x="392" y="896"/>
                  </a:lnTo>
                  <a:lnTo>
                    <a:pt x="397" y="889"/>
                  </a:lnTo>
                  <a:lnTo>
                    <a:pt x="401" y="872"/>
                  </a:lnTo>
                  <a:lnTo>
                    <a:pt x="414" y="870"/>
                  </a:lnTo>
                  <a:lnTo>
                    <a:pt x="416" y="872"/>
                  </a:lnTo>
                  <a:lnTo>
                    <a:pt x="419" y="872"/>
                  </a:lnTo>
                  <a:lnTo>
                    <a:pt x="423" y="870"/>
                  </a:lnTo>
                  <a:lnTo>
                    <a:pt x="428" y="870"/>
                  </a:lnTo>
                  <a:lnTo>
                    <a:pt x="436" y="872"/>
                  </a:lnTo>
                  <a:lnTo>
                    <a:pt x="439" y="885"/>
                  </a:lnTo>
                  <a:lnTo>
                    <a:pt x="445" y="889"/>
                  </a:lnTo>
                  <a:lnTo>
                    <a:pt x="494" y="916"/>
                  </a:lnTo>
                  <a:lnTo>
                    <a:pt x="505" y="916"/>
                  </a:lnTo>
                  <a:lnTo>
                    <a:pt x="509" y="916"/>
                  </a:lnTo>
                  <a:lnTo>
                    <a:pt x="507" y="929"/>
                  </a:lnTo>
                  <a:lnTo>
                    <a:pt x="502" y="927"/>
                  </a:lnTo>
                  <a:lnTo>
                    <a:pt x="498" y="932"/>
                  </a:lnTo>
                  <a:lnTo>
                    <a:pt x="491" y="945"/>
                  </a:lnTo>
                  <a:lnTo>
                    <a:pt x="485" y="949"/>
                  </a:lnTo>
                  <a:lnTo>
                    <a:pt x="472" y="960"/>
                  </a:lnTo>
                  <a:lnTo>
                    <a:pt x="469" y="971"/>
                  </a:lnTo>
                  <a:lnTo>
                    <a:pt x="465" y="971"/>
                  </a:lnTo>
                  <a:lnTo>
                    <a:pt x="458" y="980"/>
                  </a:lnTo>
                  <a:lnTo>
                    <a:pt x="458" y="987"/>
                  </a:lnTo>
                  <a:lnTo>
                    <a:pt x="443" y="1013"/>
                  </a:lnTo>
                  <a:lnTo>
                    <a:pt x="436" y="1044"/>
                  </a:lnTo>
                  <a:lnTo>
                    <a:pt x="430" y="1061"/>
                  </a:lnTo>
                  <a:lnTo>
                    <a:pt x="416" y="1083"/>
                  </a:lnTo>
                  <a:lnTo>
                    <a:pt x="416" y="1096"/>
                  </a:lnTo>
                  <a:lnTo>
                    <a:pt x="414" y="1101"/>
                  </a:lnTo>
                  <a:lnTo>
                    <a:pt x="408" y="1103"/>
                  </a:lnTo>
                  <a:lnTo>
                    <a:pt x="399" y="1116"/>
                  </a:lnTo>
                  <a:lnTo>
                    <a:pt x="397" y="1125"/>
                  </a:lnTo>
                  <a:lnTo>
                    <a:pt x="399" y="1132"/>
                  </a:lnTo>
                  <a:lnTo>
                    <a:pt x="406" y="1134"/>
                  </a:lnTo>
                  <a:lnTo>
                    <a:pt x="416" y="1143"/>
                  </a:lnTo>
                  <a:lnTo>
                    <a:pt x="416" y="1150"/>
                  </a:lnTo>
                  <a:lnTo>
                    <a:pt x="406" y="1165"/>
                  </a:lnTo>
                  <a:lnTo>
                    <a:pt x="406" y="1171"/>
                  </a:lnTo>
                  <a:lnTo>
                    <a:pt x="408" y="1174"/>
                  </a:lnTo>
                  <a:lnTo>
                    <a:pt x="414" y="1180"/>
                  </a:lnTo>
                  <a:lnTo>
                    <a:pt x="428" y="1187"/>
                  </a:lnTo>
                  <a:lnTo>
                    <a:pt x="432" y="1187"/>
                  </a:lnTo>
                  <a:lnTo>
                    <a:pt x="436" y="1191"/>
                  </a:lnTo>
                  <a:lnTo>
                    <a:pt x="445" y="1196"/>
                  </a:lnTo>
                  <a:lnTo>
                    <a:pt x="460" y="1204"/>
                  </a:lnTo>
                  <a:lnTo>
                    <a:pt x="467" y="1198"/>
                  </a:lnTo>
                  <a:lnTo>
                    <a:pt x="480" y="1213"/>
                  </a:lnTo>
                  <a:lnTo>
                    <a:pt x="498" y="1213"/>
                  </a:lnTo>
                  <a:lnTo>
                    <a:pt x="513" y="1215"/>
                  </a:lnTo>
                  <a:lnTo>
                    <a:pt x="524" y="1220"/>
                  </a:lnTo>
                  <a:lnTo>
                    <a:pt x="527" y="1222"/>
                  </a:lnTo>
                  <a:lnTo>
                    <a:pt x="531" y="1226"/>
                  </a:lnTo>
                  <a:lnTo>
                    <a:pt x="527" y="1240"/>
                  </a:lnTo>
                  <a:lnTo>
                    <a:pt x="520" y="1248"/>
                  </a:lnTo>
                  <a:lnTo>
                    <a:pt x="505" y="1259"/>
                  </a:lnTo>
                  <a:lnTo>
                    <a:pt x="474" y="1262"/>
                  </a:lnTo>
                  <a:lnTo>
                    <a:pt x="467" y="1260"/>
                  </a:lnTo>
                  <a:lnTo>
                    <a:pt x="460" y="1268"/>
                  </a:lnTo>
                  <a:lnTo>
                    <a:pt x="443" y="1270"/>
                  </a:lnTo>
                  <a:lnTo>
                    <a:pt x="439" y="1268"/>
                  </a:lnTo>
                  <a:lnTo>
                    <a:pt x="436" y="1270"/>
                  </a:lnTo>
                  <a:lnTo>
                    <a:pt x="432" y="1282"/>
                  </a:lnTo>
                  <a:lnTo>
                    <a:pt x="428" y="1346"/>
                  </a:lnTo>
                  <a:lnTo>
                    <a:pt x="421" y="1357"/>
                  </a:lnTo>
                  <a:lnTo>
                    <a:pt x="416" y="1361"/>
                  </a:lnTo>
                  <a:lnTo>
                    <a:pt x="408" y="1370"/>
                  </a:lnTo>
                  <a:lnTo>
                    <a:pt x="401" y="1385"/>
                  </a:lnTo>
                  <a:lnTo>
                    <a:pt x="397" y="1389"/>
                  </a:lnTo>
                  <a:lnTo>
                    <a:pt x="394" y="1396"/>
                  </a:lnTo>
                  <a:lnTo>
                    <a:pt x="390" y="1398"/>
                  </a:lnTo>
                  <a:lnTo>
                    <a:pt x="390" y="1429"/>
                  </a:lnTo>
                  <a:lnTo>
                    <a:pt x="401" y="1438"/>
                  </a:lnTo>
                  <a:lnTo>
                    <a:pt x="408" y="1442"/>
                  </a:lnTo>
                  <a:lnTo>
                    <a:pt x="423" y="1444"/>
                  </a:lnTo>
                  <a:lnTo>
                    <a:pt x="428" y="1445"/>
                  </a:lnTo>
                  <a:lnTo>
                    <a:pt x="438" y="1445"/>
                  </a:lnTo>
                  <a:lnTo>
                    <a:pt x="452" y="1451"/>
                  </a:lnTo>
                  <a:lnTo>
                    <a:pt x="461" y="1458"/>
                  </a:lnTo>
                  <a:lnTo>
                    <a:pt x="461" y="1466"/>
                  </a:lnTo>
                  <a:lnTo>
                    <a:pt x="460" y="1480"/>
                  </a:lnTo>
                  <a:lnTo>
                    <a:pt x="461" y="1489"/>
                  </a:lnTo>
                  <a:lnTo>
                    <a:pt x="467" y="1497"/>
                  </a:lnTo>
                  <a:lnTo>
                    <a:pt x="472" y="1522"/>
                  </a:lnTo>
                  <a:lnTo>
                    <a:pt x="494" y="1524"/>
                  </a:lnTo>
                  <a:lnTo>
                    <a:pt x="500" y="1517"/>
                  </a:lnTo>
                  <a:lnTo>
                    <a:pt x="502" y="1517"/>
                  </a:lnTo>
                  <a:lnTo>
                    <a:pt x="507" y="1515"/>
                  </a:lnTo>
                  <a:lnTo>
                    <a:pt x="513" y="1517"/>
                  </a:lnTo>
                  <a:lnTo>
                    <a:pt x="520" y="1517"/>
                  </a:lnTo>
                  <a:lnTo>
                    <a:pt x="531" y="1513"/>
                  </a:lnTo>
                  <a:lnTo>
                    <a:pt x="546" y="1506"/>
                  </a:lnTo>
                  <a:lnTo>
                    <a:pt x="558" y="1506"/>
                  </a:lnTo>
                  <a:lnTo>
                    <a:pt x="566" y="1510"/>
                  </a:lnTo>
                  <a:lnTo>
                    <a:pt x="573" y="1530"/>
                  </a:lnTo>
                  <a:lnTo>
                    <a:pt x="579" y="1537"/>
                  </a:lnTo>
                  <a:lnTo>
                    <a:pt x="584" y="1544"/>
                  </a:lnTo>
                  <a:lnTo>
                    <a:pt x="591" y="1541"/>
                  </a:lnTo>
                  <a:lnTo>
                    <a:pt x="593" y="1530"/>
                  </a:lnTo>
                  <a:lnTo>
                    <a:pt x="601" y="1522"/>
                  </a:lnTo>
                  <a:lnTo>
                    <a:pt x="610" y="1515"/>
                  </a:lnTo>
                  <a:lnTo>
                    <a:pt x="617" y="1515"/>
                  </a:lnTo>
                  <a:lnTo>
                    <a:pt x="623" y="1510"/>
                  </a:lnTo>
                  <a:lnTo>
                    <a:pt x="624" y="1497"/>
                  </a:lnTo>
                  <a:lnTo>
                    <a:pt x="641" y="1466"/>
                  </a:lnTo>
                  <a:lnTo>
                    <a:pt x="645" y="1453"/>
                  </a:lnTo>
                  <a:lnTo>
                    <a:pt x="637" y="1442"/>
                  </a:lnTo>
                  <a:lnTo>
                    <a:pt x="637" y="1420"/>
                  </a:lnTo>
                  <a:lnTo>
                    <a:pt x="652" y="1420"/>
                  </a:lnTo>
                  <a:lnTo>
                    <a:pt x="659" y="1422"/>
                  </a:lnTo>
                  <a:lnTo>
                    <a:pt x="676" y="1436"/>
                  </a:lnTo>
                  <a:lnTo>
                    <a:pt x="683" y="1436"/>
                  </a:lnTo>
                  <a:lnTo>
                    <a:pt x="701" y="1445"/>
                  </a:lnTo>
                  <a:lnTo>
                    <a:pt x="714" y="1451"/>
                  </a:lnTo>
                  <a:lnTo>
                    <a:pt x="729" y="1460"/>
                  </a:lnTo>
                  <a:lnTo>
                    <a:pt x="736" y="1460"/>
                  </a:lnTo>
                  <a:lnTo>
                    <a:pt x="755" y="1473"/>
                  </a:lnTo>
                  <a:lnTo>
                    <a:pt x="760" y="1480"/>
                  </a:lnTo>
                  <a:lnTo>
                    <a:pt x="773" y="1502"/>
                  </a:lnTo>
                  <a:lnTo>
                    <a:pt x="773" y="1506"/>
                  </a:lnTo>
                  <a:lnTo>
                    <a:pt x="776" y="1508"/>
                  </a:lnTo>
                  <a:lnTo>
                    <a:pt x="778" y="1521"/>
                  </a:lnTo>
                  <a:lnTo>
                    <a:pt x="778" y="1541"/>
                  </a:lnTo>
                  <a:lnTo>
                    <a:pt x="780" y="1548"/>
                  </a:lnTo>
                  <a:lnTo>
                    <a:pt x="791" y="1555"/>
                  </a:lnTo>
                  <a:lnTo>
                    <a:pt x="809" y="1563"/>
                  </a:lnTo>
                  <a:lnTo>
                    <a:pt x="811" y="1568"/>
                  </a:lnTo>
                  <a:lnTo>
                    <a:pt x="811" y="1581"/>
                  </a:lnTo>
                  <a:lnTo>
                    <a:pt x="809" y="1585"/>
                  </a:lnTo>
                  <a:lnTo>
                    <a:pt x="809" y="1588"/>
                  </a:lnTo>
                  <a:lnTo>
                    <a:pt x="815" y="1592"/>
                  </a:lnTo>
                  <a:lnTo>
                    <a:pt x="822" y="1607"/>
                  </a:lnTo>
                  <a:lnTo>
                    <a:pt x="833" y="1608"/>
                  </a:lnTo>
                  <a:lnTo>
                    <a:pt x="848" y="1603"/>
                  </a:lnTo>
                  <a:lnTo>
                    <a:pt x="872" y="1608"/>
                  </a:lnTo>
                  <a:lnTo>
                    <a:pt x="901" y="1603"/>
                  </a:lnTo>
                  <a:lnTo>
                    <a:pt x="910" y="1607"/>
                  </a:lnTo>
                  <a:lnTo>
                    <a:pt x="930" y="1625"/>
                  </a:lnTo>
                  <a:lnTo>
                    <a:pt x="941" y="1651"/>
                  </a:lnTo>
                  <a:lnTo>
                    <a:pt x="949" y="1673"/>
                  </a:lnTo>
                  <a:lnTo>
                    <a:pt x="949" y="1704"/>
                  </a:lnTo>
                  <a:lnTo>
                    <a:pt x="934" y="1720"/>
                  </a:lnTo>
                  <a:lnTo>
                    <a:pt x="912" y="1746"/>
                  </a:lnTo>
                  <a:lnTo>
                    <a:pt x="912" y="1753"/>
                  </a:lnTo>
                  <a:lnTo>
                    <a:pt x="930" y="1815"/>
                  </a:lnTo>
                  <a:lnTo>
                    <a:pt x="941" y="1839"/>
                  </a:lnTo>
                  <a:lnTo>
                    <a:pt x="958" y="1847"/>
                  </a:lnTo>
                  <a:lnTo>
                    <a:pt x="978" y="1847"/>
                  </a:lnTo>
                  <a:lnTo>
                    <a:pt x="996" y="1854"/>
                  </a:lnTo>
                  <a:lnTo>
                    <a:pt x="1020" y="1848"/>
                  </a:lnTo>
                  <a:lnTo>
                    <a:pt x="1055" y="1823"/>
                  </a:lnTo>
                  <a:lnTo>
                    <a:pt x="1064" y="1808"/>
                  </a:lnTo>
                  <a:lnTo>
                    <a:pt x="1093" y="1804"/>
                  </a:lnTo>
                  <a:lnTo>
                    <a:pt x="1137" y="1777"/>
                  </a:lnTo>
                  <a:lnTo>
                    <a:pt x="1141" y="1768"/>
                  </a:lnTo>
                  <a:lnTo>
                    <a:pt x="1143" y="1771"/>
                  </a:lnTo>
                  <a:lnTo>
                    <a:pt x="1158" y="1770"/>
                  </a:lnTo>
                  <a:lnTo>
                    <a:pt x="1172" y="1784"/>
                  </a:lnTo>
                  <a:lnTo>
                    <a:pt x="1187" y="1790"/>
                  </a:lnTo>
                  <a:lnTo>
                    <a:pt x="1181" y="1808"/>
                  </a:lnTo>
                  <a:lnTo>
                    <a:pt x="1174" y="1810"/>
                  </a:lnTo>
                  <a:lnTo>
                    <a:pt x="1167" y="1815"/>
                  </a:lnTo>
                  <a:lnTo>
                    <a:pt x="1163" y="1815"/>
                  </a:lnTo>
                  <a:lnTo>
                    <a:pt x="1159" y="1819"/>
                  </a:lnTo>
                  <a:lnTo>
                    <a:pt x="1156" y="1819"/>
                  </a:lnTo>
                  <a:lnTo>
                    <a:pt x="1152" y="1823"/>
                  </a:lnTo>
                  <a:lnTo>
                    <a:pt x="1158" y="1826"/>
                  </a:lnTo>
                  <a:lnTo>
                    <a:pt x="1159" y="1836"/>
                  </a:lnTo>
                  <a:lnTo>
                    <a:pt x="1170" y="1847"/>
                  </a:lnTo>
                  <a:lnTo>
                    <a:pt x="1183" y="1876"/>
                  </a:lnTo>
                  <a:lnTo>
                    <a:pt x="1209" y="1902"/>
                  </a:lnTo>
                  <a:lnTo>
                    <a:pt x="1257" y="1927"/>
                  </a:lnTo>
                  <a:lnTo>
                    <a:pt x="1258" y="1929"/>
                  </a:lnTo>
                  <a:lnTo>
                    <a:pt x="1264" y="1929"/>
                  </a:lnTo>
                  <a:lnTo>
                    <a:pt x="1273" y="1927"/>
                  </a:lnTo>
                  <a:lnTo>
                    <a:pt x="1275" y="1969"/>
                  </a:lnTo>
                  <a:lnTo>
                    <a:pt x="1304" y="1975"/>
                  </a:lnTo>
                  <a:lnTo>
                    <a:pt x="1333" y="1973"/>
                  </a:lnTo>
                  <a:lnTo>
                    <a:pt x="1354" y="1967"/>
                  </a:lnTo>
                  <a:lnTo>
                    <a:pt x="1387" y="1973"/>
                  </a:lnTo>
                  <a:lnTo>
                    <a:pt x="1403" y="1969"/>
                  </a:lnTo>
                  <a:lnTo>
                    <a:pt x="1462" y="1975"/>
                  </a:lnTo>
                  <a:lnTo>
                    <a:pt x="1559" y="1977"/>
                  </a:lnTo>
                  <a:lnTo>
                    <a:pt x="1616" y="1975"/>
                  </a:lnTo>
                  <a:lnTo>
                    <a:pt x="1638" y="1980"/>
                  </a:lnTo>
                  <a:lnTo>
                    <a:pt x="1652" y="1966"/>
                  </a:lnTo>
                  <a:lnTo>
                    <a:pt x="1678" y="1944"/>
                  </a:lnTo>
                  <a:lnTo>
                    <a:pt x="1694" y="1942"/>
                  </a:lnTo>
                  <a:lnTo>
                    <a:pt x="1689" y="1936"/>
                  </a:lnTo>
                  <a:lnTo>
                    <a:pt x="1705" y="1927"/>
                  </a:lnTo>
                  <a:lnTo>
                    <a:pt x="1713" y="1924"/>
                  </a:lnTo>
                  <a:lnTo>
                    <a:pt x="1713" y="1911"/>
                  </a:lnTo>
                  <a:lnTo>
                    <a:pt x="1709" y="1905"/>
                  </a:lnTo>
                  <a:lnTo>
                    <a:pt x="1698" y="1891"/>
                  </a:lnTo>
                  <a:lnTo>
                    <a:pt x="1693" y="1826"/>
                  </a:lnTo>
                  <a:lnTo>
                    <a:pt x="1678" y="1823"/>
                  </a:lnTo>
                  <a:lnTo>
                    <a:pt x="1674" y="1815"/>
                  </a:lnTo>
                  <a:lnTo>
                    <a:pt x="1663" y="1793"/>
                  </a:lnTo>
                  <a:lnTo>
                    <a:pt x="1661" y="1792"/>
                  </a:lnTo>
                  <a:lnTo>
                    <a:pt x="1654" y="1775"/>
                  </a:lnTo>
                  <a:lnTo>
                    <a:pt x="1645" y="1770"/>
                  </a:lnTo>
                  <a:lnTo>
                    <a:pt x="1638" y="1764"/>
                  </a:lnTo>
                  <a:lnTo>
                    <a:pt x="1628" y="1768"/>
                  </a:lnTo>
                  <a:lnTo>
                    <a:pt x="1616" y="1755"/>
                  </a:lnTo>
                  <a:lnTo>
                    <a:pt x="1605" y="1738"/>
                  </a:lnTo>
                  <a:lnTo>
                    <a:pt x="1590" y="1733"/>
                  </a:lnTo>
                  <a:lnTo>
                    <a:pt x="1575" y="1704"/>
                  </a:lnTo>
                  <a:lnTo>
                    <a:pt x="1570" y="1704"/>
                  </a:lnTo>
                  <a:lnTo>
                    <a:pt x="1561" y="1711"/>
                  </a:lnTo>
                  <a:lnTo>
                    <a:pt x="1561" y="1706"/>
                  </a:lnTo>
                  <a:lnTo>
                    <a:pt x="1553" y="1704"/>
                  </a:lnTo>
                  <a:lnTo>
                    <a:pt x="1550" y="1700"/>
                  </a:lnTo>
                  <a:lnTo>
                    <a:pt x="1550" y="1660"/>
                  </a:lnTo>
                  <a:lnTo>
                    <a:pt x="1555" y="1643"/>
                  </a:lnTo>
                  <a:lnTo>
                    <a:pt x="1550" y="1641"/>
                  </a:lnTo>
                  <a:lnTo>
                    <a:pt x="1546" y="1632"/>
                  </a:lnTo>
                  <a:lnTo>
                    <a:pt x="1546" y="1618"/>
                  </a:lnTo>
                  <a:lnTo>
                    <a:pt x="1539" y="1607"/>
                  </a:lnTo>
                  <a:lnTo>
                    <a:pt x="1539" y="1596"/>
                  </a:lnTo>
                  <a:lnTo>
                    <a:pt x="1542" y="1555"/>
                  </a:lnTo>
                  <a:lnTo>
                    <a:pt x="1531" y="1563"/>
                  </a:lnTo>
                  <a:lnTo>
                    <a:pt x="1528" y="1563"/>
                  </a:lnTo>
                  <a:lnTo>
                    <a:pt x="1509" y="1570"/>
                  </a:lnTo>
                  <a:lnTo>
                    <a:pt x="1484" y="1574"/>
                  </a:lnTo>
                  <a:lnTo>
                    <a:pt x="1460" y="1577"/>
                  </a:lnTo>
                  <a:lnTo>
                    <a:pt x="1453" y="1579"/>
                  </a:lnTo>
                  <a:lnTo>
                    <a:pt x="1431" y="1579"/>
                  </a:lnTo>
                  <a:lnTo>
                    <a:pt x="1427" y="1581"/>
                  </a:lnTo>
                  <a:lnTo>
                    <a:pt x="1429" y="1586"/>
                  </a:lnTo>
                  <a:lnTo>
                    <a:pt x="1423" y="1594"/>
                  </a:lnTo>
                  <a:lnTo>
                    <a:pt x="1420" y="1592"/>
                  </a:lnTo>
                  <a:lnTo>
                    <a:pt x="1420" y="1585"/>
                  </a:lnTo>
                  <a:lnTo>
                    <a:pt x="1420" y="1579"/>
                  </a:lnTo>
                  <a:lnTo>
                    <a:pt x="1390" y="1581"/>
                  </a:lnTo>
                  <a:lnTo>
                    <a:pt x="1379" y="1574"/>
                  </a:lnTo>
                  <a:lnTo>
                    <a:pt x="1365" y="1557"/>
                  </a:lnTo>
                  <a:lnTo>
                    <a:pt x="1333" y="1528"/>
                  </a:lnTo>
                  <a:lnTo>
                    <a:pt x="1330" y="1524"/>
                  </a:lnTo>
                  <a:lnTo>
                    <a:pt x="1321" y="1510"/>
                  </a:lnTo>
                  <a:lnTo>
                    <a:pt x="1304" y="1497"/>
                  </a:lnTo>
                  <a:lnTo>
                    <a:pt x="1282" y="1466"/>
                  </a:lnTo>
                  <a:lnTo>
                    <a:pt x="1273" y="1453"/>
                  </a:lnTo>
                  <a:lnTo>
                    <a:pt x="1258" y="1449"/>
                  </a:lnTo>
                  <a:lnTo>
                    <a:pt x="1242" y="1445"/>
                  </a:lnTo>
                  <a:lnTo>
                    <a:pt x="1235" y="1449"/>
                  </a:lnTo>
                  <a:lnTo>
                    <a:pt x="1236" y="1444"/>
                  </a:lnTo>
                  <a:lnTo>
                    <a:pt x="1216" y="1436"/>
                  </a:lnTo>
                  <a:lnTo>
                    <a:pt x="1203" y="1422"/>
                  </a:lnTo>
                  <a:lnTo>
                    <a:pt x="1202" y="1411"/>
                  </a:lnTo>
                  <a:lnTo>
                    <a:pt x="1196" y="1405"/>
                  </a:lnTo>
                  <a:lnTo>
                    <a:pt x="1196" y="1401"/>
                  </a:lnTo>
                  <a:lnTo>
                    <a:pt x="1194" y="1398"/>
                  </a:lnTo>
                  <a:lnTo>
                    <a:pt x="1189" y="1398"/>
                  </a:lnTo>
                  <a:lnTo>
                    <a:pt x="1183" y="1398"/>
                  </a:lnTo>
                  <a:lnTo>
                    <a:pt x="1167" y="1379"/>
                  </a:lnTo>
                  <a:lnTo>
                    <a:pt x="1158" y="1379"/>
                  </a:lnTo>
                  <a:lnTo>
                    <a:pt x="1145" y="1385"/>
                  </a:lnTo>
                  <a:lnTo>
                    <a:pt x="1132" y="1385"/>
                  </a:lnTo>
                  <a:lnTo>
                    <a:pt x="1123" y="1379"/>
                  </a:lnTo>
                  <a:lnTo>
                    <a:pt x="1117" y="1379"/>
                  </a:lnTo>
                  <a:lnTo>
                    <a:pt x="1108" y="1385"/>
                  </a:lnTo>
                  <a:lnTo>
                    <a:pt x="1108" y="1378"/>
                  </a:lnTo>
                  <a:lnTo>
                    <a:pt x="1097" y="1379"/>
                  </a:lnTo>
                  <a:lnTo>
                    <a:pt x="1088" y="1379"/>
                  </a:lnTo>
                  <a:lnTo>
                    <a:pt x="1075" y="1381"/>
                  </a:lnTo>
                  <a:lnTo>
                    <a:pt x="1042" y="1379"/>
                  </a:lnTo>
                  <a:lnTo>
                    <a:pt x="1000" y="1367"/>
                  </a:lnTo>
                  <a:lnTo>
                    <a:pt x="956" y="1346"/>
                  </a:lnTo>
                  <a:lnTo>
                    <a:pt x="951" y="1346"/>
                  </a:lnTo>
                  <a:lnTo>
                    <a:pt x="919" y="1339"/>
                  </a:lnTo>
                  <a:lnTo>
                    <a:pt x="912" y="1334"/>
                  </a:lnTo>
                  <a:lnTo>
                    <a:pt x="907" y="1308"/>
                  </a:lnTo>
                  <a:lnTo>
                    <a:pt x="886" y="1299"/>
                  </a:lnTo>
                  <a:lnTo>
                    <a:pt x="879" y="1297"/>
                  </a:lnTo>
                  <a:lnTo>
                    <a:pt x="866" y="1284"/>
                  </a:lnTo>
                  <a:lnTo>
                    <a:pt x="864" y="1273"/>
                  </a:lnTo>
                  <a:lnTo>
                    <a:pt x="864" y="1262"/>
                  </a:lnTo>
                  <a:lnTo>
                    <a:pt x="866" y="1253"/>
                  </a:lnTo>
                  <a:lnTo>
                    <a:pt x="855" y="1240"/>
                  </a:lnTo>
                  <a:lnTo>
                    <a:pt x="852" y="1233"/>
                  </a:lnTo>
                  <a:lnTo>
                    <a:pt x="846" y="1222"/>
                  </a:lnTo>
                  <a:lnTo>
                    <a:pt x="837" y="1218"/>
                  </a:lnTo>
                  <a:lnTo>
                    <a:pt x="830" y="1205"/>
                  </a:lnTo>
                  <a:lnTo>
                    <a:pt x="815" y="1189"/>
                  </a:lnTo>
                  <a:lnTo>
                    <a:pt x="791" y="1172"/>
                  </a:lnTo>
                  <a:lnTo>
                    <a:pt x="756" y="1143"/>
                  </a:lnTo>
                  <a:lnTo>
                    <a:pt x="747" y="1114"/>
                  </a:lnTo>
                  <a:lnTo>
                    <a:pt x="753" y="1101"/>
                  </a:lnTo>
                  <a:lnTo>
                    <a:pt x="756" y="1061"/>
                  </a:lnTo>
                  <a:lnTo>
                    <a:pt x="747" y="1039"/>
                  </a:lnTo>
                  <a:lnTo>
                    <a:pt x="744" y="1020"/>
                  </a:lnTo>
                  <a:lnTo>
                    <a:pt x="738" y="1006"/>
                  </a:lnTo>
                  <a:lnTo>
                    <a:pt x="729" y="997"/>
                  </a:lnTo>
                  <a:lnTo>
                    <a:pt x="731" y="993"/>
                  </a:lnTo>
                  <a:lnTo>
                    <a:pt x="722" y="982"/>
                  </a:lnTo>
                  <a:lnTo>
                    <a:pt x="703" y="949"/>
                  </a:lnTo>
                  <a:lnTo>
                    <a:pt x="703" y="942"/>
                  </a:lnTo>
                  <a:lnTo>
                    <a:pt x="692" y="932"/>
                  </a:lnTo>
                  <a:lnTo>
                    <a:pt x="685" y="911"/>
                  </a:lnTo>
                  <a:lnTo>
                    <a:pt x="593" y="766"/>
                  </a:lnTo>
                  <a:lnTo>
                    <a:pt x="584" y="762"/>
                  </a:lnTo>
                  <a:lnTo>
                    <a:pt x="573" y="751"/>
                  </a:lnTo>
                  <a:lnTo>
                    <a:pt x="514" y="687"/>
                  </a:lnTo>
                  <a:lnTo>
                    <a:pt x="509" y="689"/>
                  </a:lnTo>
                  <a:lnTo>
                    <a:pt x="507" y="665"/>
                  </a:lnTo>
                  <a:lnTo>
                    <a:pt x="502" y="661"/>
                  </a:lnTo>
                  <a:lnTo>
                    <a:pt x="493" y="658"/>
                  </a:lnTo>
                  <a:lnTo>
                    <a:pt x="500" y="654"/>
                  </a:lnTo>
                  <a:lnTo>
                    <a:pt x="487" y="632"/>
                  </a:lnTo>
                  <a:lnTo>
                    <a:pt x="445" y="504"/>
                  </a:lnTo>
                  <a:lnTo>
                    <a:pt x="438" y="436"/>
                  </a:lnTo>
                  <a:lnTo>
                    <a:pt x="443" y="410"/>
                  </a:lnTo>
                  <a:lnTo>
                    <a:pt x="443" y="401"/>
                  </a:lnTo>
                  <a:lnTo>
                    <a:pt x="460" y="355"/>
                  </a:lnTo>
                  <a:lnTo>
                    <a:pt x="465" y="328"/>
                  </a:lnTo>
                  <a:lnTo>
                    <a:pt x="460" y="322"/>
                  </a:lnTo>
                  <a:lnTo>
                    <a:pt x="452" y="317"/>
                  </a:lnTo>
                  <a:lnTo>
                    <a:pt x="427" y="295"/>
                  </a:lnTo>
                  <a:lnTo>
                    <a:pt x="401" y="280"/>
                  </a:lnTo>
                  <a:lnTo>
                    <a:pt x="383" y="258"/>
                  </a:lnTo>
                  <a:lnTo>
                    <a:pt x="353" y="218"/>
                  </a:lnTo>
                  <a:lnTo>
                    <a:pt x="276" y="83"/>
                  </a:lnTo>
                  <a:lnTo>
                    <a:pt x="260" y="86"/>
                  </a:lnTo>
                  <a:lnTo>
                    <a:pt x="243" y="75"/>
                  </a:lnTo>
                  <a:lnTo>
                    <a:pt x="214" y="51"/>
                  </a:lnTo>
                  <a:lnTo>
                    <a:pt x="201" y="35"/>
                  </a:lnTo>
                  <a:lnTo>
                    <a:pt x="194" y="29"/>
                  </a:lnTo>
                  <a:lnTo>
                    <a:pt x="181" y="13"/>
                  </a:lnTo>
                  <a:lnTo>
                    <a:pt x="176" y="11"/>
                  </a:lnTo>
                  <a:lnTo>
                    <a:pt x="165" y="6"/>
                  </a:lnTo>
                  <a:lnTo>
                    <a:pt x="157" y="0"/>
                  </a:lnTo>
                  <a:lnTo>
                    <a:pt x="152" y="0"/>
                  </a:lnTo>
                  <a:lnTo>
                    <a:pt x="141" y="15"/>
                  </a:lnTo>
                  <a:lnTo>
                    <a:pt x="135" y="26"/>
                  </a:lnTo>
                  <a:lnTo>
                    <a:pt x="121" y="22"/>
                  </a:lnTo>
                  <a:lnTo>
                    <a:pt x="111" y="20"/>
                  </a:lnTo>
                  <a:lnTo>
                    <a:pt x="93" y="20"/>
                  </a:lnTo>
                  <a:lnTo>
                    <a:pt x="82" y="22"/>
                  </a:lnTo>
                  <a:lnTo>
                    <a:pt x="86" y="18"/>
                  </a:lnTo>
                  <a:lnTo>
                    <a:pt x="75" y="22"/>
                  </a:lnTo>
                  <a:lnTo>
                    <a:pt x="75" y="18"/>
                  </a:lnTo>
                  <a:lnTo>
                    <a:pt x="53" y="18"/>
                  </a:lnTo>
                  <a:lnTo>
                    <a:pt x="49" y="20"/>
                  </a:lnTo>
                  <a:lnTo>
                    <a:pt x="44" y="20"/>
                  </a:lnTo>
                  <a:lnTo>
                    <a:pt x="25" y="59"/>
                  </a:lnTo>
                  <a:lnTo>
                    <a:pt x="56" y="77"/>
                  </a:lnTo>
                  <a:lnTo>
                    <a:pt x="58" y="94"/>
                  </a:lnTo>
                  <a:lnTo>
                    <a:pt x="33" y="115"/>
                  </a:lnTo>
                  <a:lnTo>
                    <a:pt x="36" y="137"/>
                  </a:lnTo>
                  <a:lnTo>
                    <a:pt x="25" y="172"/>
                  </a:lnTo>
                  <a:lnTo>
                    <a:pt x="0" y="17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0" name="Google Shape;452;p32">
              <a:extLst>
                <a:ext uri="{FF2B5EF4-FFF2-40B4-BE49-F238E27FC236}">
                  <a16:creationId xmlns:a16="http://schemas.microsoft.com/office/drawing/2014/main" id="{A6FCD47A-B774-2349-8BA9-5EF4CB71CD6D}"/>
                </a:ext>
              </a:extLst>
            </p:cNvPr>
            <p:cNvSpPr/>
            <p:nvPr/>
          </p:nvSpPr>
          <p:spPr>
            <a:xfrm>
              <a:off x="9274904" y="3994237"/>
              <a:ext cx="1106461" cy="1212700"/>
            </a:xfrm>
            <a:custGeom>
              <a:avLst/>
              <a:gdLst/>
              <a:ahLst/>
              <a:cxnLst/>
              <a:rect l="l" t="t" r="r" b="b"/>
              <a:pathLst>
                <a:path w="1713" h="1980" extrusionOk="0">
                  <a:moveTo>
                    <a:pt x="0" y="178"/>
                  </a:moveTo>
                  <a:lnTo>
                    <a:pt x="51" y="183"/>
                  </a:lnTo>
                  <a:lnTo>
                    <a:pt x="60" y="189"/>
                  </a:lnTo>
                  <a:lnTo>
                    <a:pt x="64" y="194"/>
                  </a:lnTo>
                  <a:lnTo>
                    <a:pt x="60" y="203"/>
                  </a:lnTo>
                  <a:lnTo>
                    <a:pt x="58" y="224"/>
                  </a:lnTo>
                  <a:lnTo>
                    <a:pt x="64" y="231"/>
                  </a:lnTo>
                  <a:lnTo>
                    <a:pt x="73" y="236"/>
                  </a:lnTo>
                  <a:lnTo>
                    <a:pt x="71" y="253"/>
                  </a:lnTo>
                  <a:lnTo>
                    <a:pt x="67" y="266"/>
                  </a:lnTo>
                  <a:lnTo>
                    <a:pt x="53" y="275"/>
                  </a:lnTo>
                  <a:lnTo>
                    <a:pt x="36" y="291"/>
                  </a:lnTo>
                  <a:lnTo>
                    <a:pt x="27" y="321"/>
                  </a:lnTo>
                  <a:lnTo>
                    <a:pt x="33" y="324"/>
                  </a:lnTo>
                  <a:lnTo>
                    <a:pt x="34" y="337"/>
                  </a:lnTo>
                  <a:lnTo>
                    <a:pt x="40" y="346"/>
                  </a:lnTo>
                  <a:lnTo>
                    <a:pt x="51" y="355"/>
                  </a:lnTo>
                  <a:lnTo>
                    <a:pt x="53" y="368"/>
                  </a:lnTo>
                  <a:lnTo>
                    <a:pt x="49" y="376"/>
                  </a:lnTo>
                  <a:lnTo>
                    <a:pt x="44" y="379"/>
                  </a:lnTo>
                  <a:lnTo>
                    <a:pt x="51" y="385"/>
                  </a:lnTo>
                  <a:lnTo>
                    <a:pt x="60" y="394"/>
                  </a:lnTo>
                  <a:lnTo>
                    <a:pt x="66" y="401"/>
                  </a:lnTo>
                  <a:lnTo>
                    <a:pt x="53" y="423"/>
                  </a:lnTo>
                  <a:lnTo>
                    <a:pt x="51" y="432"/>
                  </a:lnTo>
                  <a:lnTo>
                    <a:pt x="56" y="442"/>
                  </a:lnTo>
                  <a:lnTo>
                    <a:pt x="89" y="482"/>
                  </a:lnTo>
                  <a:lnTo>
                    <a:pt x="113" y="473"/>
                  </a:lnTo>
                  <a:lnTo>
                    <a:pt x="119" y="467"/>
                  </a:lnTo>
                  <a:lnTo>
                    <a:pt x="126" y="467"/>
                  </a:lnTo>
                  <a:lnTo>
                    <a:pt x="133" y="467"/>
                  </a:lnTo>
                  <a:lnTo>
                    <a:pt x="130" y="486"/>
                  </a:lnTo>
                  <a:lnTo>
                    <a:pt x="130" y="495"/>
                  </a:lnTo>
                  <a:lnTo>
                    <a:pt x="143" y="497"/>
                  </a:lnTo>
                  <a:lnTo>
                    <a:pt x="148" y="497"/>
                  </a:lnTo>
                  <a:lnTo>
                    <a:pt x="152" y="498"/>
                  </a:lnTo>
                  <a:lnTo>
                    <a:pt x="155" y="504"/>
                  </a:lnTo>
                  <a:lnTo>
                    <a:pt x="168" y="508"/>
                  </a:lnTo>
                  <a:lnTo>
                    <a:pt x="166" y="526"/>
                  </a:lnTo>
                  <a:lnTo>
                    <a:pt x="155" y="550"/>
                  </a:lnTo>
                  <a:lnTo>
                    <a:pt x="144" y="562"/>
                  </a:lnTo>
                  <a:lnTo>
                    <a:pt x="143" y="584"/>
                  </a:lnTo>
                  <a:lnTo>
                    <a:pt x="144" y="616"/>
                  </a:lnTo>
                  <a:lnTo>
                    <a:pt x="141" y="617"/>
                  </a:lnTo>
                  <a:lnTo>
                    <a:pt x="130" y="616"/>
                  </a:lnTo>
                  <a:lnTo>
                    <a:pt x="121" y="614"/>
                  </a:lnTo>
                  <a:lnTo>
                    <a:pt x="111" y="606"/>
                  </a:lnTo>
                  <a:lnTo>
                    <a:pt x="102" y="601"/>
                  </a:lnTo>
                  <a:lnTo>
                    <a:pt x="97" y="599"/>
                  </a:lnTo>
                  <a:lnTo>
                    <a:pt x="93" y="597"/>
                  </a:lnTo>
                  <a:lnTo>
                    <a:pt x="82" y="601"/>
                  </a:lnTo>
                  <a:lnTo>
                    <a:pt x="80" y="606"/>
                  </a:lnTo>
                  <a:lnTo>
                    <a:pt x="67" y="638"/>
                  </a:lnTo>
                  <a:lnTo>
                    <a:pt x="60" y="641"/>
                  </a:lnTo>
                  <a:lnTo>
                    <a:pt x="42" y="639"/>
                  </a:lnTo>
                  <a:lnTo>
                    <a:pt x="29" y="650"/>
                  </a:lnTo>
                  <a:lnTo>
                    <a:pt x="27" y="656"/>
                  </a:lnTo>
                  <a:lnTo>
                    <a:pt x="25" y="661"/>
                  </a:lnTo>
                  <a:lnTo>
                    <a:pt x="33" y="663"/>
                  </a:lnTo>
                  <a:lnTo>
                    <a:pt x="42" y="663"/>
                  </a:lnTo>
                  <a:lnTo>
                    <a:pt x="49" y="661"/>
                  </a:lnTo>
                  <a:lnTo>
                    <a:pt x="67" y="654"/>
                  </a:lnTo>
                  <a:lnTo>
                    <a:pt x="67" y="661"/>
                  </a:lnTo>
                  <a:lnTo>
                    <a:pt x="58" y="676"/>
                  </a:lnTo>
                  <a:lnTo>
                    <a:pt x="42" y="696"/>
                  </a:lnTo>
                  <a:lnTo>
                    <a:pt x="42" y="704"/>
                  </a:lnTo>
                  <a:lnTo>
                    <a:pt x="36" y="713"/>
                  </a:lnTo>
                  <a:lnTo>
                    <a:pt x="42" y="799"/>
                  </a:lnTo>
                  <a:lnTo>
                    <a:pt x="49" y="801"/>
                  </a:lnTo>
                  <a:lnTo>
                    <a:pt x="56" y="797"/>
                  </a:lnTo>
                  <a:lnTo>
                    <a:pt x="66" y="797"/>
                  </a:lnTo>
                  <a:lnTo>
                    <a:pt x="67" y="793"/>
                  </a:lnTo>
                  <a:lnTo>
                    <a:pt x="93" y="780"/>
                  </a:lnTo>
                  <a:lnTo>
                    <a:pt x="106" y="768"/>
                  </a:lnTo>
                  <a:lnTo>
                    <a:pt x="137" y="736"/>
                  </a:lnTo>
                  <a:lnTo>
                    <a:pt x="176" y="704"/>
                  </a:lnTo>
                  <a:lnTo>
                    <a:pt x="181" y="689"/>
                  </a:lnTo>
                  <a:lnTo>
                    <a:pt x="196" y="683"/>
                  </a:lnTo>
                  <a:lnTo>
                    <a:pt x="201" y="683"/>
                  </a:lnTo>
                  <a:lnTo>
                    <a:pt x="207" y="678"/>
                  </a:lnTo>
                  <a:lnTo>
                    <a:pt x="220" y="694"/>
                  </a:lnTo>
                  <a:lnTo>
                    <a:pt x="234" y="718"/>
                  </a:lnTo>
                  <a:lnTo>
                    <a:pt x="242" y="709"/>
                  </a:lnTo>
                  <a:lnTo>
                    <a:pt x="251" y="683"/>
                  </a:lnTo>
                  <a:lnTo>
                    <a:pt x="242" y="671"/>
                  </a:lnTo>
                  <a:lnTo>
                    <a:pt x="238" y="661"/>
                  </a:lnTo>
                  <a:lnTo>
                    <a:pt x="243" y="658"/>
                  </a:lnTo>
                  <a:lnTo>
                    <a:pt x="265" y="658"/>
                  </a:lnTo>
                  <a:lnTo>
                    <a:pt x="273" y="650"/>
                  </a:lnTo>
                  <a:lnTo>
                    <a:pt x="269" y="630"/>
                  </a:lnTo>
                  <a:lnTo>
                    <a:pt x="273" y="632"/>
                  </a:lnTo>
                  <a:lnTo>
                    <a:pt x="282" y="630"/>
                  </a:lnTo>
                  <a:lnTo>
                    <a:pt x="304" y="630"/>
                  </a:lnTo>
                  <a:lnTo>
                    <a:pt x="307" y="625"/>
                  </a:lnTo>
                  <a:lnTo>
                    <a:pt x="315" y="623"/>
                  </a:lnTo>
                  <a:lnTo>
                    <a:pt x="324" y="649"/>
                  </a:lnTo>
                  <a:lnTo>
                    <a:pt x="315" y="682"/>
                  </a:lnTo>
                  <a:lnTo>
                    <a:pt x="322" y="691"/>
                  </a:lnTo>
                  <a:lnTo>
                    <a:pt x="329" y="698"/>
                  </a:lnTo>
                  <a:lnTo>
                    <a:pt x="337" y="711"/>
                  </a:lnTo>
                  <a:lnTo>
                    <a:pt x="344" y="711"/>
                  </a:lnTo>
                  <a:lnTo>
                    <a:pt x="353" y="711"/>
                  </a:lnTo>
                  <a:lnTo>
                    <a:pt x="361" y="720"/>
                  </a:lnTo>
                  <a:lnTo>
                    <a:pt x="377" y="733"/>
                  </a:lnTo>
                  <a:lnTo>
                    <a:pt x="377" y="753"/>
                  </a:lnTo>
                  <a:lnTo>
                    <a:pt x="372" y="760"/>
                  </a:lnTo>
                  <a:lnTo>
                    <a:pt x="353" y="768"/>
                  </a:lnTo>
                  <a:lnTo>
                    <a:pt x="342" y="780"/>
                  </a:lnTo>
                  <a:lnTo>
                    <a:pt x="337" y="775"/>
                  </a:lnTo>
                  <a:lnTo>
                    <a:pt x="335" y="768"/>
                  </a:lnTo>
                  <a:lnTo>
                    <a:pt x="329" y="768"/>
                  </a:lnTo>
                  <a:lnTo>
                    <a:pt x="322" y="769"/>
                  </a:lnTo>
                  <a:lnTo>
                    <a:pt x="307" y="780"/>
                  </a:lnTo>
                  <a:lnTo>
                    <a:pt x="304" y="874"/>
                  </a:lnTo>
                  <a:lnTo>
                    <a:pt x="318" y="887"/>
                  </a:lnTo>
                  <a:lnTo>
                    <a:pt x="322" y="894"/>
                  </a:lnTo>
                  <a:lnTo>
                    <a:pt x="329" y="896"/>
                  </a:lnTo>
                  <a:lnTo>
                    <a:pt x="344" y="896"/>
                  </a:lnTo>
                  <a:lnTo>
                    <a:pt x="344" y="909"/>
                  </a:lnTo>
                  <a:lnTo>
                    <a:pt x="353" y="923"/>
                  </a:lnTo>
                  <a:lnTo>
                    <a:pt x="359" y="923"/>
                  </a:lnTo>
                  <a:lnTo>
                    <a:pt x="364" y="923"/>
                  </a:lnTo>
                  <a:lnTo>
                    <a:pt x="372" y="918"/>
                  </a:lnTo>
                  <a:lnTo>
                    <a:pt x="377" y="905"/>
                  </a:lnTo>
                  <a:lnTo>
                    <a:pt x="392" y="896"/>
                  </a:lnTo>
                  <a:lnTo>
                    <a:pt x="397" y="889"/>
                  </a:lnTo>
                  <a:lnTo>
                    <a:pt x="401" y="872"/>
                  </a:lnTo>
                  <a:lnTo>
                    <a:pt x="414" y="870"/>
                  </a:lnTo>
                  <a:lnTo>
                    <a:pt x="416" y="872"/>
                  </a:lnTo>
                  <a:lnTo>
                    <a:pt x="419" y="872"/>
                  </a:lnTo>
                  <a:lnTo>
                    <a:pt x="423" y="870"/>
                  </a:lnTo>
                  <a:lnTo>
                    <a:pt x="428" y="870"/>
                  </a:lnTo>
                  <a:lnTo>
                    <a:pt x="436" y="872"/>
                  </a:lnTo>
                  <a:lnTo>
                    <a:pt x="439" y="885"/>
                  </a:lnTo>
                  <a:lnTo>
                    <a:pt x="445" y="889"/>
                  </a:lnTo>
                  <a:lnTo>
                    <a:pt x="494" y="916"/>
                  </a:lnTo>
                  <a:lnTo>
                    <a:pt x="505" y="916"/>
                  </a:lnTo>
                  <a:lnTo>
                    <a:pt x="509" y="916"/>
                  </a:lnTo>
                  <a:lnTo>
                    <a:pt x="507" y="929"/>
                  </a:lnTo>
                  <a:lnTo>
                    <a:pt x="502" y="927"/>
                  </a:lnTo>
                  <a:lnTo>
                    <a:pt x="498" y="932"/>
                  </a:lnTo>
                  <a:lnTo>
                    <a:pt x="491" y="945"/>
                  </a:lnTo>
                  <a:lnTo>
                    <a:pt x="485" y="949"/>
                  </a:lnTo>
                  <a:lnTo>
                    <a:pt x="472" y="960"/>
                  </a:lnTo>
                  <a:lnTo>
                    <a:pt x="469" y="971"/>
                  </a:lnTo>
                  <a:lnTo>
                    <a:pt x="465" y="971"/>
                  </a:lnTo>
                  <a:lnTo>
                    <a:pt x="458" y="980"/>
                  </a:lnTo>
                  <a:lnTo>
                    <a:pt x="458" y="987"/>
                  </a:lnTo>
                  <a:lnTo>
                    <a:pt x="443" y="1013"/>
                  </a:lnTo>
                  <a:lnTo>
                    <a:pt x="436" y="1044"/>
                  </a:lnTo>
                  <a:lnTo>
                    <a:pt x="430" y="1061"/>
                  </a:lnTo>
                  <a:lnTo>
                    <a:pt x="416" y="1083"/>
                  </a:lnTo>
                  <a:lnTo>
                    <a:pt x="416" y="1096"/>
                  </a:lnTo>
                  <a:lnTo>
                    <a:pt x="414" y="1101"/>
                  </a:lnTo>
                  <a:lnTo>
                    <a:pt x="408" y="1103"/>
                  </a:lnTo>
                  <a:lnTo>
                    <a:pt x="399" y="1116"/>
                  </a:lnTo>
                  <a:lnTo>
                    <a:pt x="397" y="1125"/>
                  </a:lnTo>
                  <a:lnTo>
                    <a:pt x="399" y="1132"/>
                  </a:lnTo>
                  <a:lnTo>
                    <a:pt x="406" y="1134"/>
                  </a:lnTo>
                  <a:lnTo>
                    <a:pt x="416" y="1143"/>
                  </a:lnTo>
                  <a:lnTo>
                    <a:pt x="416" y="1150"/>
                  </a:lnTo>
                  <a:lnTo>
                    <a:pt x="406" y="1165"/>
                  </a:lnTo>
                  <a:lnTo>
                    <a:pt x="406" y="1171"/>
                  </a:lnTo>
                  <a:lnTo>
                    <a:pt x="408" y="1174"/>
                  </a:lnTo>
                  <a:lnTo>
                    <a:pt x="414" y="1180"/>
                  </a:lnTo>
                  <a:lnTo>
                    <a:pt x="428" y="1187"/>
                  </a:lnTo>
                  <a:lnTo>
                    <a:pt x="432" y="1187"/>
                  </a:lnTo>
                  <a:lnTo>
                    <a:pt x="436" y="1191"/>
                  </a:lnTo>
                  <a:lnTo>
                    <a:pt x="445" y="1196"/>
                  </a:lnTo>
                  <a:lnTo>
                    <a:pt x="460" y="1204"/>
                  </a:lnTo>
                  <a:lnTo>
                    <a:pt x="467" y="1198"/>
                  </a:lnTo>
                  <a:lnTo>
                    <a:pt x="480" y="1213"/>
                  </a:lnTo>
                  <a:lnTo>
                    <a:pt x="498" y="1213"/>
                  </a:lnTo>
                  <a:lnTo>
                    <a:pt x="513" y="1215"/>
                  </a:lnTo>
                  <a:lnTo>
                    <a:pt x="524" y="1220"/>
                  </a:lnTo>
                  <a:lnTo>
                    <a:pt x="527" y="1222"/>
                  </a:lnTo>
                  <a:lnTo>
                    <a:pt x="531" y="1226"/>
                  </a:lnTo>
                  <a:lnTo>
                    <a:pt x="527" y="1240"/>
                  </a:lnTo>
                  <a:lnTo>
                    <a:pt x="520" y="1248"/>
                  </a:lnTo>
                  <a:lnTo>
                    <a:pt x="505" y="1259"/>
                  </a:lnTo>
                  <a:lnTo>
                    <a:pt x="474" y="1262"/>
                  </a:lnTo>
                  <a:lnTo>
                    <a:pt x="467" y="1260"/>
                  </a:lnTo>
                  <a:lnTo>
                    <a:pt x="460" y="1268"/>
                  </a:lnTo>
                  <a:lnTo>
                    <a:pt x="443" y="1270"/>
                  </a:lnTo>
                  <a:lnTo>
                    <a:pt x="439" y="1268"/>
                  </a:lnTo>
                  <a:lnTo>
                    <a:pt x="436" y="1270"/>
                  </a:lnTo>
                  <a:lnTo>
                    <a:pt x="432" y="1282"/>
                  </a:lnTo>
                  <a:lnTo>
                    <a:pt x="428" y="1346"/>
                  </a:lnTo>
                  <a:lnTo>
                    <a:pt x="421" y="1357"/>
                  </a:lnTo>
                  <a:lnTo>
                    <a:pt x="416" y="1361"/>
                  </a:lnTo>
                  <a:lnTo>
                    <a:pt x="408" y="1370"/>
                  </a:lnTo>
                  <a:lnTo>
                    <a:pt x="401" y="1385"/>
                  </a:lnTo>
                  <a:lnTo>
                    <a:pt x="397" y="1389"/>
                  </a:lnTo>
                  <a:lnTo>
                    <a:pt x="394" y="1396"/>
                  </a:lnTo>
                  <a:lnTo>
                    <a:pt x="390" y="1398"/>
                  </a:lnTo>
                  <a:lnTo>
                    <a:pt x="390" y="1429"/>
                  </a:lnTo>
                  <a:lnTo>
                    <a:pt x="401" y="1438"/>
                  </a:lnTo>
                  <a:lnTo>
                    <a:pt x="408" y="1442"/>
                  </a:lnTo>
                  <a:lnTo>
                    <a:pt x="423" y="1444"/>
                  </a:lnTo>
                  <a:lnTo>
                    <a:pt x="428" y="1445"/>
                  </a:lnTo>
                  <a:lnTo>
                    <a:pt x="438" y="1445"/>
                  </a:lnTo>
                  <a:lnTo>
                    <a:pt x="452" y="1451"/>
                  </a:lnTo>
                  <a:lnTo>
                    <a:pt x="461" y="1458"/>
                  </a:lnTo>
                  <a:lnTo>
                    <a:pt x="461" y="1466"/>
                  </a:lnTo>
                  <a:lnTo>
                    <a:pt x="460" y="1480"/>
                  </a:lnTo>
                  <a:lnTo>
                    <a:pt x="461" y="1489"/>
                  </a:lnTo>
                  <a:lnTo>
                    <a:pt x="467" y="1497"/>
                  </a:lnTo>
                  <a:lnTo>
                    <a:pt x="472" y="1522"/>
                  </a:lnTo>
                  <a:lnTo>
                    <a:pt x="494" y="1524"/>
                  </a:lnTo>
                  <a:lnTo>
                    <a:pt x="500" y="1517"/>
                  </a:lnTo>
                  <a:lnTo>
                    <a:pt x="502" y="1517"/>
                  </a:lnTo>
                  <a:lnTo>
                    <a:pt x="507" y="1515"/>
                  </a:lnTo>
                  <a:lnTo>
                    <a:pt x="513" y="1517"/>
                  </a:lnTo>
                  <a:lnTo>
                    <a:pt x="520" y="1517"/>
                  </a:lnTo>
                  <a:lnTo>
                    <a:pt x="531" y="1513"/>
                  </a:lnTo>
                  <a:lnTo>
                    <a:pt x="546" y="1506"/>
                  </a:lnTo>
                  <a:lnTo>
                    <a:pt x="558" y="1506"/>
                  </a:lnTo>
                  <a:lnTo>
                    <a:pt x="566" y="1510"/>
                  </a:lnTo>
                  <a:lnTo>
                    <a:pt x="573" y="1530"/>
                  </a:lnTo>
                  <a:lnTo>
                    <a:pt x="579" y="1537"/>
                  </a:lnTo>
                  <a:lnTo>
                    <a:pt x="584" y="1544"/>
                  </a:lnTo>
                  <a:lnTo>
                    <a:pt x="591" y="1541"/>
                  </a:lnTo>
                  <a:lnTo>
                    <a:pt x="593" y="1530"/>
                  </a:lnTo>
                  <a:lnTo>
                    <a:pt x="601" y="1522"/>
                  </a:lnTo>
                  <a:lnTo>
                    <a:pt x="610" y="1515"/>
                  </a:lnTo>
                  <a:lnTo>
                    <a:pt x="617" y="1515"/>
                  </a:lnTo>
                  <a:lnTo>
                    <a:pt x="623" y="1510"/>
                  </a:lnTo>
                  <a:lnTo>
                    <a:pt x="624" y="1497"/>
                  </a:lnTo>
                  <a:lnTo>
                    <a:pt x="641" y="1466"/>
                  </a:lnTo>
                  <a:lnTo>
                    <a:pt x="645" y="1453"/>
                  </a:lnTo>
                  <a:lnTo>
                    <a:pt x="637" y="1442"/>
                  </a:lnTo>
                  <a:lnTo>
                    <a:pt x="637" y="1420"/>
                  </a:lnTo>
                  <a:lnTo>
                    <a:pt x="652" y="1420"/>
                  </a:lnTo>
                  <a:lnTo>
                    <a:pt x="659" y="1422"/>
                  </a:lnTo>
                  <a:lnTo>
                    <a:pt x="676" y="1436"/>
                  </a:lnTo>
                  <a:lnTo>
                    <a:pt x="683" y="1436"/>
                  </a:lnTo>
                  <a:lnTo>
                    <a:pt x="701" y="1445"/>
                  </a:lnTo>
                  <a:lnTo>
                    <a:pt x="714" y="1451"/>
                  </a:lnTo>
                  <a:lnTo>
                    <a:pt x="729" y="1460"/>
                  </a:lnTo>
                  <a:lnTo>
                    <a:pt x="736" y="1460"/>
                  </a:lnTo>
                  <a:lnTo>
                    <a:pt x="755" y="1473"/>
                  </a:lnTo>
                  <a:lnTo>
                    <a:pt x="760" y="1480"/>
                  </a:lnTo>
                  <a:lnTo>
                    <a:pt x="773" y="1502"/>
                  </a:lnTo>
                  <a:lnTo>
                    <a:pt x="773" y="1506"/>
                  </a:lnTo>
                  <a:lnTo>
                    <a:pt x="776" y="1508"/>
                  </a:lnTo>
                  <a:lnTo>
                    <a:pt x="778" y="1521"/>
                  </a:lnTo>
                  <a:lnTo>
                    <a:pt x="778" y="1541"/>
                  </a:lnTo>
                  <a:lnTo>
                    <a:pt x="780" y="1548"/>
                  </a:lnTo>
                  <a:lnTo>
                    <a:pt x="791" y="1555"/>
                  </a:lnTo>
                  <a:lnTo>
                    <a:pt x="809" y="1563"/>
                  </a:lnTo>
                  <a:lnTo>
                    <a:pt x="811" y="1568"/>
                  </a:lnTo>
                  <a:lnTo>
                    <a:pt x="811" y="1581"/>
                  </a:lnTo>
                  <a:lnTo>
                    <a:pt x="809" y="1585"/>
                  </a:lnTo>
                  <a:lnTo>
                    <a:pt x="809" y="1588"/>
                  </a:lnTo>
                  <a:lnTo>
                    <a:pt x="815" y="1592"/>
                  </a:lnTo>
                  <a:lnTo>
                    <a:pt x="822" y="1607"/>
                  </a:lnTo>
                  <a:lnTo>
                    <a:pt x="833" y="1608"/>
                  </a:lnTo>
                  <a:lnTo>
                    <a:pt x="848" y="1603"/>
                  </a:lnTo>
                  <a:lnTo>
                    <a:pt x="872" y="1608"/>
                  </a:lnTo>
                  <a:lnTo>
                    <a:pt x="901" y="1603"/>
                  </a:lnTo>
                  <a:lnTo>
                    <a:pt x="910" y="1607"/>
                  </a:lnTo>
                  <a:lnTo>
                    <a:pt x="930" y="1625"/>
                  </a:lnTo>
                  <a:lnTo>
                    <a:pt x="941" y="1651"/>
                  </a:lnTo>
                  <a:lnTo>
                    <a:pt x="949" y="1673"/>
                  </a:lnTo>
                  <a:lnTo>
                    <a:pt x="949" y="1704"/>
                  </a:lnTo>
                  <a:lnTo>
                    <a:pt x="934" y="1720"/>
                  </a:lnTo>
                  <a:lnTo>
                    <a:pt x="912" y="1746"/>
                  </a:lnTo>
                  <a:lnTo>
                    <a:pt x="912" y="1753"/>
                  </a:lnTo>
                  <a:lnTo>
                    <a:pt x="930" y="1815"/>
                  </a:lnTo>
                  <a:lnTo>
                    <a:pt x="941" y="1839"/>
                  </a:lnTo>
                  <a:lnTo>
                    <a:pt x="958" y="1847"/>
                  </a:lnTo>
                  <a:lnTo>
                    <a:pt x="978" y="1847"/>
                  </a:lnTo>
                  <a:lnTo>
                    <a:pt x="996" y="1854"/>
                  </a:lnTo>
                  <a:lnTo>
                    <a:pt x="1020" y="1848"/>
                  </a:lnTo>
                  <a:lnTo>
                    <a:pt x="1055" y="1823"/>
                  </a:lnTo>
                  <a:lnTo>
                    <a:pt x="1064" y="1808"/>
                  </a:lnTo>
                  <a:lnTo>
                    <a:pt x="1093" y="1804"/>
                  </a:lnTo>
                  <a:lnTo>
                    <a:pt x="1137" y="1777"/>
                  </a:lnTo>
                  <a:lnTo>
                    <a:pt x="1141" y="1768"/>
                  </a:lnTo>
                  <a:lnTo>
                    <a:pt x="1143" y="1771"/>
                  </a:lnTo>
                  <a:lnTo>
                    <a:pt x="1158" y="1770"/>
                  </a:lnTo>
                  <a:lnTo>
                    <a:pt x="1172" y="1784"/>
                  </a:lnTo>
                  <a:lnTo>
                    <a:pt x="1187" y="1790"/>
                  </a:lnTo>
                  <a:lnTo>
                    <a:pt x="1181" y="1808"/>
                  </a:lnTo>
                  <a:lnTo>
                    <a:pt x="1174" y="1810"/>
                  </a:lnTo>
                  <a:lnTo>
                    <a:pt x="1167" y="1815"/>
                  </a:lnTo>
                  <a:lnTo>
                    <a:pt x="1163" y="1815"/>
                  </a:lnTo>
                  <a:lnTo>
                    <a:pt x="1159" y="1819"/>
                  </a:lnTo>
                  <a:lnTo>
                    <a:pt x="1156" y="1819"/>
                  </a:lnTo>
                  <a:lnTo>
                    <a:pt x="1152" y="1823"/>
                  </a:lnTo>
                  <a:lnTo>
                    <a:pt x="1158" y="1826"/>
                  </a:lnTo>
                  <a:lnTo>
                    <a:pt x="1159" y="1836"/>
                  </a:lnTo>
                  <a:lnTo>
                    <a:pt x="1170" y="1847"/>
                  </a:lnTo>
                  <a:lnTo>
                    <a:pt x="1183" y="1876"/>
                  </a:lnTo>
                  <a:lnTo>
                    <a:pt x="1209" y="1902"/>
                  </a:lnTo>
                  <a:lnTo>
                    <a:pt x="1257" y="1927"/>
                  </a:lnTo>
                  <a:lnTo>
                    <a:pt x="1258" y="1929"/>
                  </a:lnTo>
                  <a:lnTo>
                    <a:pt x="1264" y="1929"/>
                  </a:lnTo>
                  <a:lnTo>
                    <a:pt x="1273" y="1927"/>
                  </a:lnTo>
                  <a:lnTo>
                    <a:pt x="1275" y="1969"/>
                  </a:lnTo>
                  <a:lnTo>
                    <a:pt x="1304" y="1975"/>
                  </a:lnTo>
                  <a:lnTo>
                    <a:pt x="1333" y="1973"/>
                  </a:lnTo>
                  <a:lnTo>
                    <a:pt x="1354" y="1967"/>
                  </a:lnTo>
                  <a:lnTo>
                    <a:pt x="1387" y="1973"/>
                  </a:lnTo>
                  <a:lnTo>
                    <a:pt x="1403" y="1969"/>
                  </a:lnTo>
                  <a:lnTo>
                    <a:pt x="1462" y="1975"/>
                  </a:lnTo>
                  <a:lnTo>
                    <a:pt x="1559" y="1977"/>
                  </a:lnTo>
                  <a:lnTo>
                    <a:pt x="1616" y="1975"/>
                  </a:lnTo>
                  <a:lnTo>
                    <a:pt x="1638" y="1980"/>
                  </a:lnTo>
                  <a:lnTo>
                    <a:pt x="1652" y="1966"/>
                  </a:lnTo>
                  <a:lnTo>
                    <a:pt x="1678" y="1944"/>
                  </a:lnTo>
                  <a:lnTo>
                    <a:pt x="1694" y="1942"/>
                  </a:lnTo>
                  <a:lnTo>
                    <a:pt x="1689" y="1936"/>
                  </a:lnTo>
                  <a:lnTo>
                    <a:pt x="1705" y="1927"/>
                  </a:lnTo>
                  <a:lnTo>
                    <a:pt x="1713" y="1924"/>
                  </a:lnTo>
                  <a:lnTo>
                    <a:pt x="1713" y="1911"/>
                  </a:lnTo>
                  <a:lnTo>
                    <a:pt x="1709" y="1905"/>
                  </a:lnTo>
                  <a:lnTo>
                    <a:pt x="1698" y="1891"/>
                  </a:lnTo>
                  <a:lnTo>
                    <a:pt x="1693" y="1826"/>
                  </a:lnTo>
                  <a:lnTo>
                    <a:pt x="1678" y="1823"/>
                  </a:lnTo>
                  <a:lnTo>
                    <a:pt x="1674" y="1815"/>
                  </a:lnTo>
                  <a:lnTo>
                    <a:pt x="1663" y="1793"/>
                  </a:lnTo>
                  <a:lnTo>
                    <a:pt x="1661" y="1792"/>
                  </a:lnTo>
                  <a:lnTo>
                    <a:pt x="1654" y="1775"/>
                  </a:lnTo>
                  <a:lnTo>
                    <a:pt x="1645" y="1770"/>
                  </a:lnTo>
                  <a:lnTo>
                    <a:pt x="1638" y="1764"/>
                  </a:lnTo>
                  <a:lnTo>
                    <a:pt x="1628" y="1768"/>
                  </a:lnTo>
                  <a:lnTo>
                    <a:pt x="1616" y="1755"/>
                  </a:lnTo>
                  <a:lnTo>
                    <a:pt x="1605" y="1738"/>
                  </a:lnTo>
                  <a:lnTo>
                    <a:pt x="1590" y="1733"/>
                  </a:lnTo>
                  <a:lnTo>
                    <a:pt x="1575" y="1704"/>
                  </a:lnTo>
                  <a:lnTo>
                    <a:pt x="1570" y="1704"/>
                  </a:lnTo>
                  <a:lnTo>
                    <a:pt x="1561" y="1711"/>
                  </a:lnTo>
                  <a:lnTo>
                    <a:pt x="1561" y="1706"/>
                  </a:lnTo>
                  <a:lnTo>
                    <a:pt x="1553" y="1704"/>
                  </a:lnTo>
                  <a:lnTo>
                    <a:pt x="1550" y="1700"/>
                  </a:lnTo>
                  <a:lnTo>
                    <a:pt x="1550" y="1660"/>
                  </a:lnTo>
                  <a:lnTo>
                    <a:pt x="1555" y="1643"/>
                  </a:lnTo>
                  <a:lnTo>
                    <a:pt x="1550" y="1641"/>
                  </a:lnTo>
                  <a:lnTo>
                    <a:pt x="1546" y="1632"/>
                  </a:lnTo>
                  <a:lnTo>
                    <a:pt x="1546" y="1618"/>
                  </a:lnTo>
                  <a:lnTo>
                    <a:pt x="1539" y="1607"/>
                  </a:lnTo>
                  <a:lnTo>
                    <a:pt x="1539" y="1596"/>
                  </a:lnTo>
                  <a:lnTo>
                    <a:pt x="1542" y="1555"/>
                  </a:lnTo>
                  <a:lnTo>
                    <a:pt x="1531" y="1563"/>
                  </a:lnTo>
                  <a:lnTo>
                    <a:pt x="1528" y="1563"/>
                  </a:lnTo>
                  <a:lnTo>
                    <a:pt x="1509" y="1570"/>
                  </a:lnTo>
                  <a:lnTo>
                    <a:pt x="1484" y="1574"/>
                  </a:lnTo>
                  <a:lnTo>
                    <a:pt x="1460" y="1577"/>
                  </a:lnTo>
                  <a:lnTo>
                    <a:pt x="1453" y="1579"/>
                  </a:lnTo>
                  <a:lnTo>
                    <a:pt x="1431" y="1579"/>
                  </a:lnTo>
                  <a:lnTo>
                    <a:pt x="1427" y="1581"/>
                  </a:lnTo>
                  <a:lnTo>
                    <a:pt x="1429" y="1586"/>
                  </a:lnTo>
                  <a:lnTo>
                    <a:pt x="1423" y="1594"/>
                  </a:lnTo>
                  <a:lnTo>
                    <a:pt x="1420" y="1592"/>
                  </a:lnTo>
                  <a:lnTo>
                    <a:pt x="1420" y="1585"/>
                  </a:lnTo>
                  <a:lnTo>
                    <a:pt x="1420" y="1579"/>
                  </a:lnTo>
                  <a:lnTo>
                    <a:pt x="1390" y="1581"/>
                  </a:lnTo>
                  <a:lnTo>
                    <a:pt x="1379" y="1574"/>
                  </a:lnTo>
                  <a:lnTo>
                    <a:pt x="1365" y="1557"/>
                  </a:lnTo>
                  <a:lnTo>
                    <a:pt x="1333" y="1528"/>
                  </a:lnTo>
                  <a:lnTo>
                    <a:pt x="1330" y="1524"/>
                  </a:lnTo>
                  <a:lnTo>
                    <a:pt x="1321" y="1510"/>
                  </a:lnTo>
                  <a:lnTo>
                    <a:pt x="1304" y="1497"/>
                  </a:lnTo>
                  <a:lnTo>
                    <a:pt x="1282" y="1466"/>
                  </a:lnTo>
                  <a:lnTo>
                    <a:pt x="1273" y="1453"/>
                  </a:lnTo>
                  <a:lnTo>
                    <a:pt x="1258" y="1449"/>
                  </a:lnTo>
                  <a:lnTo>
                    <a:pt x="1242" y="1445"/>
                  </a:lnTo>
                  <a:lnTo>
                    <a:pt x="1235" y="1449"/>
                  </a:lnTo>
                  <a:lnTo>
                    <a:pt x="1236" y="1444"/>
                  </a:lnTo>
                  <a:lnTo>
                    <a:pt x="1216" y="1436"/>
                  </a:lnTo>
                  <a:lnTo>
                    <a:pt x="1203" y="1422"/>
                  </a:lnTo>
                  <a:lnTo>
                    <a:pt x="1202" y="1411"/>
                  </a:lnTo>
                  <a:lnTo>
                    <a:pt x="1196" y="1405"/>
                  </a:lnTo>
                  <a:lnTo>
                    <a:pt x="1196" y="1401"/>
                  </a:lnTo>
                  <a:lnTo>
                    <a:pt x="1194" y="1398"/>
                  </a:lnTo>
                  <a:lnTo>
                    <a:pt x="1189" y="1398"/>
                  </a:lnTo>
                  <a:lnTo>
                    <a:pt x="1183" y="1398"/>
                  </a:lnTo>
                  <a:lnTo>
                    <a:pt x="1167" y="1379"/>
                  </a:lnTo>
                  <a:lnTo>
                    <a:pt x="1158" y="1379"/>
                  </a:lnTo>
                  <a:lnTo>
                    <a:pt x="1145" y="1385"/>
                  </a:lnTo>
                  <a:lnTo>
                    <a:pt x="1132" y="1385"/>
                  </a:lnTo>
                  <a:lnTo>
                    <a:pt x="1123" y="1379"/>
                  </a:lnTo>
                  <a:lnTo>
                    <a:pt x="1117" y="1379"/>
                  </a:lnTo>
                  <a:lnTo>
                    <a:pt x="1108" y="1385"/>
                  </a:lnTo>
                  <a:lnTo>
                    <a:pt x="1108" y="1378"/>
                  </a:lnTo>
                  <a:lnTo>
                    <a:pt x="1097" y="1379"/>
                  </a:lnTo>
                  <a:lnTo>
                    <a:pt x="1088" y="1379"/>
                  </a:lnTo>
                  <a:lnTo>
                    <a:pt x="1075" y="1381"/>
                  </a:lnTo>
                  <a:lnTo>
                    <a:pt x="1042" y="1379"/>
                  </a:lnTo>
                  <a:lnTo>
                    <a:pt x="1000" y="1367"/>
                  </a:lnTo>
                  <a:lnTo>
                    <a:pt x="956" y="1346"/>
                  </a:lnTo>
                  <a:lnTo>
                    <a:pt x="951" y="1346"/>
                  </a:lnTo>
                  <a:lnTo>
                    <a:pt x="919" y="1339"/>
                  </a:lnTo>
                  <a:lnTo>
                    <a:pt x="912" y="1334"/>
                  </a:lnTo>
                  <a:lnTo>
                    <a:pt x="907" y="1308"/>
                  </a:lnTo>
                  <a:lnTo>
                    <a:pt x="886" y="1299"/>
                  </a:lnTo>
                  <a:lnTo>
                    <a:pt x="879" y="1297"/>
                  </a:lnTo>
                  <a:lnTo>
                    <a:pt x="866" y="1284"/>
                  </a:lnTo>
                  <a:lnTo>
                    <a:pt x="864" y="1273"/>
                  </a:lnTo>
                  <a:lnTo>
                    <a:pt x="864" y="1262"/>
                  </a:lnTo>
                  <a:lnTo>
                    <a:pt x="866" y="1253"/>
                  </a:lnTo>
                  <a:lnTo>
                    <a:pt x="855" y="1240"/>
                  </a:lnTo>
                  <a:lnTo>
                    <a:pt x="852" y="1233"/>
                  </a:lnTo>
                  <a:lnTo>
                    <a:pt x="846" y="1222"/>
                  </a:lnTo>
                  <a:lnTo>
                    <a:pt x="837" y="1218"/>
                  </a:lnTo>
                  <a:lnTo>
                    <a:pt x="830" y="1205"/>
                  </a:lnTo>
                  <a:lnTo>
                    <a:pt x="815" y="1189"/>
                  </a:lnTo>
                  <a:lnTo>
                    <a:pt x="791" y="1172"/>
                  </a:lnTo>
                  <a:lnTo>
                    <a:pt x="756" y="1143"/>
                  </a:lnTo>
                  <a:lnTo>
                    <a:pt x="747" y="1114"/>
                  </a:lnTo>
                  <a:lnTo>
                    <a:pt x="753" y="1101"/>
                  </a:lnTo>
                  <a:lnTo>
                    <a:pt x="756" y="1061"/>
                  </a:lnTo>
                  <a:lnTo>
                    <a:pt x="747" y="1039"/>
                  </a:lnTo>
                  <a:lnTo>
                    <a:pt x="744" y="1020"/>
                  </a:lnTo>
                  <a:lnTo>
                    <a:pt x="738" y="1006"/>
                  </a:lnTo>
                  <a:lnTo>
                    <a:pt x="729" y="997"/>
                  </a:lnTo>
                  <a:lnTo>
                    <a:pt x="731" y="993"/>
                  </a:lnTo>
                  <a:lnTo>
                    <a:pt x="722" y="982"/>
                  </a:lnTo>
                  <a:lnTo>
                    <a:pt x="703" y="949"/>
                  </a:lnTo>
                  <a:lnTo>
                    <a:pt x="703" y="942"/>
                  </a:lnTo>
                  <a:lnTo>
                    <a:pt x="692" y="932"/>
                  </a:lnTo>
                  <a:lnTo>
                    <a:pt x="685" y="911"/>
                  </a:lnTo>
                  <a:lnTo>
                    <a:pt x="593" y="766"/>
                  </a:lnTo>
                  <a:lnTo>
                    <a:pt x="584" y="762"/>
                  </a:lnTo>
                  <a:lnTo>
                    <a:pt x="573" y="751"/>
                  </a:lnTo>
                  <a:lnTo>
                    <a:pt x="514" y="687"/>
                  </a:lnTo>
                  <a:lnTo>
                    <a:pt x="509" y="689"/>
                  </a:lnTo>
                  <a:lnTo>
                    <a:pt x="507" y="665"/>
                  </a:lnTo>
                  <a:lnTo>
                    <a:pt x="502" y="661"/>
                  </a:lnTo>
                  <a:lnTo>
                    <a:pt x="493" y="658"/>
                  </a:lnTo>
                  <a:lnTo>
                    <a:pt x="500" y="654"/>
                  </a:lnTo>
                  <a:lnTo>
                    <a:pt x="487" y="632"/>
                  </a:lnTo>
                  <a:lnTo>
                    <a:pt x="445" y="504"/>
                  </a:lnTo>
                  <a:lnTo>
                    <a:pt x="438" y="436"/>
                  </a:lnTo>
                  <a:lnTo>
                    <a:pt x="443" y="410"/>
                  </a:lnTo>
                  <a:lnTo>
                    <a:pt x="443" y="401"/>
                  </a:lnTo>
                  <a:lnTo>
                    <a:pt x="460" y="355"/>
                  </a:lnTo>
                  <a:lnTo>
                    <a:pt x="465" y="328"/>
                  </a:lnTo>
                  <a:lnTo>
                    <a:pt x="460" y="322"/>
                  </a:lnTo>
                  <a:lnTo>
                    <a:pt x="452" y="317"/>
                  </a:lnTo>
                  <a:lnTo>
                    <a:pt x="427" y="295"/>
                  </a:lnTo>
                  <a:lnTo>
                    <a:pt x="401" y="280"/>
                  </a:lnTo>
                  <a:lnTo>
                    <a:pt x="383" y="258"/>
                  </a:lnTo>
                  <a:lnTo>
                    <a:pt x="353" y="218"/>
                  </a:lnTo>
                  <a:lnTo>
                    <a:pt x="276" y="83"/>
                  </a:lnTo>
                  <a:lnTo>
                    <a:pt x="260" y="86"/>
                  </a:lnTo>
                  <a:lnTo>
                    <a:pt x="243" y="75"/>
                  </a:lnTo>
                  <a:lnTo>
                    <a:pt x="214" y="51"/>
                  </a:lnTo>
                  <a:lnTo>
                    <a:pt x="201" y="35"/>
                  </a:lnTo>
                  <a:lnTo>
                    <a:pt x="194" y="29"/>
                  </a:lnTo>
                  <a:lnTo>
                    <a:pt x="181" y="13"/>
                  </a:lnTo>
                  <a:lnTo>
                    <a:pt x="176" y="11"/>
                  </a:lnTo>
                  <a:lnTo>
                    <a:pt x="165" y="6"/>
                  </a:lnTo>
                  <a:lnTo>
                    <a:pt x="157" y="0"/>
                  </a:lnTo>
                  <a:lnTo>
                    <a:pt x="152" y="0"/>
                  </a:lnTo>
                  <a:lnTo>
                    <a:pt x="141" y="15"/>
                  </a:lnTo>
                  <a:lnTo>
                    <a:pt x="135" y="26"/>
                  </a:lnTo>
                  <a:lnTo>
                    <a:pt x="121" y="22"/>
                  </a:lnTo>
                  <a:lnTo>
                    <a:pt x="111" y="20"/>
                  </a:lnTo>
                  <a:lnTo>
                    <a:pt x="93" y="20"/>
                  </a:lnTo>
                  <a:lnTo>
                    <a:pt x="82" y="22"/>
                  </a:lnTo>
                  <a:lnTo>
                    <a:pt x="86" y="18"/>
                  </a:lnTo>
                  <a:lnTo>
                    <a:pt x="75" y="22"/>
                  </a:lnTo>
                  <a:lnTo>
                    <a:pt x="75" y="18"/>
                  </a:lnTo>
                  <a:lnTo>
                    <a:pt x="53" y="18"/>
                  </a:lnTo>
                  <a:lnTo>
                    <a:pt x="49" y="20"/>
                  </a:lnTo>
                  <a:lnTo>
                    <a:pt x="44" y="20"/>
                  </a:lnTo>
                  <a:lnTo>
                    <a:pt x="25" y="59"/>
                  </a:lnTo>
                  <a:lnTo>
                    <a:pt x="56" y="77"/>
                  </a:lnTo>
                  <a:lnTo>
                    <a:pt x="58" y="94"/>
                  </a:lnTo>
                  <a:lnTo>
                    <a:pt x="33" y="115"/>
                  </a:lnTo>
                  <a:lnTo>
                    <a:pt x="36" y="137"/>
                  </a:lnTo>
                  <a:lnTo>
                    <a:pt x="25" y="172"/>
                  </a:lnTo>
                  <a:lnTo>
                    <a:pt x="0" y="178"/>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1" name="Google Shape;453;p32">
              <a:extLst>
                <a:ext uri="{FF2B5EF4-FFF2-40B4-BE49-F238E27FC236}">
                  <a16:creationId xmlns:a16="http://schemas.microsoft.com/office/drawing/2014/main" id="{D408FC11-E4F0-8808-CC59-8C9DE4962167}"/>
                </a:ext>
              </a:extLst>
            </p:cNvPr>
            <p:cNvSpPr/>
            <p:nvPr/>
          </p:nvSpPr>
          <p:spPr>
            <a:xfrm>
              <a:off x="11067039" y="4083914"/>
              <a:ext cx="624972" cy="560132"/>
            </a:xfrm>
            <a:custGeom>
              <a:avLst/>
              <a:gdLst/>
              <a:ahLst/>
              <a:cxnLst/>
              <a:rect l="l" t="t" r="r" b="b"/>
              <a:pathLst>
                <a:path w="967" h="916" extrusionOk="0">
                  <a:moveTo>
                    <a:pt x="0" y="306"/>
                  </a:moveTo>
                  <a:lnTo>
                    <a:pt x="5" y="287"/>
                  </a:lnTo>
                  <a:lnTo>
                    <a:pt x="16" y="276"/>
                  </a:lnTo>
                  <a:lnTo>
                    <a:pt x="47" y="251"/>
                  </a:lnTo>
                  <a:lnTo>
                    <a:pt x="62" y="243"/>
                  </a:lnTo>
                  <a:lnTo>
                    <a:pt x="87" y="220"/>
                  </a:lnTo>
                  <a:lnTo>
                    <a:pt x="102" y="218"/>
                  </a:lnTo>
                  <a:lnTo>
                    <a:pt x="111" y="212"/>
                  </a:lnTo>
                  <a:lnTo>
                    <a:pt x="117" y="212"/>
                  </a:lnTo>
                  <a:lnTo>
                    <a:pt x="128" y="203"/>
                  </a:lnTo>
                  <a:lnTo>
                    <a:pt x="148" y="188"/>
                  </a:lnTo>
                  <a:lnTo>
                    <a:pt x="179" y="174"/>
                  </a:lnTo>
                  <a:lnTo>
                    <a:pt x="194" y="170"/>
                  </a:lnTo>
                  <a:lnTo>
                    <a:pt x="232" y="159"/>
                  </a:lnTo>
                  <a:lnTo>
                    <a:pt x="245" y="156"/>
                  </a:lnTo>
                  <a:lnTo>
                    <a:pt x="269" y="148"/>
                  </a:lnTo>
                  <a:lnTo>
                    <a:pt x="307" y="143"/>
                  </a:lnTo>
                  <a:lnTo>
                    <a:pt x="338" y="139"/>
                  </a:lnTo>
                  <a:lnTo>
                    <a:pt x="346" y="137"/>
                  </a:lnTo>
                  <a:lnTo>
                    <a:pt x="364" y="134"/>
                  </a:lnTo>
                  <a:lnTo>
                    <a:pt x="377" y="130"/>
                  </a:lnTo>
                  <a:lnTo>
                    <a:pt x="425" y="123"/>
                  </a:lnTo>
                  <a:lnTo>
                    <a:pt x="447" y="110"/>
                  </a:lnTo>
                  <a:lnTo>
                    <a:pt x="465" y="108"/>
                  </a:lnTo>
                  <a:lnTo>
                    <a:pt x="487" y="101"/>
                  </a:lnTo>
                  <a:lnTo>
                    <a:pt x="503" y="99"/>
                  </a:lnTo>
                  <a:lnTo>
                    <a:pt x="511" y="91"/>
                  </a:lnTo>
                  <a:lnTo>
                    <a:pt x="531" y="90"/>
                  </a:lnTo>
                  <a:lnTo>
                    <a:pt x="534" y="86"/>
                  </a:lnTo>
                  <a:lnTo>
                    <a:pt x="547" y="82"/>
                  </a:lnTo>
                  <a:lnTo>
                    <a:pt x="571" y="55"/>
                  </a:lnTo>
                  <a:lnTo>
                    <a:pt x="577" y="47"/>
                  </a:lnTo>
                  <a:lnTo>
                    <a:pt x="578" y="44"/>
                  </a:lnTo>
                  <a:lnTo>
                    <a:pt x="584" y="40"/>
                  </a:lnTo>
                  <a:lnTo>
                    <a:pt x="597" y="36"/>
                  </a:lnTo>
                  <a:lnTo>
                    <a:pt x="611" y="36"/>
                  </a:lnTo>
                  <a:lnTo>
                    <a:pt x="624" y="29"/>
                  </a:lnTo>
                  <a:lnTo>
                    <a:pt x="633" y="29"/>
                  </a:lnTo>
                  <a:lnTo>
                    <a:pt x="648" y="27"/>
                  </a:lnTo>
                  <a:lnTo>
                    <a:pt x="655" y="25"/>
                  </a:lnTo>
                  <a:lnTo>
                    <a:pt x="663" y="25"/>
                  </a:lnTo>
                  <a:lnTo>
                    <a:pt x="665" y="27"/>
                  </a:lnTo>
                  <a:lnTo>
                    <a:pt x="683" y="33"/>
                  </a:lnTo>
                  <a:lnTo>
                    <a:pt x="685" y="29"/>
                  </a:lnTo>
                  <a:lnTo>
                    <a:pt x="692" y="27"/>
                  </a:lnTo>
                  <a:lnTo>
                    <a:pt x="698" y="27"/>
                  </a:lnTo>
                  <a:lnTo>
                    <a:pt x="703" y="25"/>
                  </a:lnTo>
                  <a:lnTo>
                    <a:pt x="699" y="25"/>
                  </a:lnTo>
                  <a:lnTo>
                    <a:pt x="720" y="7"/>
                  </a:lnTo>
                  <a:lnTo>
                    <a:pt x="732" y="0"/>
                  </a:lnTo>
                  <a:lnTo>
                    <a:pt x="740" y="0"/>
                  </a:lnTo>
                  <a:lnTo>
                    <a:pt x="769" y="2"/>
                  </a:lnTo>
                  <a:lnTo>
                    <a:pt x="787" y="0"/>
                  </a:lnTo>
                  <a:lnTo>
                    <a:pt x="831" y="11"/>
                  </a:lnTo>
                  <a:lnTo>
                    <a:pt x="850" y="14"/>
                  </a:lnTo>
                  <a:lnTo>
                    <a:pt x="886" y="20"/>
                  </a:lnTo>
                  <a:lnTo>
                    <a:pt x="941" y="29"/>
                  </a:lnTo>
                  <a:lnTo>
                    <a:pt x="952" y="29"/>
                  </a:lnTo>
                  <a:lnTo>
                    <a:pt x="967" y="163"/>
                  </a:lnTo>
                  <a:lnTo>
                    <a:pt x="938" y="280"/>
                  </a:lnTo>
                  <a:lnTo>
                    <a:pt x="839" y="406"/>
                  </a:lnTo>
                  <a:lnTo>
                    <a:pt x="456" y="916"/>
                  </a:lnTo>
                  <a:lnTo>
                    <a:pt x="185" y="542"/>
                  </a:lnTo>
                  <a:lnTo>
                    <a:pt x="128" y="471"/>
                  </a:lnTo>
                  <a:lnTo>
                    <a:pt x="119" y="487"/>
                  </a:lnTo>
                  <a:lnTo>
                    <a:pt x="86" y="476"/>
                  </a:lnTo>
                  <a:lnTo>
                    <a:pt x="73" y="469"/>
                  </a:lnTo>
                  <a:lnTo>
                    <a:pt x="54" y="463"/>
                  </a:lnTo>
                  <a:lnTo>
                    <a:pt x="20" y="465"/>
                  </a:lnTo>
                  <a:lnTo>
                    <a:pt x="18" y="333"/>
                  </a:lnTo>
                  <a:lnTo>
                    <a:pt x="9" y="331"/>
                  </a:lnTo>
                  <a:lnTo>
                    <a:pt x="0" y="30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2" name="Google Shape;454;p32">
              <a:extLst>
                <a:ext uri="{FF2B5EF4-FFF2-40B4-BE49-F238E27FC236}">
                  <a16:creationId xmlns:a16="http://schemas.microsoft.com/office/drawing/2014/main" id="{069F4949-5C4A-6920-51AA-DA34125BE1E8}"/>
                </a:ext>
              </a:extLst>
            </p:cNvPr>
            <p:cNvSpPr/>
            <p:nvPr/>
          </p:nvSpPr>
          <p:spPr>
            <a:xfrm>
              <a:off x="11067039" y="4083914"/>
              <a:ext cx="624972" cy="560132"/>
            </a:xfrm>
            <a:custGeom>
              <a:avLst/>
              <a:gdLst/>
              <a:ahLst/>
              <a:cxnLst/>
              <a:rect l="l" t="t" r="r" b="b"/>
              <a:pathLst>
                <a:path w="967" h="916" extrusionOk="0">
                  <a:moveTo>
                    <a:pt x="0" y="306"/>
                  </a:moveTo>
                  <a:lnTo>
                    <a:pt x="5" y="287"/>
                  </a:lnTo>
                  <a:lnTo>
                    <a:pt x="16" y="276"/>
                  </a:lnTo>
                  <a:lnTo>
                    <a:pt x="47" y="251"/>
                  </a:lnTo>
                  <a:lnTo>
                    <a:pt x="62" y="243"/>
                  </a:lnTo>
                  <a:lnTo>
                    <a:pt x="87" y="220"/>
                  </a:lnTo>
                  <a:lnTo>
                    <a:pt x="102" y="218"/>
                  </a:lnTo>
                  <a:lnTo>
                    <a:pt x="111" y="212"/>
                  </a:lnTo>
                  <a:lnTo>
                    <a:pt x="117" y="212"/>
                  </a:lnTo>
                  <a:lnTo>
                    <a:pt x="128" y="203"/>
                  </a:lnTo>
                  <a:lnTo>
                    <a:pt x="148" y="188"/>
                  </a:lnTo>
                  <a:lnTo>
                    <a:pt x="179" y="174"/>
                  </a:lnTo>
                  <a:lnTo>
                    <a:pt x="194" y="170"/>
                  </a:lnTo>
                  <a:lnTo>
                    <a:pt x="232" y="159"/>
                  </a:lnTo>
                  <a:lnTo>
                    <a:pt x="245" y="156"/>
                  </a:lnTo>
                  <a:lnTo>
                    <a:pt x="269" y="148"/>
                  </a:lnTo>
                  <a:lnTo>
                    <a:pt x="307" y="143"/>
                  </a:lnTo>
                  <a:lnTo>
                    <a:pt x="338" y="139"/>
                  </a:lnTo>
                  <a:lnTo>
                    <a:pt x="346" y="137"/>
                  </a:lnTo>
                  <a:lnTo>
                    <a:pt x="364" y="134"/>
                  </a:lnTo>
                  <a:lnTo>
                    <a:pt x="377" y="130"/>
                  </a:lnTo>
                  <a:lnTo>
                    <a:pt x="425" y="123"/>
                  </a:lnTo>
                  <a:lnTo>
                    <a:pt x="447" y="110"/>
                  </a:lnTo>
                  <a:lnTo>
                    <a:pt x="465" y="108"/>
                  </a:lnTo>
                  <a:lnTo>
                    <a:pt x="487" y="101"/>
                  </a:lnTo>
                  <a:lnTo>
                    <a:pt x="503" y="99"/>
                  </a:lnTo>
                  <a:lnTo>
                    <a:pt x="511" y="91"/>
                  </a:lnTo>
                  <a:lnTo>
                    <a:pt x="531" y="90"/>
                  </a:lnTo>
                  <a:lnTo>
                    <a:pt x="534" y="86"/>
                  </a:lnTo>
                  <a:lnTo>
                    <a:pt x="547" y="82"/>
                  </a:lnTo>
                  <a:lnTo>
                    <a:pt x="571" y="55"/>
                  </a:lnTo>
                  <a:lnTo>
                    <a:pt x="577" y="47"/>
                  </a:lnTo>
                  <a:lnTo>
                    <a:pt x="578" y="44"/>
                  </a:lnTo>
                  <a:lnTo>
                    <a:pt x="584" y="40"/>
                  </a:lnTo>
                  <a:lnTo>
                    <a:pt x="597" y="36"/>
                  </a:lnTo>
                  <a:lnTo>
                    <a:pt x="611" y="36"/>
                  </a:lnTo>
                  <a:lnTo>
                    <a:pt x="624" y="29"/>
                  </a:lnTo>
                  <a:lnTo>
                    <a:pt x="633" y="29"/>
                  </a:lnTo>
                  <a:lnTo>
                    <a:pt x="648" y="27"/>
                  </a:lnTo>
                  <a:lnTo>
                    <a:pt x="655" y="25"/>
                  </a:lnTo>
                  <a:lnTo>
                    <a:pt x="663" y="25"/>
                  </a:lnTo>
                  <a:lnTo>
                    <a:pt x="665" y="27"/>
                  </a:lnTo>
                  <a:lnTo>
                    <a:pt x="683" y="33"/>
                  </a:lnTo>
                  <a:lnTo>
                    <a:pt x="685" y="29"/>
                  </a:lnTo>
                  <a:lnTo>
                    <a:pt x="692" y="27"/>
                  </a:lnTo>
                  <a:lnTo>
                    <a:pt x="698" y="27"/>
                  </a:lnTo>
                  <a:lnTo>
                    <a:pt x="703" y="25"/>
                  </a:lnTo>
                  <a:lnTo>
                    <a:pt x="699" y="25"/>
                  </a:lnTo>
                  <a:lnTo>
                    <a:pt x="720" y="7"/>
                  </a:lnTo>
                  <a:lnTo>
                    <a:pt x="732" y="0"/>
                  </a:lnTo>
                  <a:lnTo>
                    <a:pt x="740" y="0"/>
                  </a:lnTo>
                  <a:lnTo>
                    <a:pt x="769" y="2"/>
                  </a:lnTo>
                  <a:lnTo>
                    <a:pt x="787" y="0"/>
                  </a:lnTo>
                  <a:lnTo>
                    <a:pt x="831" y="11"/>
                  </a:lnTo>
                  <a:lnTo>
                    <a:pt x="850" y="14"/>
                  </a:lnTo>
                  <a:lnTo>
                    <a:pt x="886" y="20"/>
                  </a:lnTo>
                  <a:lnTo>
                    <a:pt x="941" y="29"/>
                  </a:lnTo>
                  <a:lnTo>
                    <a:pt x="952" y="29"/>
                  </a:lnTo>
                  <a:lnTo>
                    <a:pt x="967" y="163"/>
                  </a:lnTo>
                  <a:lnTo>
                    <a:pt x="938" y="280"/>
                  </a:lnTo>
                  <a:lnTo>
                    <a:pt x="839" y="406"/>
                  </a:lnTo>
                  <a:lnTo>
                    <a:pt x="456" y="916"/>
                  </a:lnTo>
                  <a:lnTo>
                    <a:pt x="185" y="542"/>
                  </a:lnTo>
                  <a:lnTo>
                    <a:pt x="128" y="471"/>
                  </a:lnTo>
                  <a:lnTo>
                    <a:pt x="119" y="487"/>
                  </a:lnTo>
                  <a:lnTo>
                    <a:pt x="86" y="476"/>
                  </a:lnTo>
                  <a:lnTo>
                    <a:pt x="73" y="469"/>
                  </a:lnTo>
                  <a:lnTo>
                    <a:pt x="54" y="463"/>
                  </a:lnTo>
                  <a:lnTo>
                    <a:pt x="20" y="465"/>
                  </a:lnTo>
                  <a:lnTo>
                    <a:pt x="18" y="333"/>
                  </a:lnTo>
                  <a:lnTo>
                    <a:pt x="9" y="331"/>
                  </a:lnTo>
                  <a:lnTo>
                    <a:pt x="0" y="306"/>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3" name="Google Shape;455;p32">
              <a:extLst>
                <a:ext uri="{FF2B5EF4-FFF2-40B4-BE49-F238E27FC236}">
                  <a16:creationId xmlns:a16="http://schemas.microsoft.com/office/drawing/2014/main" id="{684EC36A-2E27-D54A-0D25-83E567153A72}"/>
                </a:ext>
              </a:extLst>
            </p:cNvPr>
            <p:cNvSpPr/>
            <p:nvPr/>
          </p:nvSpPr>
          <p:spPr>
            <a:xfrm>
              <a:off x="5487824" y="1455711"/>
              <a:ext cx="797424" cy="1132678"/>
            </a:xfrm>
            <a:custGeom>
              <a:avLst/>
              <a:gdLst/>
              <a:ahLst/>
              <a:cxnLst/>
              <a:rect l="l" t="t" r="r" b="b"/>
              <a:pathLst>
                <a:path w="1233" h="1846" extrusionOk="0">
                  <a:moveTo>
                    <a:pt x="33" y="40"/>
                  </a:moveTo>
                  <a:lnTo>
                    <a:pt x="0" y="0"/>
                  </a:lnTo>
                  <a:lnTo>
                    <a:pt x="319" y="3"/>
                  </a:lnTo>
                  <a:lnTo>
                    <a:pt x="744" y="10"/>
                  </a:lnTo>
                  <a:lnTo>
                    <a:pt x="753" y="10"/>
                  </a:lnTo>
                  <a:lnTo>
                    <a:pt x="720" y="62"/>
                  </a:lnTo>
                  <a:lnTo>
                    <a:pt x="674" y="104"/>
                  </a:lnTo>
                  <a:lnTo>
                    <a:pt x="645" y="152"/>
                  </a:lnTo>
                  <a:lnTo>
                    <a:pt x="641" y="197"/>
                  </a:lnTo>
                  <a:lnTo>
                    <a:pt x="634" y="190"/>
                  </a:lnTo>
                  <a:lnTo>
                    <a:pt x="621" y="199"/>
                  </a:lnTo>
                  <a:lnTo>
                    <a:pt x="623" y="263"/>
                  </a:lnTo>
                  <a:lnTo>
                    <a:pt x="619" y="280"/>
                  </a:lnTo>
                  <a:lnTo>
                    <a:pt x="610" y="280"/>
                  </a:lnTo>
                  <a:lnTo>
                    <a:pt x="621" y="304"/>
                  </a:lnTo>
                  <a:lnTo>
                    <a:pt x="636" y="309"/>
                  </a:lnTo>
                  <a:lnTo>
                    <a:pt x="663" y="346"/>
                  </a:lnTo>
                  <a:lnTo>
                    <a:pt x="670" y="357"/>
                  </a:lnTo>
                  <a:lnTo>
                    <a:pt x="670" y="381"/>
                  </a:lnTo>
                  <a:lnTo>
                    <a:pt x="678" y="397"/>
                  </a:lnTo>
                  <a:lnTo>
                    <a:pt x="678" y="415"/>
                  </a:lnTo>
                  <a:lnTo>
                    <a:pt x="667" y="424"/>
                  </a:lnTo>
                  <a:lnTo>
                    <a:pt x="658" y="443"/>
                  </a:lnTo>
                  <a:lnTo>
                    <a:pt x="659" y="468"/>
                  </a:lnTo>
                  <a:lnTo>
                    <a:pt x="652" y="492"/>
                  </a:lnTo>
                  <a:lnTo>
                    <a:pt x="641" y="578"/>
                  </a:lnTo>
                  <a:lnTo>
                    <a:pt x="645" y="611"/>
                  </a:lnTo>
                  <a:lnTo>
                    <a:pt x="658" y="628"/>
                  </a:lnTo>
                  <a:lnTo>
                    <a:pt x="658" y="659"/>
                  </a:lnTo>
                  <a:lnTo>
                    <a:pt x="683" y="683"/>
                  </a:lnTo>
                  <a:lnTo>
                    <a:pt x="691" y="811"/>
                  </a:lnTo>
                  <a:lnTo>
                    <a:pt x="703" y="860"/>
                  </a:lnTo>
                  <a:lnTo>
                    <a:pt x="703" y="912"/>
                  </a:lnTo>
                  <a:lnTo>
                    <a:pt x="689" y="980"/>
                  </a:lnTo>
                  <a:lnTo>
                    <a:pt x="711" y="1022"/>
                  </a:lnTo>
                  <a:lnTo>
                    <a:pt x="735" y="1051"/>
                  </a:lnTo>
                  <a:lnTo>
                    <a:pt x="760" y="1080"/>
                  </a:lnTo>
                  <a:lnTo>
                    <a:pt x="760" y="1128"/>
                  </a:lnTo>
                  <a:lnTo>
                    <a:pt x="773" y="1150"/>
                  </a:lnTo>
                  <a:lnTo>
                    <a:pt x="793" y="1126"/>
                  </a:lnTo>
                  <a:lnTo>
                    <a:pt x="813" y="1143"/>
                  </a:lnTo>
                  <a:lnTo>
                    <a:pt x="835" y="1176"/>
                  </a:lnTo>
                  <a:lnTo>
                    <a:pt x="921" y="1273"/>
                  </a:lnTo>
                  <a:lnTo>
                    <a:pt x="949" y="1309"/>
                  </a:lnTo>
                  <a:lnTo>
                    <a:pt x="971" y="1368"/>
                  </a:lnTo>
                  <a:lnTo>
                    <a:pt x="991" y="1395"/>
                  </a:lnTo>
                  <a:lnTo>
                    <a:pt x="998" y="1428"/>
                  </a:lnTo>
                  <a:lnTo>
                    <a:pt x="1000" y="1454"/>
                  </a:lnTo>
                  <a:lnTo>
                    <a:pt x="1019" y="1491"/>
                  </a:lnTo>
                  <a:lnTo>
                    <a:pt x="1026" y="1469"/>
                  </a:lnTo>
                  <a:lnTo>
                    <a:pt x="1041" y="1474"/>
                  </a:lnTo>
                  <a:lnTo>
                    <a:pt x="1053" y="1535"/>
                  </a:lnTo>
                  <a:lnTo>
                    <a:pt x="1073" y="1522"/>
                  </a:lnTo>
                  <a:lnTo>
                    <a:pt x="1097" y="1533"/>
                  </a:lnTo>
                  <a:lnTo>
                    <a:pt x="1121" y="1604"/>
                  </a:lnTo>
                  <a:lnTo>
                    <a:pt x="1130" y="1659"/>
                  </a:lnTo>
                  <a:lnTo>
                    <a:pt x="1163" y="1676"/>
                  </a:lnTo>
                  <a:lnTo>
                    <a:pt x="1193" y="1672"/>
                  </a:lnTo>
                  <a:lnTo>
                    <a:pt x="1200" y="1688"/>
                  </a:lnTo>
                  <a:lnTo>
                    <a:pt x="1189" y="1738"/>
                  </a:lnTo>
                  <a:lnTo>
                    <a:pt x="1204" y="1762"/>
                  </a:lnTo>
                  <a:lnTo>
                    <a:pt x="1211" y="1784"/>
                  </a:lnTo>
                  <a:lnTo>
                    <a:pt x="1211" y="1824"/>
                  </a:lnTo>
                  <a:lnTo>
                    <a:pt x="1233" y="1846"/>
                  </a:lnTo>
                  <a:lnTo>
                    <a:pt x="1204" y="1842"/>
                  </a:lnTo>
                  <a:lnTo>
                    <a:pt x="1103" y="1839"/>
                  </a:lnTo>
                  <a:lnTo>
                    <a:pt x="865" y="1817"/>
                  </a:lnTo>
                  <a:lnTo>
                    <a:pt x="779" y="1797"/>
                  </a:lnTo>
                  <a:lnTo>
                    <a:pt x="782" y="1786"/>
                  </a:lnTo>
                  <a:lnTo>
                    <a:pt x="795" y="1787"/>
                  </a:lnTo>
                  <a:lnTo>
                    <a:pt x="808" y="1769"/>
                  </a:lnTo>
                  <a:lnTo>
                    <a:pt x="815" y="1751"/>
                  </a:lnTo>
                  <a:lnTo>
                    <a:pt x="808" y="1725"/>
                  </a:lnTo>
                  <a:lnTo>
                    <a:pt x="786" y="1709"/>
                  </a:lnTo>
                  <a:lnTo>
                    <a:pt x="802" y="1696"/>
                  </a:lnTo>
                  <a:lnTo>
                    <a:pt x="822" y="1661"/>
                  </a:lnTo>
                  <a:lnTo>
                    <a:pt x="833" y="1635"/>
                  </a:lnTo>
                  <a:lnTo>
                    <a:pt x="815" y="1590"/>
                  </a:lnTo>
                  <a:lnTo>
                    <a:pt x="813" y="1562"/>
                  </a:lnTo>
                  <a:lnTo>
                    <a:pt x="786" y="1557"/>
                  </a:lnTo>
                  <a:lnTo>
                    <a:pt x="768" y="1522"/>
                  </a:lnTo>
                  <a:lnTo>
                    <a:pt x="751" y="1498"/>
                  </a:lnTo>
                  <a:lnTo>
                    <a:pt x="740" y="1469"/>
                  </a:lnTo>
                  <a:lnTo>
                    <a:pt x="718" y="1443"/>
                  </a:lnTo>
                  <a:lnTo>
                    <a:pt x="694" y="1450"/>
                  </a:lnTo>
                  <a:lnTo>
                    <a:pt x="687" y="1430"/>
                  </a:lnTo>
                  <a:lnTo>
                    <a:pt x="680" y="1403"/>
                  </a:lnTo>
                  <a:lnTo>
                    <a:pt x="663" y="1379"/>
                  </a:lnTo>
                  <a:lnTo>
                    <a:pt x="652" y="1359"/>
                  </a:lnTo>
                  <a:lnTo>
                    <a:pt x="634" y="1342"/>
                  </a:lnTo>
                  <a:lnTo>
                    <a:pt x="610" y="1309"/>
                  </a:lnTo>
                  <a:lnTo>
                    <a:pt x="588" y="1280"/>
                  </a:lnTo>
                  <a:lnTo>
                    <a:pt x="560" y="1256"/>
                  </a:lnTo>
                  <a:lnTo>
                    <a:pt x="515" y="1238"/>
                  </a:lnTo>
                  <a:lnTo>
                    <a:pt x="498" y="1209"/>
                  </a:lnTo>
                  <a:lnTo>
                    <a:pt x="474" y="1192"/>
                  </a:lnTo>
                  <a:lnTo>
                    <a:pt x="452" y="1168"/>
                  </a:lnTo>
                  <a:lnTo>
                    <a:pt x="425" y="1159"/>
                  </a:lnTo>
                  <a:lnTo>
                    <a:pt x="412" y="1143"/>
                  </a:lnTo>
                  <a:lnTo>
                    <a:pt x="388" y="1126"/>
                  </a:lnTo>
                  <a:lnTo>
                    <a:pt x="366" y="1097"/>
                  </a:lnTo>
                  <a:lnTo>
                    <a:pt x="372" y="1031"/>
                  </a:lnTo>
                  <a:lnTo>
                    <a:pt x="350" y="1014"/>
                  </a:lnTo>
                  <a:lnTo>
                    <a:pt x="352" y="939"/>
                  </a:lnTo>
                  <a:lnTo>
                    <a:pt x="344" y="875"/>
                  </a:lnTo>
                  <a:lnTo>
                    <a:pt x="313" y="829"/>
                  </a:lnTo>
                  <a:lnTo>
                    <a:pt x="293" y="835"/>
                  </a:lnTo>
                  <a:lnTo>
                    <a:pt x="289" y="829"/>
                  </a:lnTo>
                  <a:lnTo>
                    <a:pt x="282" y="811"/>
                  </a:lnTo>
                  <a:lnTo>
                    <a:pt x="293" y="762"/>
                  </a:lnTo>
                  <a:lnTo>
                    <a:pt x="295" y="723"/>
                  </a:lnTo>
                  <a:lnTo>
                    <a:pt x="267" y="666"/>
                  </a:lnTo>
                  <a:lnTo>
                    <a:pt x="249" y="642"/>
                  </a:lnTo>
                  <a:lnTo>
                    <a:pt x="233" y="615"/>
                  </a:lnTo>
                  <a:lnTo>
                    <a:pt x="212" y="609"/>
                  </a:lnTo>
                  <a:lnTo>
                    <a:pt x="216" y="566"/>
                  </a:lnTo>
                  <a:lnTo>
                    <a:pt x="220" y="525"/>
                  </a:lnTo>
                  <a:lnTo>
                    <a:pt x="201" y="500"/>
                  </a:lnTo>
                  <a:lnTo>
                    <a:pt x="150" y="424"/>
                  </a:lnTo>
                  <a:lnTo>
                    <a:pt x="101" y="382"/>
                  </a:lnTo>
                  <a:lnTo>
                    <a:pt x="112" y="340"/>
                  </a:lnTo>
                  <a:lnTo>
                    <a:pt x="93" y="304"/>
                  </a:lnTo>
                  <a:lnTo>
                    <a:pt x="126" y="318"/>
                  </a:lnTo>
                  <a:lnTo>
                    <a:pt x="128" y="289"/>
                  </a:lnTo>
                  <a:lnTo>
                    <a:pt x="117" y="269"/>
                  </a:lnTo>
                  <a:lnTo>
                    <a:pt x="68" y="216"/>
                  </a:lnTo>
                  <a:lnTo>
                    <a:pt x="62" y="170"/>
                  </a:lnTo>
                  <a:lnTo>
                    <a:pt x="75" y="139"/>
                  </a:lnTo>
                  <a:lnTo>
                    <a:pt x="75" y="119"/>
                  </a:lnTo>
                  <a:lnTo>
                    <a:pt x="71" y="104"/>
                  </a:lnTo>
                  <a:lnTo>
                    <a:pt x="68" y="98"/>
                  </a:lnTo>
                  <a:lnTo>
                    <a:pt x="57" y="97"/>
                  </a:lnTo>
                  <a:lnTo>
                    <a:pt x="51" y="91"/>
                  </a:lnTo>
                  <a:lnTo>
                    <a:pt x="40" y="56"/>
                  </a:lnTo>
                  <a:lnTo>
                    <a:pt x="33" y="40"/>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4" name="Google Shape;456;p32">
              <a:extLst>
                <a:ext uri="{FF2B5EF4-FFF2-40B4-BE49-F238E27FC236}">
                  <a16:creationId xmlns:a16="http://schemas.microsoft.com/office/drawing/2014/main" id="{BC0AD2E7-758A-259F-068F-39B31448523E}"/>
                </a:ext>
              </a:extLst>
            </p:cNvPr>
            <p:cNvSpPr/>
            <p:nvPr/>
          </p:nvSpPr>
          <p:spPr>
            <a:xfrm>
              <a:off x="7034387" y="1775786"/>
              <a:ext cx="1252702" cy="1441713"/>
            </a:xfrm>
            <a:custGeom>
              <a:avLst/>
              <a:gdLst/>
              <a:ahLst/>
              <a:cxnLst/>
              <a:rect l="l" t="t" r="r" b="b"/>
              <a:pathLst>
                <a:path w="1941" h="2353" extrusionOk="0">
                  <a:moveTo>
                    <a:pt x="898" y="27"/>
                  </a:moveTo>
                  <a:lnTo>
                    <a:pt x="658" y="12"/>
                  </a:lnTo>
                  <a:lnTo>
                    <a:pt x="372" y="0"/>
                  </a:lnTo>
                  <a:lnTo>
                    <a:pt x="363" y="170"/>
                  </a:lnTo>
                  <a:lnTo>
                    <a:pt x="156" y="155"/>
                  </a:lnTo>
                  <a:lnTo>
                    <a:pt x="131" y="196"/>
                  </a:lnTo>
                  <a:lnTo>
                    <a:pt x="149" y="192"/>
                  </a:lnTo>
                  <a:lnTo>
                    <a:pt x="156" y="256"/>
                  </a:lnTo>
                  <a:lnTo>
                    <a:pt x="180" y="417"/>
                  </a:lnTo>
                  <a:lnTo>
                    <a:pt x="213" y="505"/>
                  </a:lnTo>
                  <a:lnTo>
                    <a:pt x="226" y="622"/>
                  </a:lnTo>
                  <a:lnTo>
                    <a:pt x="196" y="888"/>
                  </a:lnTo>
                  <a:lnTo>
                    <a:pt x="167" y="884"/>
                  </a:lnTo>
                  <a:lnTo>
                    <a:pt x="178" y="939"/>
                  </a:lnTo>
                  <a:lnTo>
                    <a:pt x="182" y="1018"/>
                  </a:lnTo>
                  <a:lnTo>
                    <a:pt x="196" y="1091"/>
                  </a:lnTo>
                  <a:lnTo>
                    <a:pt x="189" y="1133"/>
                  </a:lnTo>
                  <a:lnTo>
                    <a:pt x="178" y="1170"/>
                  </a:lnTo>
                  <a:lnTo>
                    <a:pt x="189" y="1212"/>
                  </a:lnTo>
                  <a:lnTo>
                    <a:pt x="187" y="1243"/>
                  </a:lnTo>
                  <a:lnTo>
                    <a:pt x="187" y="1265"/>
                  </a:lnTo>
                  <a:lnTo>
                    <a:pt x="195" y="1291"/>
                  </a:lnTo>
                  <a:lnTo>
                    <a:pt x="195" y="1300"/>
                  </a:lnTo>
                  <a:lnTo>
                    <a:pt x="160" y="1326"/>
                  </a:lnTo>
                  <a:lnTo>
                    <a:pt x="125" y="1307"/>
                  </a:lnTo>
                  <a:lnTo>
                    <a:pt x="107" y="1302"/>
                  </a:lnTo>
                  <a:lnTo>
                    <a:pt x="65" y="1306"/>
                  </a:lnTo>
                  <a:lnTo>
                    <a:pt x="52" y="1302"/>
                  </a:lnTo>
                  <a:lnTo>
                    <a:pt x="44" y="1297"/>
                  </a:lnTo>
                  <a:lnTo>
                    <a:pt x="35" y="1291"/>
                  </a:lnTo>
                  <a:lnTo>
                    <a:pt x="28" y="1297"/>
                  </a:lnTo>
                  <a:lnTo>
                    <a:pt x="26" y="1300"/>
                  </a:lnTo>
                  <a:lnTo>
                    <a:pt x="8" y="1309"/>
                  </a:lnTo>
                  <a:lnTo>
                    <a:pt x="0" y="1318"/>
                  </a:lnTo>
                  <a:lnTo>
                    <a:pt x="0" y="1331"/>
                  </a:lnTo>
                  <a:lnTo>
                    <a:pt x="0" y="1348"/>
                  </a:lnTo>
                  <a:lnTo>
                    <a:pt x="15" y="1384"/>
                  </a:lnTo>
                  <a:lnTo>
                    <a:pt x="26" y="1401"/>
                  </a:lnTo>
                  <a:lnTo>
                    <a:pt x="28" y="1408"/>
                  </a:lnTo>
                  <a:lnTo>
                    <a:pt x="41" y="1412"/>
                  </a:lnTo>
                  <a:lnTo>
                    <a:pt x="50" y="1419"/>
                  </a:lnTo>
                  <a:lnTo>
                    <a:pt x="59" y="1438"/>
                  </a:lnTo>
                  <a:lnTo>
                    <a:pt x="76" y="1491"/>
                  </a:lnTo>
                  <a:lnTo>
                    <a:pt x="114" y="1535"/>
                  </a:lnTo>
                  <a:lnTo>
                    <a:pt x="114" y="1555"/>
                  </a:lnTo>
                  <a:lnTo>
                    <a:pt x="118" y="1568"/>
                  </a:lnTo>
                  <a:lnTo>
                    <a:pt x="142" y="1584"/>
                  </a:lnTo>
                  <a:lnTo>
                    <a:pt x="149" y="1621"/>
                  </a:lnTo>
                  <a:lnTo>
                    <a:pt x="164" y="1663"/>
                  </a:lnTo>
                  <a:lnTo>
                    <a:pt x="143" y="1681"/>
                  </a:lnTo>
                  <a:lnTo>
                    <a:pt x="129" y="1696"/>
                  </a:lnTo>
                  <a:lnTo>
                    <a:pt x="127" y="1710"/>
                  </a:lnTo>
                  <a:lnTo>
                    <a:pt x="127" y="1736"/>
                  </a:lnTo>
                  <a:lnTo>
                    <a:pt x="142" y="1758"/>
                  </a:lnTo>
                  <a:lnTo>
                    <a:pt x="160" y="1771"/>
                  </a:lnTo>
                  <a:lnTo>
                    <a:pt x="178" y="1791"/>
                  </a:lnTo>
                  <a:lnTo>
                    <a:pt x="213" y="1769"/>
                  </a:lnTo>
                  <a:lnTo>
                    <a:pt x="226" y="1775"/>
                  </a:lnTo>
                  <a:lnTo>
                    <a:pt x="233" y="1775"/>
                  </a:lnTo>
                  <a:lnTo>
                    <a:pt x="244" y="1771"/>
                  </a:lnTo>
                  <a:lnTo>
                    <a:pt x="257" y="1776"/>
                  </a:lnTo>
                  <a:lnTo>
                    <a:pt x="279" y="1793"/>
                  </a:lnTo>
                  <a:lnTo>
                    <a:pt x="306" y="1809"/>
                  </a:lnTo>
                  <a:lnTo>
                    <a:pt x="321" y="1839"/>
                  </a:lnTo>
                  <a:lnTo>
                    <a:pt x="323" y="1857"/>
                  </a:lnTo>
                  <a:lnTo>
                    <a:pt x="336" y="1886"/>
                  </a:lnTo>
                  <a:lnTo>
                    <a:pt x="345" y="1928"/>
                  </a:lnTo>
                  <a:lnTo>
                    <a:pt x="360" y="1965"/>
                  </a:lnTo>
                  <a:lnTo>
                    <a:pt x="374" y="2031"/>
                  </a:lnTo>
                  <a:lnTo>
                    <a:pt x="374" y="2062"/>
                  </a:lnTo>
                  <a:lnTo>
                    <a:pt x="380" y="2112"/>
                  </a:lnTo>
                  <a:lnTo>
                    <a:pt x="391" y="2121"/>
                  </a:lnTo>
                  <a:lnTo>
                    <a:pt x="394" y="2126"/>
                  </a:lnTo>
                  <a:lnTo>
                    <a:pt x="411" y="2141"/>
                  </a:lnTo>
                  <a:lnTo>
                    <a:pt x="426" y="2141"/>
                  </a:lnTo>
                  <a:lnTo>
                    <a:pt x="460" y="2152"/>
                  </a:lnTo>
                  <a:lnTo>
                    <a:pt x="488" y="2156"/>
                  </a:lnTo>
                  <a:lnTo>
                    <a:pt x="506" y="2152"/>
                  </a:lnTo>
                  <a:lnTo>
                    <a:pt x="523" y="2163"/>
                  </a:lnTo>
                  <a:lnTo>
                    <a:pt x="528" y="2181"/>
                  </a:lnTo>
                  <a:lnTo>
                    <a:pt x="530" y="2222"/>
                  </a:lnTo>
                  <a:lnTo>
                    <a:pt x="537" y="2238"/>
                  </a:lnTo>
                  <a:lnTo>
                    <a:pt x="559" y="2249"/>
                  </a:lnTo>
                  <a:lnTo>
                    <a:pt x="589" y="2288"/>
                  </a:lnTo>
                  <a:lnTo>
                    <a:pt x="605" y="2310"/>
                  </a:lnTo>
                  <a:lnTo>
                    <a:pt x="611" y="2346"/>
                  </a:lnTo>
                  <a:lnTo>
                    <a:pt x="664" y="2350"/>
                  </a:lnTo>
                  <a:lnTo>
                    <a:pt x="687" y="2346"/>
                  </a:lnTo>
                  <a:lnTo>
                    <a:pt x="697" y="2353"/>
                  </a:lnTo>
                  <a:lnTo>
                    <a:pt x="715" y="2353"/>
                  </a:lnTo>
                  <a:lnTo>
                    <a:pt x="761" y="2341"/>
                  </a:lnTo>
                  <a:lnTo>
                    <a:pt x="790" y="2324"/>
                  </a:lnTo>
                  <a:lnTo>
                    <a:pt x="797" y="2220"/>
                  </a:lnTo>
                  <a:lnTo>
                    <a:pt x="807" y="2205"/>
                  </a:lnTo>
                  <a:lnTo>
                    <a:pt x="827" y="2185"/>
                  </a:lnTo>
                  <a:lnTo>
                    <a:pt x="836" y="2174"/>
                  </a:lnTo>
                  <a:lnTo>
                    <a:pt x="836" y="2156"/>
                  </a:lnTo>
                  <a:lnTo>
                    <a:pt x="827" y="2112"/>
                  </a:lnTo>
                  <a:lnTo>
                    <a:pt x="823" y="2095"/>
                  </a:lnTo>
                  <a:lnTo>
                    <a:pt x="830" y="2092"/>
                  </a:lnTo>
                  <a:lnTo>
                    <a:pt x="841" y="2088"/>
                  </a:lnTo>
                  <a:lnTo>
                    <a:pt x="858" y="2088"/>
                  </a:lnTo>
                  <a:lnTo>
                    <a:pt x="887" y="2084"/>
                  </a:lnTo>
                  <a:lnTo>
                    <a:pt x="906" y="2079"/>
                  </a:lnTo>
                  <a:lnTo>
                    <a:pt x="911" y="2055"/>
                  </a:lnTo>
                  <a:lnTo>
                    <a:pt x="906" y="2000"/>
                  </a:lnTo>
                  <a:lnTo>
                    <a:pt x="926" y="1972"/>
                  </a:lnTo>
                  <a:lnTo>
                    <a:pt x="938" y="1952"/>
                  </a:lnTo>
                  <a:lnTo>
                    <a:pt x="946" y="1961"/>
                  </a:lnTo>
                  <a:lnTo>
                    <a:pt x="960" y="1961"/>
                  </a:lnTo>
                  <a:lnTo>
                    <a:pt x="971" y="1938"/>
                  </a:lnTo>
                  <a:lnTo>
                    <a:pt x="981" y="1930"/>
                  </a:lnTo>
                  <a:lnTo>
                    <a:pt x="986" y="1928"/>
                  </a:lnTo>
                  <a:lnTo>
                    <a:pt x="1004" y="1936"/>
                  </a:lnTo>
                  <a:lnTo>
                    <a:pt x="1030" y="1974"/>
                  </a:lnTo>
                  <a:lnTo>
                    <a:pt x="1041" y="1980"/>
                  </a:lnTo>
                  <a:lnTo>
                    <a:pt x="1076" y="2000"/>
                  </a:lnTo>
                  <a:lnTo>
                    <a:pt x="1102" y="2005"/>
                  </a:lnTo>
                  <a:lnTo>
                    <a:pt x="1114" y="2009"/>
                  </a:lnTo>
                  <a:lnTo>
                    <a:pt x="1166" y="2066"/>
                  </a:lnTo>
                  <a:lnTo>
                    <a:pt x="1186" y="2081"/>
                  </a:lnTo>
                  <a:lnTo>
                    <a:pt x="1226" y="2093"/>
                  </a:lnTo>
                  <a:lnTo>
                    <a:pt x="1233" y="2088"/>
                  </a:lnTo>
                  <a:lnTo>
                    <a:pt x="1241" y="2073"/>
                  </a:lnTo>
                  <a:lnTo>
                    <a:pt x="1252" y="2070"/>
                  </a:lnTo>
                  <a:lnTo>
                    <a:pt x="1274" y="2070"/>
                  </a:lnTo>
                  <a:lnTo>
                    <a:pt x="1288" y="2073"/>
                  </a:lnTo>
                  <a:lnTo>
                    <a:pt x="1312" y="2093"/>
                  </a:lnTo>
                  <a:lnTo>
                    <a:pt x="1351" y="2073"/>
                  </a:lnTo>
                  <a:lnTo>
                    <a:pt x="1364" y="2073"/>
                  </a:lnTo>
                  <a:lnTo>
                    <a:pt x="1420" y="2093"/>
                  </a:lnTo>
                  <a:lnTo>
                    <a:pt x="1426" y="2095"/>
                  </a:lnTo>
                  <a:lnTo>
                    <a:pt x="1442" y="2126"/>
                  </a:lnTo>
                  <a:lnTo>
                    <a:pt x="1475" y="2132"/>
                  </a:lnTo>
                  <a:lnTo>
                    <a:pt x="1521" y="2070"/>
                  </a:lnTo>
                  <a:lnTo>
                    <a:pt x="1543" y="2031"/>
                  </a:lnTo>
                  <a:lnTo>
                    <a:pt x="1582" y="2000"/>
                  </a:lnTo>
                  <a:lnTo>
                    <a:pt x="1649" y="1998"/>
                  </a:lnTo>
                  <a:lnTo>
                    <a:pt x="1668" y="2005"/>
                  </a:lnTo>
                  <a:lnTo>
                    <a:pt x="1765" y="2024"/>
                  </a:lnTo>
                  <a:lnTo>
                    <a:pt x="1754" y="1974"/>
                  </a:lnTo>
                  <a:lnTo>
                    <a:pt x="1682" y="1670"/>
                  </a:lnTo>
                  <a:lnTo>
                    <a:pt x="1668" y="1584"/>
                  </a:lnTo>
                  <a:lnTo>
                    <a:pt x="1941" y="1122"/>
                  </a:lnTo>
                  <a:lnTo>
                    <a:pt x="1871" y="1102"/>
                  </a:lnTo>
                  <a:lnTo>
                    <a:pt x="1823" y="1060"/>
                  </a:lnTo>
                  <a:lnTo>
                    <a:pt x="1750" y="1024"/>
                  </a:lnTo>
                  <a:lnTo>
                    <a:pt x="1737" y="1005"/>
                  </a:lnTo>
                  <a:lnTo>
                    <a:pt x="1671" y="991"/>
                  </a:lnTo>
                  <a:lnTo>
                    <a:pt x="1631" y="959"/>
                  </a:lnTo>
                  <a:lnTo>
                    <a:pt x="1594" y="912"/>
                  </a:lnTo>
                  <a:lnTo>
                    <a:pt x="1514" y="861"/>
                  </a:lnTo>
                  <a:lnTo>
                    <a:pt x="1457" y="719"/>
                  </a:lnTo>
                  <a:lnTo>
                    <a:pt x="1451" y="626"/>
                  </a:lnTo>
                  <a:lnTo>
                    <a:pt x="1402" y="522"/>
                  </a:lnTo>
                  <a:lnTo>
                    <a:pt x="1373" y="480"/>
                  </a:lnTo>
                  <a:lnTo>
                    <a:pt x="1367" y="465"/>
                  </a:lnTo>
                  <a:lnTo>
                    <a:pt x="1250" y="393"/>
                  </a:lnTo>
                  <a:lnTo>
                    <a:pt x="1175" y="296"/>
                  </a:lnTo>
                  <a:lnTo>
                    <a:pt x="1131" y="267"/>
                  </a:lnTo>
                  <a:lnTo>
                    <a:pt x="1063" y="183"/>
                  </a:lnTo>
                  <a:lnTo>
                    <a:pt x="1023" y="168"/>
                  </a:lnTo>
                  <a:lnTo>
                    <a:pt x="990" y="139"/>
                  </a:lnTo>
                  <a:lnTo>
                    <a:pt x="935" y="42"/>
                  </a:lnTo>
                  <a:lnTo>
                    <a:pt x="911" y="36"/>
                  </a:lnTo>
                  <a:lnTo>
                    <a:pt x="898" y="27"/>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5" name="Google Shape;457;p32">
              <a:extLst>
                <a:ext uri="{FF2B5EF4-FFF2-40B4-BE49-F238E27FC236}">
                  <a16:creationId xmlns:a16="http://schemas.microsoft.com/office/drawing/2014/main" id="{8CFF8007-62B1-BA6A-6342-8A39C927448A}"/>
                </a:ext>
              </a:extLst>
            </p:cNvPr>
            <p:cNvSpPr/>
            <p:nvPr/>
          </p:nvSpPr>
          <p:spPr>
            <a:xfrm>
              <a:off x="5791342" y="2545622"/>
              <a:ext cx="1099564" cy="1274779"/>
            </a:xfrm>
            <a:custGeom>
              <a:avLst/>
              <a:gdLst/>
              <a:ahLst/>
              <a:cxnLst/>
              <a:rect l="l" t="t" r="r" b="b"/>
              <a:pathLst>
                <a:path w="1702" h="2085" extrusionOk="0">
                  <a:moveTo>
                    <a:pt x="0" y="46"/>
                  </a:moveTo>
                  <a:lnTo>
                    <a:pt x="22" y="46"/>
                  </a:lnTo>
                  <a:lnTo>
                    <a:pt x="42" y="50"/>
                  </a:lnTo>
                  <a:lnTo>
                    <a:pt x="62" y="37"/>
                  </a:lnTo>
                  <a:lnTo>
                    <a:pt x="73" y="44"/>
                  </a:lnTo>
                  <a:lnTo>
                    <a:pt x="89" y="33"/>
                  </a:lnTo>
                  <a:lnTo>
                    <a:pt x="117" y="52"/>
                  </a:lnTo>
                  <a:lnTo>
                    <a:pt x="187" y="52"/>
                  </a:lnTo>
                  <a:lnTo>
                    <a:pt x="232" y="35"/>
                  </a:lnTo>
                  <a:lnTo>
                    <a:pt x="249" y="28"/>
                  </a:lnTo>
                  <a:lnTo>
                    <a:pt x="249" y="13"/>
                  </a:lnTo>
                  <a:lnTo>
                    <a:pt x="287" y="0"/>
                  </a:lnTo>
                  <a:lnTo>
                    <a:pt x="304" y="6"/>
                  </a:lnTo>
                  <a:lnTo>
                    <a:pt x="311" y="22"/>
                  </a:lnTo>
                  <a:lnTo>
                    <a:pt x="397" y="44"/>
                  </a:lnTo>
                  <a:lnTo>
                    <a:pt x="634" y="63"/>
                  </a:lnTo>
                  <a:lnTo>
                    <a:pt x="734" y="68"/>
                  </a:lnTo>
                  <a:lnTo>
                    <a:pt x="766" y="70"/>
                  </a:lnTo>
                  <a:lnTo>
                    <a:pt x="802" y="134"/>
                  </a:lnTo>
                  <a:lnTo>
                    <a:pt x="817" y="196"/>
                  </a:lnTo>
                  <a:lnTo>
                    <a:pt x="853" y="273"/>
                  </a:lnTo>
                  <a:lnTo>
                    <a:pt x="853" y="290"/>
                  </a:lnTo>
                  <a:lnTo>
                    <a:pt x="875" y="356"/>
                  </a:lnTo>
                  <a:lnTo>
                    <a:pt x="888" y="354"/>
                  </a:lnTo>
                  <a:lnTo>
                    <a:pt x="886" y="376"/>
                  </a:lnTo>
                  <a:lnTo>
                    <a:pt x="958" y="433"/>
                  </a:lnTo>
                  <a:lnTo>
                    <a:pt x="949" y="460"/>
                  </a:lnTo>
                  <a:lnTo>
                    <a:pt x="960" y="511"/>
                  </a:lnTo>
                  <a:lnTo>
                    <a:pt x="980" y="506"/>
                  </a:lnTo>
                  <a:lnTo>
                    <a:pt x="995" y="499"/>
                  </a:lnTo>
                  <a:lnTo>
                    <a:pt x="1068" y="570"/>
                  </a:lnTo>
                  <a:lnTo>
                    <a:pt x="1068" y="610"/>
                  </a:lnTo>
                  <a:lnTo>
                    <a:pt x="1095" y="674"/>
                  </a:lnTo>
                  <a:lnTo>
                    <a:pt x="1108" y="669"/>
                  </a:lnTo>
                  <a:lnTo>
                    <a:pt x="1110" y="674"/>
                  </a:lnTo>
                  <a:lnTo>
                    <a:pt x="1108" y="722"/>
                  </a:lnTo>
                  <a:lnTo>
                    <a:pt x="1117" y="746"/>
                  </a:lnTo>
                  <a:lnTo>
                    <a:pt x="1117" y="806"/>
                  </a:lnTo>
                  <a:lnTo>
                    <a:pt x="1134" y="806"/>
                  </a:lnTo>
                  <a:lnTo>
                    <a:pt x="1137" y="841"/>
                  </a:lnTo>
                  <a:lnTo>
                    <a:pt x="1119" y="896"/>
                  </a:lnTo>
                  <a:lnTo>
                    <a:pt x="1141" y="918"/>
                  </a:lnTo>
                  <a:lnTo>
                    <a:pt x="1136" y="925"/>
                  </a:lnTo>
                  <a:lnTo>
                    <a:pt x="1178" y="1039"/>
                  </a:lnTo>
                  <a:lnTo>
                    <a:pt x="1222" y="1068"/>
                  </a:lnTo>
                  <a:lnTo>
                    <a:pt x="1216" y="1090"/>
                  </a:lnTo>
                  <a:lnTo>
                    <a:pt x="1227" y="1105"/>
                  </a:lnTo>
                  <a:lnTo>
                    <a:pt x="1225" y="1180"/>
                  </a:lnTo>
                  <a:lnTo>
                    <a:pt x="1246" y="1215"/>
                  </a:lnTo>
                  <a:lnTo>
                    <a:pt x="1280" y="1239"/>
                  </a:lnTo>
                  <a:lnTo>
                    <a:pt x="1312" y="1319"/>
                  </a:lnTo>
                  <a:lnTo>
                    <a:pt x="1310" y="1360"/>
                  </a:lnTo>
                  <a:lnTo>
                    <a:pt x="1286" y="1398"/>
                  </a:lnTo>
                  <a:lnTo>
                    <a:pt x="1282" y="1459"/>
                  </a:lnTo>
                  <a:lnTo>
                    <a:pt x="1301" y="1486"/>
                  </a:lnTo>
                  <a:lnTo>
                    <a:pt x="1297" y="1513"/>
                  </a:lnTo>
                  <a:lnTo>
                    <a:pt x="1319" y="1556"/>
                  </a:lnTo>
                  <a:lnTo>
                    <a:pt x="1366" y="1576"/>
                  </a:lnTo>
                  <a:lnTo>
                    <a:pt x="1405" y="1565"/>
                  </a:lnTo>
                  <a:lnTo>
                    <a:pt x="1425" y="1539"/>
                  </a:lnTo>
                  <a:lnTo>
                    <a:pt x="1442" y="1513"/>
                  </a:lnTo>
                  <a:lnTo>
                    <a:pt x="1465" y="1521"/>
                  </a:lnTo>
                  <a:lnTo>
                    <a:pt x="1467" y="1530"/>
                  </a:lnTo>
                  <a:lnTo>
                    <a:pt x="1482" y="1534"/>
                  </a:lnTo>
                  <a:lnTo>
                    <a:pt x="1493" y="1581"/>
                  </a:lnTo>
                  <a:lnTo>
                    <a:pt x="1530" y="1592"/>
                  </a:lnTo>
                  <a:lnTo>
                    <a:pt x="1542" y="1644"/>
                  </a:lnTo>
                  <a:lnTo>
                    <a:pt x="1583" y="1647"/>
                  </a:lnTo>
                  <a:lnTo>
                    <a:pt x="1599" y="1717"/>
                  </a:lnTo>
                  <a:lnTo>
                    <a:pt x="1606" y="1733"/>
                  </a:lnTo>
                  <a:lnTo>
                    <a:pt x="1617" y="1744"/>
                  </a:lnTo>
                  <a:lnTo>
                    <a:pt x="1614" y="1759"/>
                  </a:lnTo>
                  <a:lnTo>
                    <a:pt x="1603" y="1781"/>
                  </a:lnTo>
                  <a:lnTo>
                    <a:pt x="1614" y="1786"/>
                  </a:lnTo>
                  <a:lnTo>
                    <a:pt x="1641" y="1819"/>
                  </a:lnTo>
                  <a:lnTo>
                    <a:pt x="1665" y="1823"/>
                  </a:lnTo>
                  <a:lnTo>
                    <a:pt x="1674" y="1840"/>
                  </a:lnTo>
                  <a:lnTo>
                    <a:pt x="1696" y="1851"/>
                  </a:lnTo>
                  <a:lnTo>
                    <a:pt x="1694" y="1882"/>
                  </a:lnTo>
                  <a:lnTo>
                    <a:pt x="1702" y="1904"/>
                  </a:lnTo>
                  <a:lnTo>
                    <a:pt x="1698" y="1935"/>
                  </a:lnTo>
                  <a:lnTo>
                    <a:pt x="1678" y="1979"/>
                  </a:lnTo>
                  <a:lnTo>
                    <a:pt x="1656" y="2008"/>
                  </a:lnTo>
                  <a:lnTo>
                    <a:pt x="1641" y="2021"/>
                  </a:lnTo>
                  <a:lnTo>
                    <a:pt x="1603" y="2034"/>
                  </a:lnTo>
                  <a:lnTo>
                    <a:pt x="1550" y="2074"/>
                  </a:lnTo>
                  <a:lnTo>
                    <a:pt x="1537" y="2074"/>
                  </a:lnTo>
                  <a:lnTo>
                    <a:pt x="1535" y="2081"/>
                  </a:lnTo>
                  <a:lnTo>
                    <a:pt x="1511" y="2085"/>
                  </a:lnTo>
                  <a:lnTo>
                    <a:pt x="1489" y="2074"/>
                  </a:lnTo>
                  <a:lnTo>
                    <a:pt x="1458" y="2021"/>
                  </a:lnTo>
                  <a:lnTo>
                    <a:pt x="1456" y="2006"/>
                  </a:lnTo>
                  <a:lnTo>
                    <a:pt x="1445" y="1975"/>
                  </a:lnTo>
                  <a:lnTo>
                    <a:pt x="1449" y="1968"/>
                  </a:lnTo>
                  <a:lnTo>
                    <a:pt x="1443" y="1951"/>
                  </a:lnTo>
                  <a:lnTo>
                    <a:pt x="1445" y="1938"/>
                  </a:lnTo>
                  <a:lnTo>
                    <a:pt x="1442" y="1931"/>
                  </a:lnTo>
                  <a:lnTo>
                    <a:pt x="1432" y="1900"/>
                  </a:lnTo>
                  <a:lnTo>
                    <a:pt x="1403" y="1849"/>
                  </a:lnTo>
                  <a:lnTo>
                    <a:pt x="1383" y="1794"/>
                  </a:lnTo>
                  <a:lnTo>
                    <a:pt x="1330" y="1772"/>
                  </a:lnTo>
                  <a:lnTo>
                    <a:pt x="1310" y="1775"/>
                  </a:lnTo>
                  <a:lnTo>
                    <a:pt x="1257" y="1698"/>
                  </a:lnTo>
                  <a:lnTo>
                    <a:pt x="1253" y="1675"/>
                  </a:lnTo>
                  <a:lnTo>
                    <a:pt x="1222" y="1649"/>
                  </a:lnTo>
                  <a:lnTo>
                    <a:pt x="1121" y="1554"/>
                  </a:lnTo>
                  <a:lnTo>
                    <a:pt x="1128" y="1541"/>
                  </a:lnTo>
                  <a:lnTo>
                    <a:pt x="1110" y="1539"/>
                  </a:lnTo>
                  <a:lnTo>
                    <a:pt x="974" y="1490"/>
                  </a:lnTo>
                  <a:lnTo>
                    <a:pt x="941" y="1427"/>
                  </a:lnTo>
                  <a:lnTo>
                    <a:pt x="912" y="1420"/>
                  </a:lnTo>
                  <a:lnTo>
                    <a:pt x="916" y="1367"/>
                  </a:lnTo>
                  <a:lnTo>
                    <a:pt x="872" y="1334"/>
                  </a:lnTo>
                  <a:lnTo>
                    <a:pt x="835" y="1341"/>
                  </a:lnTo>
                  <a:lnTo>
                    <a:pt x="826" y="1339"/>
                  </a:lnTo>
                  <a:lnTo>
                    <a:pt x="828" y="1303"/>
                  </a:lnTo>
                  <a:lnTo>
                    <a:pt x="813" y="1266"/>
                  </a:lnTo>
                  <a:lnTo>
                    <a:pt x="826" y="1198"/>
                  </a:lnTo>
                  <a:lnTo>
                    <a:pt x="857" y="1127"/>
                  </a:lnTo>
                  <a:lnTo>
                    <a:pt x="864" y="1072"/>
                  </a:lnTo>
                  <a:lnTo>
                    <a:pt x="883" y="1063"/>
                  </a:lnTo>
                  <a:lnTo>
                    <a:pt x="875" y="1043"/>
                  </a:lnTo>
                  <a:lnTo>
                    <a:pt x="866" y="1008"/>
                  </a:lnTo>
                  <a:lnTo>
                    <a:pt x="859" y="865"/>
                  </a:lnTo>
                  <a:lnTo>
                    <a:pt x="850" y="821"/>
                  </a:lnTo>
                  <a:lnTo>
                    <a:pt x="833" y="806"/>
                  </a:lnTo>
                  <a:lnTo>
                    <a:pt x="789" y="742"/>
                  </a:lnTo>
                  <a:lnTo>
                    <a:pt x="773" y="722"/>
                  </a:lnTo>
                  <a:lnTo>
                    <a:pt x="747" y="733"/>
                  </a:lnTo>
                  <a:lnTo>
                    <a:pt x="722" y="718"/>
                  </a:lnTo>
                  <a:lnTo>
                    <a:pt x="725" y="704"/>
                  </a:lnTo>
                  <a:lnTo>
                    <a:pt x="716" y="698"/>
                  </a:lnTo>
                  <a:lnTo>
                    <a:pt x="698" y="702"/>
                  </a:lnTo>
                  <a:lnTo>
                    <a:pt x="687" y="687"/>
                  </a:lnTo>
                  <a:lnTo>
                    <a:pt x="654" y="671"/>
                  </a:lnTo>
                  <a:lnTo>
                    <a:pt x="650" y="654"/>
                  </a:lnTo>
                  <a:lnTo>
                    <a:pt x="668" y="647"/>
                  </a:lnTo>
                  <a:lnTo>
                    <a:pt x="661" y="638"/>
                  </a:lnTo>
                  <a:lnTo>
                    <a:pt x="617" y="620"/>
                  </a:lnTo>
                  <a:lnTo>
                    <a:pt x="604" y="607"/>
                  </a:lnTo>
                  <a:lnTo>
                    <a:pt x="604" y="590"/>
                  </a:lnTo>
                  <a:lnTo>
                    <a:pt x="582" y="500"/>
                  </a:lnTo>
                  <a:lnTo>
                    <a:pt x="562" y="488"/>
                  </a:lnTo>
                  <a:lnTo>
                    <a:pt x="511" y="486"/>
                  </a:lnTo>
                  <a:lnTo>
                    <a:pt x="449" y="482"/>
                  </a:lnTo>
                  <a:lnTo>
                    <a:pt x="412" y="499"/>
                  </a:lnTo>
                  <a:lnTo>
                    <a:pt x="399" y="497"/>
                  </a:lnTo>
                  <a:lnTo>
                    <a:pt x="403" y="475"/>
                  </a:lnTo>
                  <a:lnTo>
                    <a:pt x="379" y="460"/>
                  </a:lnTo>
                  <a:lnTo>
                    <a:pt x="362" y="418"/>
                  </a:lnTo>
                  <a:lnTo>
                    <a:pt x="324" y="394"/>
                  </a:lnTo>
                  <a:lnTo>
                    <a:pt x="289" y="392"/>
                  </a:lnTo>
                  <a:lnTo>
                    <a:pt x="243" y="317"/>
                  </a:lnTo>
                  <a:lnTo>
                    <a:pt x="205" y="310"/>
                  </a:lnTo>
                  <a:lnTo>
                    <a:pt x="194" y="321"/>
                  </a:lnTo>
                  <a:lnTo>
                    <a:pt x="172" y="295"/>
                  </a:lnTo>
                  <a:lnTo>
                    <a:pt x="155" y="292"/>
                  </a:lnTo>
                  <a:lnTo>
                    <a:pt x="148" y="275"/>
                  </a:lnTo>
                  <a:lnTo>
                    <a:pt x="148" y="195"/>
                  </a:lnTo>
                  <a:lnTo>
                    <a:pt x="104" y="163"/>
                  </a:lnTo>
                  <a:lnTo>
                    <a:pt x="86" y="163"/>
                  </a:lnTo>
                  <a:lnTo>
                    <a:pt x="64" y="114"/>
                  </a:lnTo>
                  <a:lnTo>
                    <a:pt x="64" y="83"/>
                  </a:lnTo>
                  <a:lnTo>
                    <a:pt x="49" y="92"/>
                  </a:lnTo>
                  <a:lnTo>
                    <a:pt x="33" y="94"/>
                  </a:lnTo>
                  <a:lnTo>
                    <a:pt x="22" y="97"/>
                  </a:lnTo>
                  <a:lnTo>
                    <a:pt x="0" y="4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6" name="Google Shape;458;p32">
              <a:extLst>
                <a:ext uri="{FF2B5EF4-FFF2-40B4-BE49-F238E27FC236}">
                  <a16:creationId xmlns:a16="http://schemas.microsoft.com/office/drawing/2014/main" id="{F91B836F-F374-B023-7203-EEEEEEAF3FF0}"/>
                </a:ext>
              </a:extLst>
            </p:cNvPr>
            <p:cNvSpPr/>
            <p:nvPr/>
          </p:nvSpPr>
          <p:spPr>
            <a:xfrm>
              <a:off x="5791342" y="2545622"/>
              <a:ext cx="1099564" cy="1274779"/>
            </a:xfrm>
            <a:custGeom>
              <a:avLst/>
              <a:gdLst/>
              <a:ahLst/>
              <a:cxnLst/>
              <a:rect l="l" t="t" r="r" b="b"/>
              <a:pathLst>
                <a:path w="1702" h="2085" extrusionOk="0">
                  <a:moveTo>
                    <a:pt x="0" y="46"/>
                  </a:moveTo>
                  <a:lnTo>
                    <a:pt x="22" y="46"/>
                  </a:lnTo>
                  <a:lnTo>
                    <a:pt x="42" y="50"/>
                  </a:lnTo>
                  <a:lnTo>
                    <a:pt x="62" y="37"/>
                  </a:lnTo>
                  <a:lnTo>
                    <a:pt x="73" y="44"/>
                  </a:lnTo>
                  <a:lnTo>
                    <a:pt x="89" y="33"/>
                  </a:lnTo>
                  <a:lnTo>
                    <a:pt x="117" y="52"/>
                  </a:lnTo>
                  <a:lnTo>
                    <a:pt x="187" y="52"/>
                  </a:lnTo>
                  <a:lnTo>
                    <a:pt x="232" y="35"/>
                  </a:lnTo>
                  <a:lnTo>
                    <a:pt x="249" y="28"/>
                  </a:lnTo>
                  <a:lnTo>
                    <a:pt x="249" y="13"/>
                  </a:lnTo>
                  <a:lnTo>
                    <a:pt x="287" y="0"/>
                  </a:lnTo>
                  <a:lnTo>
                    <a:pt x="304" y="6"/>
                  </a:lnTo>
                  <a:lnTo>
                    <a:pt x="311" y="22"/>
                  </a:lnTo>
                  <a:lnTo>
                    <a:pt x="397" y="44"/>
                  </a:lnTo>
                  <a:lnTo>
                    <a:pt x="634" y="63"/>
                  </a:lnTo>
                  <a:lnTo>
                    <a:pt x="734" y="68"/>
                  </a:lnTo>
                  <a:lnTo>
                    <a:pt x="766" y="70"/>
                  </a:lnTo>
                  <a:lnTo>
                    <a:pt x="802" y="134"/>
                  </a:lnTo>
                  <a:lnTo>
                    <a:pt x="817" y="196"/>
                  </a:lnTo>
                  <a:lnTo>
                    <a:pt x="853" y="273"/>
                  </a:lnTo>
                  <a:lnTo>
                    <a:pt x="853" y="290"/>
                  </a:lnTo>
                  <a:lnTo>
                    <a:pt x="875" y="356"/>
                  </a:lnTo>
                  <a:lnTo>
                    <a:pt x="888" y="354"/>
                  </a:lnTo>
                  <a:lnTo>
                    <a:pt x="886" y="376"/>
                  </a:lnTo>
                  <a:lnTo>
                    <a:pt x="958" y="433"/>
                  </a:lnTo>
                  <a:lnTo>
                    <a:pt x="949" y="460"/>
                  </a:lnTo>
                  <a:lnTo>
                    <a:pt x="960" y="511"/>
                  </a:lnTo>
                  <a:lnTo>
                    <a:pt x="980" y="506"/>
                  </a:lnTo>
                  <a:lnTo>
                    <a:pt x="995" y="499"/>
                  </a:lnTo>
                  <a:lnTo>
                    <a:pt x="1068" y="570"/>
                  </a:lnTo>
                  <a:lnTo>
                    <a:pt x="1068" y="610"/>
                  </a:lnTo>
                  <a:lnTo>
                    <a:pt x="1095" y="674"/>
                  </a:lnTo>
                  <a:lnTo>
                    <a:pt x="1108" y="669"/>
                  </a:lnTo>
                  <a:lnTo>
                    <a:pt x="1110" y="674"/>
                  </a:lnTo>
                  <a:lnTo>
                    <a:pt x="1108" y="722"/>
                  </a:lnTo>
                  <a:lnTo>
                    <a:pt x="1117" y="746"/>
                  </a:lnTo>
                  <a:lnTo>
                    <a:pt x="1117" y="806"/>
                  </a:lnTo>
                  <a:lnTo>
                    <a:pt x="1134" y="806"/>
                  </a:lnTo>
                  <a:lnTo>
                    <a:pt x="1137" y="841"/>
                  </a:lnTo>
                  <a:lnTo>
                    <a:pt x="1119" y="896"/>
                  </a:lnTo>
                  <a:lnTo>
                    <a:pt x="1141" y="918"/>
                  </a:lnTo>
                  <a:lnTo>
                    <a:pt x="1136" y="925"/>
                  </a:lnTo>
                  <a:lnTo>
                    <a:pt x="1178" y="1039"/>
                  </a:lnTo>
                  <a:lnTo>
                    <a:pt x="1222" y="1068"/>
                  </a:lnTo>
                  <a:lnTo>
                    <a:pt x="1216" y="1090"/>
                  </a:lnTo>
                  <a:lnTo>
                    <a:pt x="1227" y="1105"/>
                  </a:lnTo>
                  <a:lnTo>
                    <a:pt x="1225" y="1180"/>
                  </a:lnTo>
                  <a:lnTo>
                    <a:pt x="1246" y="1215"/>
                  </a:lnTo>
                  <a:lnTo>
                    <a:pt x="1280" y="1239"/>
                  </a:lnTo>
                  <a:lnTo>
                    <a:pt x="1312" y="1319"/>
                  </a:lnTo>
                  <a:lnTo>
                    <a:pt x="1310" y="1360"/>
                  </a:lnTo>
                  <a:lnTo>
                    <a:pt x="1286" y="1398"/>
                  </a:lnTo>
                  <a:lnTo>
                    <a:pt x="1282" y="1459"/>
                  </a:lnTo>
                  <a:lnTo>
                    <a:pt x="1301" y="1486"/>
                  </a:lnTo>
                  <a:lnTo>
                    <a:pt x="1297" y="1513"/>
                  </a:lnTo>
                  <a:lnTo>
                    <a:pt x="1319" y="1556"/>
                  </a:lnTo>
                  <a:lnTo>
                    <a:pt x="1366" y="1576"/>
                  </a:lnTo>
                  <a:lnTo>
                    <a:pt x="1405" y="1565"/>
                  </a:lnTo>
                  <a:lnTo>
                    <a:pt x="1425" y="1539"/>
                  </a:lnTo>
                  <a:lnTo>
                    <a:pt x="1442" y="1513"/>
                  </a:lnTo>
                  <a:lnTo>
                    <a:pt x="1465" y="1521"/>
                  </a:lnTo>
                  <a:lnTo>
                    <a:pt x="1467" y="1530"/>
                  </a:lnTo>
                  <a:lnTo>
                    <a:pt x="1482" y="1534"/>
                  </a:lnTo>
                  <a:lnTo>
                    <a:pt x="1493" y="1581"/>
                  </a:lnTo>
                  <a:lnTo>
                    <a:pt x="1530" y="1592"/>
                  </a:lnTo>
                  <a:lnTo>
                    <a:pt x="1542" y="1644"/>
                  </a:lnTo>
                  <a:lnTo>
                    <a:pt x="1583" y="1647"/>
                  </a:lnTo>
                  <a:lnTo>
                    <a:pt x="1599" y="1717"/>
                  </a:lnTo>
                  <a:lnTo>
                    <a:pt x="1606" y="1733"/>
                  </a:lnTo>
                  <a:lnTo>
                    <a:pt x="1617" y="1744"/>
                  </a:lnTo>
                  <a:lnTo>
                    <a:pt x="1614" y="1759"/>
                  </a:lnTo>
                  <a:lnTo>
                    <a:pt x="1603" y="1781"/>
                  </a:lnTo>
                  <a:lnTo>
                    <a:pt x="1614" y="1786"/>
                  </a:lnTo>
                  <a:lnTo>
                    <a:pt x="1641" y="1819"/>
                  </a:lnTo>
                  <a:lnTo>
                    <a:pt x="1665" y="1823"/>
                  </a:lnTo>
                  <a:lnTo>
                    <a:pt x="1674" y="1840"/>
                  </a:lnTo>
                  <a:lnTo>
                    <a:pt x="1696" y="1851"/>
                  </a:lnTo>
                  <a:lnTo>
                    <a:pt x="1694" y="1882"/>
                  </a:lnTo>
                  <a:lnTo>
                    <a:pt x="1702" y="1904"/>
                  </a:lnTo>
                  <a:lnTo>
                    <a:pt x="1698" y="1935"/>
                  </a:lnTo>
                  <a:lnTo>
                    <a:pt x="1678" y="1979"/>
                  </a:lnTo>
                  <a:lnTo>
                    <a:pt x="1656" y="2008"/>
                  </a:lnTo>
                  <a:lnTo>
                    <a:pt x="1641" y="2021"/>
                  </a:lnTo>
                  <a:lnTo>
                    <a:pt x="1603" y="2034"/>
                  </a:lnTo>
                  <a:lnTo>
                    <a:pt x="1550" y="2074"/>
                  </a:lnTo>
                  <a:lnTo>
                    <a:pt x="1537" y="2074"/>
                  </a:lnTo>
                  <a:lnTo>
                    <a:pt x="1535" y="2081"/>
                  </a:lnTo>
                  <a:lnTo>
                    <a:pt x="1511" y="2085"/>
                  </a:lnTo>
                  <a:lnTo>
                    <a:pt x="1489" y="2074"/>
                  </a:lnTo>
                  <a:lnTo>
                    <a:pt x="1458" y="2021"/>
                  </a:lnTo>
                  <a:lnTo>
                    <a:pt x="1456" y="2006"/>
                  </a:lnTo>
                  <a:lnTo>
                    <a:pt x="1445" y="1975"/>
                  </a:lnTo>
                  <a:lnTo>
                    <a:pt x="1449" y="1968"/>
                  </a:lnTo>
                  <a:lnTo>
                    <a:pt x="1443" y="1951"/>
                  </a:lnTo>
                  <a:lnTo>
                    <a:pt x="1445" y="1938"/>
                  </a:lnTo>
                  <a:lnTo>
                    <a:pt x="1442" y="1931"/>
                  </a:lnTo>
                  <a:lnTo>
                    <a:pt x="1432" y="1900"/>
                  </a:lnTo>
                  <a:lnTo>
                    <a:pt x="1403" y="1849"/>
                  </a:lnTo>
                  <a:lnTo>
                    <a:pt x="1383" y="1794"/>
                  </a:lnTo>
                  <a:lnTo>
                    <a:pt x="1330" y="1772"/>
                  </a:lnTo>
                  <a:lnTo>
                    <a:pt x="1310" y="1775"/>
                  </a:lnTo>
                  <a:lnTo>
                    <a:pt x="1257" y="1698"/>
                  </a:lnTo>
                  <a:lnTo>
                    <a:pt x="1253" y="1675"/>
                  </a:lnTo>
                  <a:lnTo>
                    <a:pt x="1222" y="1649"/>
                  </a:lnTo>
                  <a:lnTo>
                    <a:pt x="1121" y="1554"/>
                  </a:lnTo>
                  <a:lnTo>
                    <a:pt x="1128" y="1541"/>
                  </a:lnTo>
                  <a:lnTo>
                    <a:pt x="1110" y="1539"/>
                  </a:lnTo>
                  <a:lnTo>
                    <a:pt x="974" y="1490"/>
                  </a:lnTo>
                  <a:lnTo>
                    <a:pt x="941" y="1427"/>
                  </a:lnTo>
                  <a:lnTo>
                    <a:pt x="912" y="1420"/>
                  </a:lnTo>
                  <a:lnTo>
                    <a:pt x="916" y="1367"/>
                  </a:lnTo>
                  <a:lnTo>
                    <a:pt x="872" y="1334"/>
                  </a:lnTo>
                  <a:lnTo>
                    <a:pt x="835" y="1341"/>
                  </a:lnTo>
                  <a:lnTo>
                    <a:pt x="826" y="1339"/>
                  </a:lnTo>
                  <a:lnTo>
                    <a:pt x="828" y="1303"/>
                  </a:lnTo>
                  <a:lnTo>
                    <a:pt x="813" y="1266"/>
                  </a:lnTo>
                  <a:lnTo>
                    <a:pt x="826" y="1198"/>
                  </a:lnTo>
                  <a:lnTo>
                    <a:pt x="857" y="1127"/>
                  </a:lnTo>
                  <a:lnTo>
                    <a:pt x="864" y="1072"/>
                  </a:lnTo>
                  <a:lnTo>
                    <a:pt x="883" y="1063"/>
                  </a:lnTo>
                  <a:lnTo>
                    <a:pt x="875" y="1043"/>
                  </a:lnTo>
                  <a:lnTo>
                    <a:pt x="866" y="1008"/>
                  </a:lnTo>
                  <a:lnTo>
                    <a:pt x="859" y="865"/>
                  </a:lnTo>
                  <a:lnTo>
                    <a:pt x="850" y="821"/>
                  </a:lnTo>
                  <a:lnTo>
                    <a:pt x="833" y="806"/>
                  </a:lnTo>
                  <a:lnTo>
                    <a:pt x="789" y="742"/>
                  </a:lnTo>
                  <a:lnTo>
                    <a:pt x="773" y="722"/>
                  </a:lnTo>
                  <a:lnTo>
                    <a:pt x="747" y="733"/>
                  </a:lnTo>
                  <a:lnTo>
                    <a:pt x="722" y="718"/>
                  </a:lnTo>
                  <a:lnTo>
                    <a:pt x="725" y="704"/>
                  </a:lnTo>
                  <a:lnTo>
                    <a:pt x="716" y="698"/>
                  </a:lnTo>
                  <a:lnTo>
                    <a:pt x="698" y="702"/>
                  </a:lnTo>
                  <a:lnTo>
                    <a:pt x="687" y="687"/>
                  </a:lnTo>
                  <a:lnTo>
                    <a:pt x="654" y="671"/>
                  </a:lnTo>
                  <a:lnTo>
                    <a:pt x="650" y="654"/>
                  </a:lnTo>
                  <a:lnTo>
                    <a:pt x="668" y="647"/>
                  </a:lnTo>
                  <a:lnTo>
                    <a:pt x="661" y="638"/>
                  </a:lnTo>
                  <a:lnTo>
                    <a:pt x="617" y="620"/>
                  </a:lnTo>
                  <a:lnTo>
                    <a:pt x="604" y="607"/>
                  </a:lnTo>
                  <a:lnTo>
                    <a:pt x="604" y="590"/>
                  </a:lnTo>
                  <a:lnTo>
                    <a:pt x="582" y="500"/>
                  </a:lnTo>
                  <a:lnTo>
                    <a:pt x="562" y="488"/>
                  </a:lnTo>
                  <a:lnTo>
                    <a:pt x="511" y="486"/>
                  </a:lnTo>
                  <a:lnTo>
                    <a:pt x="449" y="482"/>
                  </a:lnTo>
                  <a:lnTo>
                    <a:pt x="412" y="499"/>
                  </a:lnTo>
                  <a:lnTo>
                    <a:pt x="399" y="497"/>
                  </a:lnTo>
                  <a:lnTo>
                    <a:pt x="403" y="475"/>
                  </a:lnTo>
                  <a:lnTo>
                    <a:pt x="379" y="460"/>
                  </a:lnTo>
                  <a:lnTo>
                    <a:pt x="362" y="418"/>
                  </a:lnTo>
                  <a:lnTo>
                    <a:pt x="324" y="394"/>
                  </a:lnTo>
                  <a:lnTo>
                    <a:pt x="289" y="392"/>
                  </a:lnTo>
                  <a:lnTo>
                    <a:pt x="243" y="317"/>
                  </a:lnTo>
                  <a:lnTo>
                    <a:pt x="205" y="310"/>
                  </a:lnTo>
                  <a:lnTo>
                    <a:pt x="194" y="321"/>
                  </a:lnTo>
                  <a:lnTo>
                    <a:pt x="172" y="295"/>
                  </a:lnTo>
                  <a:lnTo>
                    <a:pt x="155" y="292"/>
                  </a:lnTo>
                  <a:lnTo>
                    <a:pt x="148" y="275"/>
                  </a:lnTo>
                  <a:lnTo>
                    <a:pt x="148" y="195"/>
                  </a:lnTo>
                  <a:lnTo>
                    <a:pt x="104" y="163"/>
                  </a:lnTo>
                  <a:lnTo>
                    <a:pt x="86" y="163"/>
                  </a:lnTo>
                  <a:lnTo>
                    <a:pt x="64" y="114"/>
                  </a:lnTo>
                  <a:lnTo>
                    <a:pt x="64" y="83"/>
                  </a:lnTo>
                  <a:lnTo>
                    <a:pt x="49" y="92"/>
                  </a:lnTo>
                  <a:lnTo>
                    <a:pt x="33" y="94"/>
                  </a:lnTo>
                  <a:lnTo>
                    <a:pt x="22" y="97"/>
                  </a:lnTo>
                  <a:lnTo>
                    <a:pt x="0" y="46"/>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7" name="Google Shape;459;p32">
              <a:extLst>
                <a:ext uri="{FF2B5EF4-FFF2-40B4-BE49-F238E27FC236}">
                  <a16:creationId xmlns:a16="http://schemas.microsoft.com/office/drawing/2014/main" id="{800A5E92-815B-CAC8-1F42-1D547879F5B0}"/>
                </a:ext>
              </a:extLst>
            </p:cNvPr>
            <p:cNvSpPr/>
            <p:nvPr/>
          </p:nvSpPr>
          <p:spPr>
            <a:xfrm>
              <a:off x="7925628" y="4661979"/>
              <a:ext cx="282823" cy="200048"/>
            </a:xfrm>
            <a:custGeom>
              <a:avLst/>
              <a:gdLst/>
              <a:ahLst/>
              <a:cxnLst/>
              <a:rect l="l" t="t" r="r" b="b"/>
              <a:pathLst>
                <a:path w="436" h="330" extrusionOk="0">
                  <a:moveTo>
                    <a:pt x="0" y="134"/>
                  </a:moveTo>
                  <a:lnTo>
                    <a:pt x="24" y="143"/>
                  </a:lnTo>
                  <a:lnTo>
                    <a:pt x="28" y="145"/>
                  </a:lnTo>
                  <a:lnTo>
                    <a:pt x="31" y="145"/>
                  </a:lnTo>
                  <a:lnTo>
                    <a:pt x="35" y="150"/>
                  </a:lnTo>
                  <a:lnTo>
                    <a:pt x="35" y="154"/>
                  </a:lnTo>
                  <a:lnTo>
                    <a:pt x="39" y="154"/>
                  </a:lnTo>
                  <a:lnTo>
                    <a:pt x="39" y="152"/>
                  </a:lnTo>
                  <a:lnTo>
                    <a:pt x="40" y="154"/>
                  </a:lnTo>
                  <a:lnTo>
                    <a:pt x="46" y="152"/>
                  </a:lnTo>
                  <a:lnTo>
                    <a:pt x="48" y="152"/>
                  </a:lnTo>
                  <a:lnTo>
                    <a:pt x="50" y="154"/>
                  </a:lnTo>
                  <a:lnTo>
                    <a:pt x="53" y="154"/>
                  </a:lnTo>
                  <a:lnTo>
                    <a:pt x="50" y="152"/>
                  </a:lnTo>
                  <a:lnTo>
                    <a:pt x="57" y="145"/>
                  </a:lnTo>
                  <a:lnTo>
                    <a:pt x="62" y="145"/>
                  </a:lnTo>
                  <a:lnTo>
                    <a:pt x="68" y="150"/>
                  </a:lnTo>
                  <a:lnTo>
                    <a:pt x="68" y="154"/>
                  </a:lnTo>
                  <a:lnTo>
                    <a:pt x="68" y="158"/>
                  </a:lnTo>
                  <a:lnTo>
                    <a:pt x="71" y="154"/>
                  </a:lnTo>
                  <a:lnTo>
                    <a:pt x="73" y="154"/>
                  </a:lnTo>
                  <a:lnTo>
                    <a:pt x="79" y="158"/>
                  </a:lnTo>
                  <a:lnTo>
                    <a:pt x="84" y="167"/>
                  </a:lnTo>
                  <a:lnTo>
                    <a:pt x="81" y="167"/>
                  </a:lnTo>
                  <a:lnTo>
                    <a:pt x="77" y="174"/>
                  </a:lnTo>
                  <a:lnTo>
                    <a:pt x="73" y="178"/>
                  </a:lnTo>
                  <a:lnTo>
                    <a:pt x="77" y="182"/>
                  </a:lnTo>
                  <a:lnTo>
                    <a:pt x="84" y="183"/>
                  </a:lnTo>
                  <a:lnTo>
                    <a:pt x="112" y="202"/>
                  </a:lnTo>
                  <a:lnTo>
                    <a:pt x="150" y="213"/>
                  </a:lnTo>
                  <a:lnTo>
                    <a:pt x="163" y="222"/>
                  </a:lnTo>
                  <a:lnTo>
                    <a:pt x="185" y="233"/>
                  </a:lnTo>
                  <a:lnTo>
                    <a:pt x="203" y="246"/>
                  </a:lnTo>
                  <a:lnTo>
                    <a:pt x="209" y="253"/>
                  </a:lnTo>
                  <a:lnTo>
                    <a:pt x="260" y="293"/>
                  </a:lnTo>
                  <a:lnTo>
                    <a:pt x="271" y="312"/>
                  </a:lnTo>
                  <a:lnTo>
                    <a:pt x="280" y="315"/>
                  </a:lnTo>
                  <a:lnTo>
                    <a:pt x="277" y="317"/>
                  </a:lnTo>
                  <a:lnTo>
                    <a:pt x="286" y="319"/>
                  </a:lnTo>
                  <a:lnTo>
                    <a:pt x="293" y="330"/>
                  </a:lnTo>
                  <a:lnTo>
                    <a:pt x="324" y="308"/>
                  </a:lnTo>
                  <a:lnTo>
                    <a:pt x="352" y="277"/>
                  </a:lnTo>
                  <a:lnTo>
                    <a:pt x="359" y="264"/>
                  </a:lnTo>
                  <a:lnTo>
                    <a:pt x="365" y="253"/>
                  </a:lnTo>
                  <a:lnTo>
                    <a:pt x="388" y="238"/>
                  </a:lnTo>
                  <a:lnTo>
                    <a:pt x="394" y="231"/>
                  </a:lnTo>
                  <a:lnTo>
                    <a:pt x="396" y="229"/>
                  </a:lnTo>
                  <a:lnTo>
                    <a:pt x="394" y="220"/>
                  </a:lnTo>
                  <a:lnTo>
                    <a:pt x="392" y="213"/>
                  </a:lnTo>
                  <a:lnTo>
                    <a:pt x="396" y="207"/>
                  </a:lnTo>
                  <a:lnTo>
                    <a:pt x="401" y="209"/>
                  </a:lnTo>
                  <a:lnTo>
                    <a:pt x="403" y="209"/>
                  </a:lnTo>
                  <a:lnTo>
                    <a:pt x="409" y="215"/>
                  </a:lnTo>
                  <a:lnTo>
                    <a:pt x="414" y="215"/>
                  </a:lnTo>
                  <a:lnTo>
                    <a:pt x="416" y="213"/>
                  </a:lnTo>
                  <a:lnTo>
                    <a:pt x="423" y="202"/>
                  </a:lnTo>
                  <a:lnTo>
                    <a:pt x="423" y="198"/>
                  </a:lnTo>
                  <a:lnTo>
                    <a:pt x="432" y="194"/>
                  </a:lnTo>
                  <a:lnTo>
                    <a:pt x="436" y="193"/>
                  </a:lnTo>
                  <a:lnTo>
                    <a:pt x="436" y="178"/>
                  </a:lnTo>
                  <a:lnTo>
                    <a:pt x="423" y="165"/>
                  </a:lnTo>
                  <a:lnTo>
                    <a:pt x="423" y="152"/>
                  </a:lnTo>
                  <a:lnTo>
                    <a:pt x="425" y="141"/>
                  </a:lnTo>
                  <a:lnTo>
                    <a:pt x="429" y="130"/>
                  </a:lnTo>
                  <a:lnTo>
                    <a:pt x="429" y="121"/>
                  </a:lnTo>
                  <a:lnTo>
                    <a:pt x="425" y="114"/>
                  </a:lnTo>
                  <a:lnTo>
                    <a:pt x="429" y="95"/>
                  </a:lnTo>
                  <a:lnTo>
                    <a:pt x="431" y="81"/>
                  </a:lnTo>
                  <a:lnTo>
                    <a:pt x="436" y="72"/>
                  </a:lnTo>
                  <a:lnTo>
                    <a:pt x="396" y="28"/>
                  </a:lnTo>
                  <a:lnTo>
                    <a:pt x="394" y="24"/>
                  </a:lnTo>
                  <a:lnTo>
                    <a:pt x="387" y="11"/>
                  </a:lnTo>
                  <a:lnTo>
                    <a:pt x="387" y="6"/>
                  </a:lnTo>
                  <a:lnTo>
                    <a:pt x="385" y="2"/>
                  </a:lnTo>
                  <a:lnTo>
                    <a:pt x="381" y="0"/>
                  </a:lnTo>
                  <a:lnTo>
                    <a:pt x="377" y="2"/>
                  </a:lnTo>
                  <a:lnTo>
                    <a:pt x="372" y="6"/>
                  </a:lnTo>
                  <a:lnTo>
                    <a:pt x="354" y="17"/>
                  </a:lnTo>
                  <a:lnTo>
                    <a:pt x="348" y="28"/>
                  </a:lnTo>
                  <a:lnTo>
                    <a:pt x="344" y="30"/>
                  </a:lnTo>
                  <a:lnTo>
                    <a:pt x="339" y="30"/>
                  </a:lnTo>
                  <a:lnTo>
                    <a:pt x="333" y="35"/>
                  </a:lnTo>
                  <a:lnTo>
                    <a:pt x="319" y="41"/>
                  </a:lnTo>
                  <a:lnTo>
                    <a:pt x="317" y="42"/>
                  </a:lnTo>
                  <a:lnTo>
                    <a:pt x="310" y="37"/>
                  </a:lnTo>
                  <a:lnTo>
                    <a:pt x="269" y="35"/>
                  </a:lnTo>
                  <a:lnTo>
                    <a:pt x="242" y="24"/>
                  </a:lnTo>
                  <a:lnTo>
                    <a:pt x="238" y="24"/>
                  </a:lnTo>
                  <a:lnTo>
                    <a:pt x="227" y="28"/>
                  </a:lnTo>
                  <a:lnTo>
                    <a:pt x="224" y="33"/>
                  </a:lnTo>
                  <a:lnTo>
                    <a:pt x="216" y="48"/>
                  </a:lnTo>
                  <a:lnTo>
                    <a:pt x="194" y="68"/>
                  </a:lnTo>
                  <a:lnTo>
                    <a:pt x="178" y="79"/>
                  </a:lnTo>
                  <a:lnTo>
                    <a:pt x="176" y="81"/>
                  </a:lnTo>
                  <a:lnTo>
                    <a:pt x="169" y="83"/>
                  </a:lnTo>
                  <a:lnTo>
                    <a:pt x="163" y="83"/>
                  </a:lnTo>
                  <a:lnTo>
                    <a:pt x="158" y="84"/>
                  </a:lnTo>
                  <a:lnTo>
                    <a:pt x="154" y="90"/>
                  </a:lnTo>
                  <a:lnTo>
                    <a:pt x="145" y="90"/>
                  </a:lnTo>
                  <a:lnTo>
                    <a:pt x="139" y="92"/>
                  </a:lnTo>
                  <a:lnTo>
                    <a:pt x="132" y="90"/>
                  </a:lnTo>
                  <a:lnTo>
                    <a:pt x="130" y="92"/>
                  </a:lnTo>
                  <a:lnTo>
                    <a:pt x="125" y="90"/>
                  </a:lnTo>
                  <a:lnTo>
                    <a:pt x="125" y="88"/>
                  </a:lnTo>
                  <a:lnTo>
                    <a:pt x="115" y="79"/>
                  </a:lnTo>
                  <a:lnTo>
                    <a:pt x="112" y="92"/>
                  </a:lnTo>
                  <a:lnTo>
                    <a:pt x="108" y="97"/>
                  </a:lnTo>
                  <a:lnTo>
                    <a:pt x="108" y="103"/>
                  </a:lnTo>
                  <a:lnTo>
                    <a:pt x="104" y="105"/>
                  </a:lnTo>
                  <a:lnTo>
                    <a:pt x="97" y="105"/>
                  </a:lnTo>
                  <a:lnTo>
                    <a:pt x="93" y="99"/>
                  </a:lnTo>
                  <a:lnTo>
                    <a:pt x="77" y="97"/>
                  </a:lnTo>
                  <a:lnTo>
                    <a:pt x="71" y="97"/>
                  </a:lnTo>
                  <a:lnTo>
                    <a:pt x="61" y="92"/>
                  </a:lnTo>
                  <a:lnTo>
                    <a:pt x="53" y="90"/>
                  </a:lnTo>
                  <a:lnTo>
                    <a:pt x="48" y="90"/>
                  </a:lnTo>
                  <a:lnTo>
                    <a:pt x="42" y="92"/>
                  </a:lnTo>
                  <a:lnTo>
                    <a:pt x="33" y="112"/>
                  </a:lnTo>
                  <a:lnTo>
                    <a:pt x="0" y="13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8" name="Google Shape;460;p32">
              <a:extLst>
                <a:ext uri="{FF2B5EF4-FFF2-40B4-BE49-F238E27FC236}">
                  <a16:creationId xmlns:a16="http://schemas.microsoft.com/office/drawing/2014/main" id="{7266B8E3-F5A9-F725-E0BC-28473AE0319F}"/>
                </a:ext>
              </a:extLst>
            </p:cNvPr>
            <p:cNvSpPr/>
            <p:nvPr/>
          </p:nvSpPr>
          <p:spPr>
            <a:xfrm>
              <a:off x="7925628" y="4661979"/>
              <a:ext cx="282823" cy="200048"/>
            </a:xfrm>
            <a:custGeom>
              <a:avLst/>
              <a:gdLst/>
              <a:ahLst/>
              <a:cxnLst/>
              <a:rect l="l" t="t" r="r" b="b"/>
              <a:pathLst>
                <a:path w="436" h="330" extrusionOk="0">
                  <a:moveTo>
                    <a:pt x="0" y="134"/>
                  </a:moveTo>
                  <a:lnTo>
                    <a:pt x="24" y="143"/>
                  </a:lnTo>
                  <a:lnTo>
                    <a:pt x="28" y="145"/>
                  </a:lnTo>
                  <a:lnTo>
                    <a:pt x="31" y="145"/>
                  </a:lnTo>
                  <a:lnTo>
                    <a:pt x="35" y="150"/>
                  </a:lnTo>
                  <a:lnTo>
                    <a:pt x="35" y="154"/>
                  </a:lnTo>
                  <a:lnTo>
                    <a:pt x="39" y="154"/>
                  </a:lnTo>
                  <a:lnTo>
                    <a:pt x="39" y="152"/>
                  </a:lnTo>
                  <a:lnTo>
                    <a:pt x="40" y="154"/>
                  </a:lnTo>
                  <a:lnTo>
                    <a:pt x="46" y="152"/>
                  </a:lnTo>
                  <a:lnTo>
                    <a:pt x="48" y="152"/>
                  </a:lnTo>
                  <a:lnTo>
                    <a:pt x="50" y="154"/>
                  </a:lnTo>
                  <a:lnTo>
                    <a:pt x="53" y="154"/>
                  </a:lnTo>
                  <a:lnTo>
                    <a:pt x="50" y="152"/>
                  </a:lnTo>
                  <a:lnTo>
                    <a:pt x="57" y="145"/>
                  </a:lnTo>
                  <a:lnTo>
                    <a:pt x="62" y="145"/>
                  </a:lnTo>
                  <a:lnTo>
                    <a:pt x="68" y="150"/>
                  </a:lnTo>
                  <a:lnTo>
                    <a:pt x="68" y="154"/>
                  </a:lnTo>
                  <a:lnTo>
                    <a:pt x="68" y="158"/>
                  </a:lnTo>
                  <a:lnTo>
                    <a:pt x="71" y="154"/>
                  </a:lnTo>
                  <a:lnTo>
                    <a:pt x="73" y="154"/>
                  </a:lnTo>
                  <a:lnTo>
                    <a:pt x="79" y="158"/>
                  </a:lnTo>
                  <a:lnTo>
                    <a:pt x="84" y="167"/>
                  </a:lnTo>
                  <a:lnTo>
                    <a:pt x="81" y="167"/>
                  </a:lnTo>
                  <a:lnTo>
                    <a:pt x="77" y="174"/>
                  </a:lnTo>
                  <a:lnTo>
                    <a:pt x="73" y="178"/>
                  </a:lnTo>
                  <a:lnTo>
                    <a:pt x="77" y="182"/>
                  </a:lnTo>
                  <a:lnTo>
                    <a:pt x="84" y="183"/>
                  </a:lnTo>
                  <a:lnTo>
                    <a:pt x="112" y="202"/>
                  </a:lnTo>
                  <a:lnTo>
                    <a:pt x="150" y="213"/>
                  </a:lnTo>
                  <a:lnTo>
                    <a:pt x="163" y="222"/>
                  </a:lnTo>
                  <a:lnTo>
                    <a:pt x="185" y="233"/>
                  </a:lnTo>
                  <a:lnTo>
                    <a:pt x="203" y="246"/>
                  </a:lnTo>
                  <a:lnTo>
                    <a:pt x="209" y="253"/>
                  </a:lnTo>
                  <a:lnTo>
                    <a:pt x="260" y="293"/>
                  </a:lnTo>
                  <a:lnTo>
                    <a:pt x="271" y="312"/>
                  </a:lnTo>
                  <a:lnTo>
                    <a:pt x="280" y="315"/>
                  </a:lnTo>
                  <a:lnTo>
                    <a:pt x="277" y="317"/>
                  </a:lnTo>
                  <a:lnTo>
                    <a:pt x="286" y="319"/>
                  </a:lnTo>
                  <a:lnTo>
                    <a:pt x="293" y="330"/>
                  </a:lnTo>
                  <a:lnTo>
                    <a:pt x="324" y="308"/>
                  </a:lnTo>
                  <a:lnTo>
                    <a:pt x="352" y="277"/>
                  </a:lnTo>
                  <a:lnTo>
                    <a:pt x="359" y="264"/>
                  </a:lnTo>
                  <a:lnTo>
                    <a:pt x="365" y="253"/>
                  </a:lnTo>
                  <a:lnTo>
                    <a:pt x="388" y="238"/>
                  </a:lnTo>
                  <a:lnTo>
                    <a:pt x="394" y="231"/>
                  </a:lnTo>
                  <a:lnTo>
                    <a:pt x="396" y="229"/>
                  </a:lnTo>
                  <a:lnTo>
                    <a:pt x="394" y="220"/>
                  </a:lnTo>
                  <a:lnTo>
                    <a:pt x="392" y="213"/>
                  </a:lnTo>
                  <a:lnTo>
                    <a:pt x="396" y="207"/>
                  </a:lnTo>
                  <a:lnTo>
                    <a:pt x="401" y="209"/>
                  </a:lnTo>
                  <a:lnTo>
                    <a:pt x="403" y="209"/>
                  </a:lnTo>
                  <a:lnTo>
                    <a:pt x="409" y="215"/>
                  </a:lnTo>
                  <a:lnTo>
                    <a:pt x="414" y="215"/>
                  </a:lnTo>
                  <a:lnTo>
                    <a:pt x="416" y="213"/>
                  </a:lnTo>
                  <a:lnTo>
                    <a:pt x="423" y="202"/>
                  </a:lnTo>
                  <a:lnTo>
                    <a:pt x="423" y="198"/>
                  </a:lnTo>
                  <a:lnTo>
                    <a:pt x="432" y="194"/>
                  </a:lnTo>
                  <a:lnTo>
                    <a:pt x="436" y="193"/>
                  </a:lnTo>
                  <a:lnTo>
                    <a:pt x="436" y="178"/>
                  </a:lnTo>
                  <a:lnTo>
                    <a:pt x="423" y="165"/>
                  </a:lnTo>
                  <a:lnTo>
                    <a:pt x="423" y="152"/>
                  </a:lnTo>
                  <a:lnTo>
                    <a:pt x="425" y="141"/>
                  </a:lnTo>
                  <a:lnTo>
                    <a:pt x="429" y="130"/>
                  </a:lnTo>
                  <a:lnTo>
                    <a:pt x="429" y="121"/>
                  </a:lnTo>
                  <a:lnTo>
                    <a:pt x="425" y="114"/>
                  </a:lnTo>
                  <a:lnTo>
                    <a:pt x="429" y="95"/>
                  </a:lnTo>
                  <a:lnTo>
                    <a:pt x="431" y="81"/>
                  </a:lnTo>
                  <a:lnTo>
                    <a:pt x="436" y="72"/>
                  </a:lnTo>
                  <a:lnTo>
                    <a:pt x="396" y="28"/>
                  </a:lnTo>
                  <a:lnTo>
                    <a:pt x="394" y="24"/>
                  </a:lnTo>
                  <a:lnTo>
                    <a:pt x="387" y="11"/>
                  </a:lnTo>
                  <a:lnTo>
                    <a:pt x="387" y="6"/>
                  </a:lnTo>
                  <a:lnTo>
                    <a:pt x="385" y="2"/>
                  </a:lnTo>
                  <a:lnTo>
                    <a:pt x="381" y="0"/>
                  </a:lnTo>
                  <a:lnTo>
                    <a:pt x="377" y="2"/>
                  </a:lnTo>
                  <a:lnTo>
                    <a:pt x="372" y="6"/>
                  </a:lnTo>
                  <a:lnTo>
                    <a:pt x="354" y="17"/>
                  </a:lnTo>
                  <a:lnTo>
                    <a:pt x="348" y="28"/>
                  </a:lnTo>
                  <a:lnTo>
                    <a:pt x="344" y="30"/>
                  </a:lnTo>
                  <a:lnTo>
                    <a:pt x="339" y="30"/>
                  </a:lnTo>
                  <a:lnTo>
                    <a:pt x="333" y="35"/>
                  </a:lnTo>
                  <a:lnTo>
                    <a:pt x="319" y="41"/>
                  </a:lnTo>
                  <a:lnTo>
                    <a:pt x="317" y="42"/>
                  </a:lnTo>
                  <a:lnTo>
                    <a:pt x="310" y="37"/>
                  </a:lnTo>
                  <a:lnTo>
                    <a:pt x="269" y="35"/>
                  </a:lnTo>
                  <a:lnTo>
                    <a:pt x="242" y="24"/>
                  </a:lnTo>
                  <a:lnTo>
                    <a:pt x="238" y="24"/>
                  </a:lnTo>
                  <a:lnTo>
                    <a:pt x="227" y="28"/>
                  </a:lnTo>
                  <a:lnTo>
                    <a:pt x="224" y="33"/>
                  </a:lnTo>
                  <a:lnTo>
                    <a:pt x="216" y="48"/>
                  </a:lnTo>
                  <a:lnTo>
                    <a:pt x="194" y="68"/>
                  </a:lnTo>
                  <a:lnTo>
                    <a:pt x="178" y="79"/>
                  </a:lnTo>
                  <a:lnTo>
                    <a:pt x="176" y="81"/>
                  </a:lnTo>
                  <a:lnTo>
                    <a:pt x="169" y="83"/>
                  </a:lnTo>
                  <a:lnTo>
                    <a:pt x="163" y="83"/>
                  </a:lnTo>
                  <a:lnTo>
                    <a:pt x="158" y="84"/>
                  </a:lnTo>
                  <a:lnTo>
                    <a:pt x="154" y="90"/>
                  </a:lnTo>
                  <a:lnTo>
                    <a:pt x="145" y="90"/>
                  </a:lnTo>
                  <a:lnTo>
                    <a:pt x="139" y="92"/>
                  </a:lnTo>
                  <a:lnTo>
                    <a:pt x="132" y="90"/>
                  </a:lnTo>
                  <a:lnTo>
                    <a:pt x="130" y="92"/>
                  </a:lnTo>
                  <a:lnTo>
                    <a:pt x="125" y="90"/>
                  </a:lnTo>
                  <a:lnTo>
                    <a:pt x="125" y="88"/>
                  </a:lnTo>
                  <a:lnTo>
                    <a:pt x="115" y="79"/>
                  </a:lnTo>
                  <a:lnTo>
                    <a:pt x="112" y="92"/>
                  </a:lnTo>
                  <a:lnTo>
                    <a:pt x="108" y="97"/>
                  </a:lnTo>
                  <a:lnTo>
                    <a:pt x="108" y="103"/>
                  </a:lnTo>
                  <a:lnTo>
                    <a:pt x="104" y="105"/>
                  </a:lnTo>
                  <a:lnTo>
                    <a:pt x="97" y="105"/>
                  </a:lnTo>
                  <a:lnTo>
                    <a:pt x="93" y="99"/>
                  </a:lnTo>
                  <a:lnTo>
                    <a:pt x="77" y="97"/>
                  </a:lnTo>
                  <a:lnTo>
                    <a:pt x="71" y="97"/>
                  </a:lnTo>
                  <a:lnTo>
                    <a:pt x="61" y="92"/>
                  </a:lnTo>
                  <a:lnTo>
                    <a:pt x="53" y="90"/>
                  </a:lnTo>
                  <a:lnTo>
                    <a:pt x="48" y="90"/>
                  </a:lnTo>
                  <a:lnTo>
                    <a:pt x="42" y="92"/>
                  </a:lnTo>
                  <a:lnTo>
                    <a:pt x="33" y="112"/>
                  </a:lnTo>
                  <a:lnTo>
                    <a:pt x="0" y="13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59" name="Google Shape;461;p32">
              <a:extLst>
                <a:ext uri="{FF2B5EF4-FFF2-40B4-BE49-F238E27FC236}">
                  <a16:creationId xmlns:a16="http://schemas.microsoft.com/office/drawing/2014/main" id="{F3E5A5FE-2683-457E-A508-F4E5A76430B2}"/>
                </a:ext>
              </a:extLst>
            </p:cNvPr>
            <p:cNvSpPr/>
            <p:nvPr/>
          </p:nvSpPr>
          <p:spPr>
            <a:xfrm>
              <a:off x="7416544" y="2956753"/>
              <a:ext cx="1002990" cy="1080252"/>
            </a:xfrm>
            <a:custGeom>
              <a:avLst/>
              <a:gdLst/>
              <a:ahLst/>
              <a:cxnLst/>
              <a:rect l="l" t="t" r="r" b="b"/>
              <a:pathLst>
                <a:path w="1554" h="1763" extrusionOk="0">
                  <a:moveTo>
                    <a:pt x="0" y="565"/>
                  </a:moveTo>
                  <a:lnTo>
                    <a:pt x="4" y="598"/>
                  </a:lnTo>
                  <a:lnTo>
                    <a:pt x="6" y="631"/>
                  </a:lnTo>
                  <a:lnTo>
                    <a:pt x="20" y="669"/>
                  </a:lnTo>
                  <a:lnTo>
                    <a:pt x="33" y="708"/>
                  </a:lnTo>
                  <a:lnTo>
                    <a:pt x="50" y="724"/>
                  </a:lnTo>
                  <a:lnTo>
                    <a:pt x="57" y="728"/>
                  </a:lnTo>
                  <a:lnTo>
                    <a:pt x="63" y="728"/>
                  </a:lnTo>
                  <a:lnTo>
                    <a:pt x="75" y="731"/>
                  </a:lnTo>
                  <a:lnTo>
                    <a:pt x="90" y="757"/>
                  </a:lnTo>
                  <a:lnTo>
                    <a:pt x="105" y="774"/>
                  </a:lnTo>
                  <a:lnTo>
                    <a:pt x="112" y="795"/>
                  </a:lnTo>
                  <a:lnTo>
                    <a:pt x="130" y="823"/>
                  </a:lnTo>
                  <a:lnTo>
                    <a:pt x="143" y="852"/>
                  </a:lnTo>
                  <a:lnTo>
                    <a:pt x="149" y="867"/>
                  </a:lnTo>
                  <a:lnTo>
                    <a:pt x="156" y="887"/>
                  </a:lnTo>
                  <a:lnTo>
                    <a:pt x="171" y="922"/>
                  </a:lnTo>
                  <a:lnTo>
                    <a:pt x="189" y="935"/>
                  </a:lnTo>
                  <a:lnTo>
                    <a:pt x="209" y="931"/>
                  </a:lnTo>
                  <a:lnTo>
                    <a:pt x="222" y="922"/>
                  </a:lnTo>
                  <a:lnTo>
                    <a:pt x="237" y="922"/>
                  </a:lnTo>
                  <a:lnTo>
                    <a:pt x="248" y="918"/>
                  </a:lnTo>
                  <a:lnTo>
                    <a:pt x="264" y="915"/>
                  </a:lnTo>
                  <a:lnTo>
                    <a:pt x="279" y="909"/>
                  </a:lnTo>
                  <a:lnTo>
                    <a:pt x="295" y="922"/>
                  </a:lnTo>
                  <a:lnTo>
                    <a:pt x="303" y="927"/>
                  </a:lnTo>
                  <a:lnTo>
                    <a:pt x="321" y="964"/>
                  </a:lnTo>
                  <a:lnTo>
                    <a:pt x="330" y="970"/>
                  </a:lnTo>
                  <a:lnTo>
                    <a:pt x="363" y="1034"/>
                  </a:lnTo>
                  <a:lnTo>
                    <a:pt x="359" y="1057"/>
                  </a:lnTo>
                  <a:lnTo>
                    <a:pt x="370" y="1078"/>
                  </a:lnTo>
                  <a:lnTo>
                    <a:pt x="363" y="1103"/>
                  </a:lnTo>
                  <a:lnTo>
                    <a:pt x="376" y="1153"/>
                  </a:lnTo>
                  <a:lnTo>
                    <a:pt x="383" y="1175"/>
                  </a:lnTo>
                  <a:lnTo>
                    <a:pt x="403" y="1204"/>
                  </a:lnTo>
                  <a:lnTo>
                    <a:pt x="411" y="1252"/>
                  </a:lnTo>
                  <a:lnTo>
                    <a:pt x="416" y="1263"/>
                  </a:lnTo>
                  <a:lnTo>
                    <a:pt x="427" y="1275"/>
                  </a:lnTo>
                  <a:lnTo>
                    <a:pt x="433" y="1290"/>
                  </a:lnTo>
                  <a:lnTo>
                    <a:pt x="436" y="1296"/>
                  </a:lnTo>
                  <a:lnTo>
                    <a:pt x="451" y="1327"/>
                  </a:lnTo>
                  <a:lnTo>
                    <a:pt x="456" y="1345"/>
                  </a:lnTo>
                  <a:lnTo>
                    <a:pt x="471" y="1362"/>
                  </a:lnTo>
                  <a:lnTo>
                    <a:pt x="466" y="1369"/>
                  </a:lnTo>
                  <a:lnTo>
                    <a:pt x="473" y="1374"/>
                  </a:lnTo>
                  <a:lnTo>
                    <a:pt x="489" y="1374"/>
                  </a:lnTo>
                  <a:lnTo>
                    <a:pt x="519" y="1376"/>
                  </a:lnTo>
                  <a:lnTo>
                    <a:pt x="533" y="1398"/>
                  </a:lnTo>
                  <a:lnTo>
                    <a:pt x="533" y="1422"/>
                  </a:lnTo>
                  <a:lnTo>
                    <a:pt x="526" y="1459"/>
                  </a:lnTo>
                  <a:lnTo>
                    <a:pt x="533" y="1466"/>
                  </a:lnTo>
                  <a:lnTo>
                    <a:pt x="645" y="1484"/>
                  </a:lnTo>
                  <a:lnTo>
                    <a:pt x="641" y="1501"/>
                  </a:lnTo>
                  <a:lnTo>
                    <a:pt x="645" y="1504"/>
                  </a:lnTo>
                  <a:lnTo>
                    <a:pt x="671" y="1563"/>
                  </a:lnTo>
                  <a:lnTo>
                    <a:pt x="652" y="1583"/>
                  </a:lnTo>
                  <a:lnTo>
                    <a:pt x="645" y="1592"/>
                  </a:lnTo>
                  <a:lnTo>
                    <a:pt x="645" y="1607"/>
                  </a:lnTo>
                  <a:lnTo>
                    <a:pt x="652" y="1612"/>
                  </a:lnTo>
                  <a:lnTo>
                    <a:pt x="678" y="1614"/>
                  </a:lnTo>
                  <a:lnTo>
                    <a:pt x="689" y="1612"/>
                  </a:lnTo>
                  <a:lnTo>
                    <a:pt x="698" y="1603"/>
                  </a:lnTo>
                  <a:lnTo>
                    <a:pt x="724" y="1585"/>
                  </a:lnTo>
                  <a:lnTo>
                    <a:pt x="751" y="1583"/>
                  </a:lnTo>
                  <a:lnTo>
                    <a:pt x="772" y="1585"/>
                  </a:lnTo>
                  <a:lnTo>
                    <a:pt x="788" y="1603"/>
                  </a:lnTo>
                  <a:lnTo>
                    <a:pt x="795" y="1645"/>
                  </a:lnTo>
                  <a:lnTo>
                    <a:pt x="808" y="1662"/>
                  </a:lnTo>
                  <a:lnTo>
                    <a:pt x="819" y="1667"/>
                  </a:lnTo>
                  <a:lnTo>
                    <a:pt x="845" y="1677"/>
                  </a:lnTo>
                  <a:lnTo>
                    <a:pt x="870" y="1675"/>
                  </a:lnTo>
                  <a:lnTo>
                    <a:pt x="874" y="1675"/>
                  </a:lnTo>
                  <a:lnTo>
                    <a:pt x="880" y="1675"/>
                  </a:lnTo>
                  <a:lnTo>
                    <a:pt x="891" y="1671"/>
                  </a:lnTo>
                  <a:lnTo>
                    <a:pt x="905" y="1763"/>
                  </a:lnTo>
                  <a:lnTo>
                    <a:pt x="940" y="1691"/>
                  </a:lnTo>
                  <a:lnTo>
                    <a:pt x="935" y="1645"/>
                  </a:lnTo>
                  <a:lnTo>
                    <a:pt x="933" y="1609"/>
                  </a:lnTo>
                  <a:lnTo>
                    <a:pt x="944" y="1415"/>
                  </a:lnTo>
                  <a:lnTo>
                    <a:pt x="964" y="1398"/>
                  </a:lnTo>
                  <a:lnTo>
                    <a:pt x="966" y="1384"/>
                  </a:lnTo>
                  <a:lnTo>
                    <a:pt x="966" y="1336"/>
                  </a:lnTo>
                  <a:lnTo>
                    <a:pt x="980" y="1286"/>
                  </a:lnTo>
                  <a:lnTo>
                    <a:pt x="986" y="1279"/>
                  </a:lnTo>
                  <a:lnTo>
                    <a:pt x="1019" y="1263"/>
                  </a:lnTo>
                  <a:lnTo>
                    <a:pt x="1019" y="1242"/>
                  </a:lnTo>
                  <a:lnTo>
                    <a:pt x="1026" y="1235"/>
                  </a:lnTo>
                  <a:lnTo>
                    <a:pt x="1067" y="1233"/>
                  </a:lnTo>
                  <a:lnTo>
                    <a:pt x="1072" y="1224"/>
                  </a:lnTo>
                  <a:lnTo>
                    <a:pt x="1057" y="1204"/>
                  </a:lnTo>
                  <a:lnTo>
                    <a:pt x="1065" y="1177"/>
                  </a:lnTo>
                  <a:lnTo>
                    <a:pt x="1057" y="1144"/>
                  </a:lnTo>
                  <a:lnTo>
                    <a:pt x="1076" y="1090"/>
                  </a:lnTo>
                  <a:lnTo>
                    <a:pt x="1081" y="1081"/>
                  </a:lnTo>
                  <a:lnTo>
                    <a:pt x="1121" y="1061"/>
                  </a:lnTo>
                  <a:lnTo>
                    <a:pt x="1129" y="1061"/>
                  </a:lnTo>
                  <a:lnTo>
                    <a:pt x="1149" y="1028"/>
                  </a:lnTo>
                  <a:lnTo>
                    <a:pt x="1158" y="1019"/>
                  </a:lnTo>
                  <a:lnTo>
                    <a:pt x="1197" y="986"/>
                  </a:lnTo>
                  <a:lnTo>
                    <a:pt x="1206" y="979"/>
                  </a:lnTo>
                  <a:lnTo>
                    <a:pt x="1206" y="953"/>
                  </a:lnTo>
                  <a:lnTo>
                    <a:pt x="1217" y="942"/>
                  </a:lnTo>
                  <a:lnTo>
                    <a:pt x="1250" y="935"/>
                  </a:lnTo>
                  <a:lnTo>
                    <a:pt x="1288" y="942"/>
                  </a:lnTo>
                  <a:lnTo>
                    <a:pt x="1319" y="946"/>
                  </a:lnTo>
                  <a:lnTo>
                    <a:pt x="1354" y="957"/>
                  </a:lnTo>
                  <a:lnTo>
                    <a:pt x="1409" y="957"/>
                  </a:lnTo>
                  <a:lnTo>
                    <a:pt x="1429" y="970"/>
                  </a:lnTo>
                  <a:lnTo>
                    <a:pt x="1448" y="960"/>
                  </a:lnTo>
                  <a:lnTo>
                    <a:pt x="1471" y="955"/>
                  </a:lnTo>
                  <a:lnTo>
                    <a:pt x="1495" y="955"/>
                  </a:lnTo>
                  <a:lnTo>
                    <a:pt x="1519" y="949"/>
                  </a:lnTo>
                  <a:lnTo>
                    <a:pt x="1539" y="953"/>
                  </a:lnTo>
                  <a:lnTo>
                    <a:pt x="1550" y="946"/>
                  </a:lnTo>
                  <a:lnTo>
                    <a:pt x="1554" y="893"/>
                  </a:lnTo>
                  <a:lnTo>
                    <a:pt x="1547" y="823"/>
                  </a:lnTo>
                  <a:lnTo>
                    <a:pt x="1525" y="774"/>
                  </a:lnTo>
                  <a:lnTo>
                    <a:pt x="1504" y="752"/>
                  </a:lnTo>
                  <a:lnTo>
                    <a:pt x="1486" y="708"/>
                  </a:lnTo>
                  <a:lnTo>
                    <a:pt x="1471" y="684"/>
                  </a:lnTo>
                  <a:lnTo>
                    <a:pt x="1455" y="717"/>
                  </a:lnTo>
                  <a:lnTo>
                    <a:pt x="1455" y="728"/>
                  </a:lnTo>
                  <a:lnTo>
                    <a:pt x="1448" y="757"/>
                  </a:lnTo>
                  <a:lnTo>
                    <a:pt x="1429" y="790"/>
                  </a:lnTo>
                  <a:lnTo>
                    <a:pt x="1413" y="816"/>
                  </a:lnTo>
                  <a:lnTo>
                    <a:pt x="1404" y="799"/>
                  </a:lnTo>
                  <a:lnTo>
                    <a:pt x="1391" y="797"/>
                  </a:lnTo>
                  <a:lnTo>
                    <a:pt x="1367" y="785"/>
                  </a:lnTo>
                  <a:lnTo>
                    <a:pt x="1343" y="790"/>
                  </a:lnTo>
                  <a:lnTo>
                    <a:pt x="1301" y="792"/>
                  </a:lnTo>
                  <a:lnTo>
                    <a:pt x="1294" y="795"/>
                  </a:lnTo>
                  <a:lnTo>
                    <a:pt x="1290" y="785"/>
                  </a:lnTo>
                  <a:lnTo>
                    <a:pt x="1266" y="763"/>
                  </a:lnTo>
                  <a:lnTo>
                    <a:pt x="1250" y="720"/>
                  </a:lnTo>
                  <a:lnTo>
                    <a:pt x="1241" y="709"/>
                  </a:lnTo>
                  <a:lnTo>
                    <a:pt x="1235" y="687"/>
                  </a:lnTo>
                  <a:lnTo>
                    <a:pt x="1219" y="676"/>
                  </a:lnTo>
                  <a:lnTo>
                    <a:pt x="1202" y="653"/>
                  </a:lnTo>
                  <a:lnTo>
                    <a:pt x="1191" y="643"/>
                  </a:lnTo>
                  <a:lnTo>
                    <a:pt x="1187" y="631"/>
                  </a:lnTo>
                  <a:lnTo>
                    <a:pt x="1187" y="616"/>
                  </a:lnTo>
                  <a:lnTo>
                    <a:pt x="1191" y="605"/>
                  </a:lnTo>
                  <a:lnTo>
                    <a:pt x="1202" y="592"/>
                  </a:lnTo>
                  <a:lnTo>
                    <a:pt x="1224" y="592"/>
                  </a:lnTo>
                  <a:lnTo>
                    <a:pt x="1231" y="590"/>
                  </a:lnTo>
                  <a:lnTo>
                    <a:pt x="1231" y="576"/>
                  </a:lnTo>
                  <a:lnTo>
                    <a:pt x="1209" y="541"/>
                  </a:lnTo>
                  <a:lnTo>
                    <a:pt x="1204" y="537"/>
                  </a:lnTo>
                  <a:lnTo>
                    <a:pt x="1198" y="528"/>
                  </a:lnTo>
                  <a:lnTo>
                    <a:pt x="1198" y="519"/>
                  </a:lnTo>
                  <a:lnTo>
                    <a:pt x="1228" y="458"/>
                  </a:lnTo>
                  <a:lnTo>
                    <a:pt x="1239" y="442"/>
                  </a:lnTo>
                  <a:lnTo>
                    <a:pt x="1250" y="418"/>
                  </a:lnTo>
                  <a:lnTo>
                    <a:pt x="1244" y="394"/>
                  </a:lnTo>
                  <a:lnTo>
                    <a:pt x="1244" y="369"/>
                  </a:lnTo>
                  <a:lnTo>
                    <a:pt x="1241" y="312"/>
                  </a:lnTo>
                  <a:lnTo>
                    <a:pt x="1266" y="255"/>
                  </a:lnTo>
                  <a:lnTo>
                    <a:pt x="1266" y="226"/>
                  </a:lnTo>
                  <a:lnTo>
                    <a:pt x="1217" y="149"/>
                  </a:lnTo>
                  <a:lnTo>
                    <a:pt x="1198" y="120"/>
                  </a:lnTo>
                  <a:lnTo>
                    <a:pt x="1173" y="94"/>
                  </a:lnTo>
                  <a:lnTo>
                    <a:pt x="1076" y="76"/>
                  </a:lnTo>
                  <a:lnTo>
                    <a:pt x="1057" y="68"/>
                  </a:lnTo>
                  <a:lnTo>
                    <a:pt x="990" y="70"/>
                  </a:lnTo>
                  <a:lnTo>
                    <a:pt x="951" y="101"/>
                  </a:lnTo>
                  <a:lnTo>
                    <a:pt x="927" y="140"/>
                  </a:lnTo>
                  <a:lnTo>
                    <a:pt x="883" y="202"/>
                  </a:lnTo>
                  <a:lnTo>
                    <a:pt x="850" y="196"/>
                  </a:lnTo>
                  <a:lnTo>
                    <a:pt x="832" y="169"/>
                  </a:lnTo>
                  <a:lnTo>
                    <a:pt x="827" y="164"/>
                  </a:lnTo>
                  <a:lnTo>
                    <a:pt x="772" y="145"/>
                  </a:lnTo>
                  <a:lnTo>
                    <a:pt x="759" y="145"/>
                  </a:lnTo>
                  <a:lnTo>
                    <a:pt x="718" y="164"/>
                  </a:lnTo>
                  <a:lnTo>
                    <a:pt x="696" y="145"/>
                  </a:lnTo>
                  <a:lnTo>
                    <a:pt x="682" y="140"/>
                  </a:lnTo>
                  <a:lnTo>
                    <a:pt x="660" y="140"/>
                  </a:lnTo>
                  <a:lnTo>
                    <a:pt x="649" y="145"/>
                  </a:lnTo>
                  <a:lnTo>
                    <a:pt x="641" y="160"/>
                  </a:lnTo>
                  <a:lnTo>
                    <a:pt x="632" y="164"/>
                  </a:lnTo>
                  <a:lnTo>
                    <a:pt x="594" y="153"/>
                  </a:lnTo>
                  <a:lnTo>
                    <a:pt x="574" y="138"/>
                  </a:lnTo>
                  <a:lnTo>
                    <a:pt x="521" y="81"/>
                  </a:lnTo>
                  <a:lnTo>
                    <a:pt x="510" y="76"/>
                  </a:lnTo>
                  <a:lnTo>
                    <a:pt x="486" y="70"/>
                  </a:lnTo>
                  <a:lnTo>
                    <a:pt x="449" y="50"/>
                  </a:lnTo>
                  <a:lnTo>
                    <a:pt x="438" y="44"/>
                  </a:lnTo>
                  <a:lnTo>
                    <a:pt x="411" y="6"/>
                  </a:lnTo>
                  <a:lnTo>
                    <a:pt x="394" y="0"/>
                  </a:lnTo>
                  <a:lnTo>
                    <a:pt x="389" y="2"/>
                  </a:lnTo>
                  <a:lnTo>
                    <a:pt x="379" y="10"/>
                  </a:lnTo>
                  <a:lnTo>
                    <a:pt x="370" y="33"/>
                  </a:lnTo>
                  <a:lnTo>
                    <a:pt x="356" y="33"/>
                  </a:lnTo>
                  <a:lnTo>
                    <a:pt x="348" y="22"/>
                  </a:lnTo>
                  <a:lnTo>
                    <a:pt x="334" y="43"/>
                  </a:lnTo>
                  <a:lnTo>
                    <a:pt x="312" y="70"/>
                  </a:lnTo>
                  <a:lnTo>
                    <a:pt x="317" y="129"/>
                  </a:lnTo>
                  <a:lnTo>
                    <a:pt x="312" y="149"/>
                  </a:lnTo>
                  <a:lnTo>
                    <a:pt x="295" y="154"/>
                  </a:lnTo>
                  <a:lnTo>
                    <a:pt x="266" y="160"/>
                  </a:lnTo>
                  <a:lnTo>
                    <a:pt x="249" y="160"/>
                  </a:lnTo>
                  <a:lnTo>
                    <a:pt x="240" y="162"/>
                  </a:lnTo>
                  <a:lnTo>
                    <a:pt x="233" y="169"/>
                  </a:lnTo>
                  <a:lnTo>
                    <a:pt x="235" y="184"/>
                  </a:lnTo>
                  <a:lnTo>
                    <a:pt x="244" y="226"/>
                  </a:lnTo>
                  <a:lnTo>
                    <a:pt x="244" y="244"/>
                  </a:lnTo>
                  <a:lnTo>
                    <a:pt x="235" y="257"/>
                  </a:lnTo>
                  <a:lnTo>
                    <a:pt x="213" y="275"/>
                  </a:lnTo>
                  <a:lnTo>
                    <a:pt x="205" y="290"/>
                  </a:lnTo>
                  <a:lnTo>
                    <a:pt x="198" y="394"/>
                  </a:lnTo>
                  <a:lnTo>
                    <a:pt x="171" y="411"/>
                  </a:lnTo>
                  <a:lnTo>
                    <a:pt x="125" y="424"/>
                  </a:lnTo>
                  <a:lnTo>
                    <a:pt x="105" y="424"/>
                  </a:lnTo>
                  <a:lnTo>
                    <a:pt x="95" y="416"/>
                  </a:lnTo>
                  <a:lnTo>
                    <a:pt x="72" y="422"/>
                  </a:lnTo>
                  <a:lnTo>
                    <a:pt x="19" y="416"/>
                  </a:lnTo>
                  <a:lnTo>
                    <a:pt x="19" y="435"/>
                  </a:lnTo>
                  <a:lnTo>
                    <a:pt x="19" y="458"/>
                  </a:lnTo>
                  <a:lnTo>
                    <a:pt x="15" y="495"/>
                  </a:lnTo>
                  <a:lnTo>
                    <a:pt x="6" y="510"/>
                  </a:lnTo>
                  <a:lnTo>
                    <a:pt x="2" y="534"/>
                  </a:lnTo>
                  <a:lnTo>
                    <a:pt x="0" y="565"/>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0" name="Google Shape;462;p32">
              <a:extLst>
                <a:ext uri="{FF2B5EF4-FFF2-40B4-BE49-F238E27FC236}">
                  <a16:creationId xmlns:a16="http://schemas.microsoft.com/office/drawing/2014/main" id="{E28892FD-6EDE-BE35-7EB7-6D28E9E65EDC}"/>
                </a:ext>
              </a:extLst>
            </p:cNvPr>
            <p:cNvSpPr/>
            <p:nvPr/>
          </p:nvSpPr>
          <p:spPr>
            <a:xfrm>
              <a:off x="7416544" y="2956753"/>
              <a:ext cx="1002990" cy="1080252"/>
            </a:xfrm>
            <a:custGeom>
              <a:avLst/>
              <a:gdLst/>
              <a:ahLst/>
              <a:cxnLst/>
              <a:rect l="l" t="t" r="r" b="b"/>
              <a:pathLst>
                <a:path w="1554" h="1763" extrusionOk="0">
                  <a:moveTo>
                    <a:pt x="0" y="565"/>
                  </a:moveTo>
                  <a:lnTo>
                    <a:pt x="4" y="598"/>
                  </a:lnTo>
                  <a:lnTo>
                    <a:pt x="6" y="631"/>
                  </a:lnTo>
                  <a:lnTo>
                    <a:pt x="20" y="669"/>
                  </a:lnTo>
                  <a:lnTo>
                    <a:pt x="33" y="708"/>
                  </a:lnTo>
                  <a:lnTo>
                    <a:pt x="50" y="724"/>
                  </a:lnTo>
                  <a:lnTo>
                    <a:pt x="57" y="728"/>
                  </a:lnTo>
                  <a:lnTo>
                    <a:pt x="63" y="728"/>
                  </a:lnTo>
                  <a:lnTo>
                    <a:pt x="75" y="731"/>
                  </a:lnTo>
                  <a:lnTo>
                    <a:pt x="90" y="757"/>
                  </a:lnTo>
                  <a:lnTo>
                    <a:pt x="105" y="774"/>
                  </a:lnTo>
                  <a:lnTo>
                    <a:pt x="112" y="795"/>
                  </a:lnTo>
                  <a:lnTo>
                    <a:pt x="130" y="823"/>
                  </a:lnTo>
                  <a:lnTo>
                    <a:pt x="143" y="852"/>
                  </a:lnTo>
                  <a:lnTo>
                    <a:pt x="149" y="867"/>
                  </a:lnTo>
                  <a:lnTo>
                    <a:pt x="156" y="887"/>
                  </a:lnTo>
                  <a:lnTo>
                    <a:pt x="171" y="922"/>
                  </a:lnTo>
                  <a:lnTo>
                    <a:pt x="189" y="935"/>
                  </a:lnTo>
                  <a:lnTo>
                    <a:pt x="209" y="931"/>
                  </a:lnTo>
                  <a:lnTo>
                    <a:pt x="222" y="922"/>
                  </a:lnTo>
                  <a:lnTo>
                    <a:pt x="237" y="922"/>
                  </a:lnTo>
                  <a:lnTo>
                    <a:pt x="248" y="918"/>
                  </a:lnTo>
                  <a:lnTo>
                    <a:pt x="264" y="915"/>
                  </a:lnTo>
                  <a:lnTo>
                    <a:pt x="279" y="909"/>
                  </a:lnTo>
                  <a:lnTo>
                    <a:pt x="295" y="922"/>
                  </a:lnTo>
                  <a:lnTo>
                    <a:pt x="303" y="927"/>
                  </a:lnTo>
                  <a:lnTo>
                    <a:pt x="321" y="964"/>
                  </a:lnTo>
                  <a:lnTo>
                    <a:pt x="330" y="970"/>
                  </a:lnTo>
                  <a:lnTo>
                    <a:pt x="363" y="1034"/>
                  </a:lnTo>
                  <a:lnTo>
                    <a:pt x="359" y="1057"/>
                  </a:lnTo>
                  <a:lnTo>
                    <a:pt x="370" y="1078"/>
                  </a:lnTo>
                  <a:lnTo>
                    <a:pt x="363" y="1103"/>
                  </a:lnTo>
                  <a:lnTo>
                    <a:pt x="376" y="1153"/>
                  </a:lnTo>
                  <a:lnTo>
                    <a:pt x="383" y="1175"/>
                  </a:lnTo>
                  <a:lnTo>
                    <a:pt x="403" y="1204"/>
                  </a:lnTo>
                  <a:lnTo>
                    <a:pt x="411" y="1252"/>
                  </a:lnTo>
                  <a:lnTo>
                    <a:pt x="416" y="1263"/>
                  </a:lnTo>
                  <a:lnTo>
                    <a:pt x="427" y="1275"/>
                  </a:lnTo>
                  <a:lnTo>
                    <a:pt x="433" y="1290"/>
                  </a:lnTo>
                  <a:lnTo>
                    <a:pt x="436" y="1296"/>
                  </a:lnTo>
                  <a:lnTo>
                    <a:pt x="451" y="1327"/>
                  </a:lnTo>
                  <a:lnTo>
                    <a:pt x="456" y="1345"/>
                  </a:lnTo>
                  <a:lnTo>
                    <a:pt x="471" y="1362"/>
                  </a:lnTo>
                  <a:lnTo>
                    <a:pt x="466" y="1369"/>
                  </a:lnTo>
                  <a:lnTo>
                    <a:pt x="473" y="1374"/>
                  </a:lnTo>
                  <a:lnTo>
                    <a:pt x="489" y="1374"/>
                  </a:lnTo>
                  <a:lnTo>
                    <a:pt x="519" y="1376"/>
                  </a:lnTo>
                  <a:lnTo>
                    <a:pt x="533" y="1398"/>
                  </a:lnTo>
                  <a:lnTo>
                    <a:pt x="533" y="1422"/>
                  </a:lnTo>
                  <a:lnTo>
                    <a:pt x="526" y="1459"/>
                  </a:lnTo>
                  <a:lnTo>
                    <a:pt x="533" y="1466"/>
                  </a:lnTo>
                  <a:lnTo>
                    <a:pt x="645" y="1484"/>
                  </a:lnTo>
                  <a:lnTo>
                    <a:pt x="641" y="1501"/>
                  </a:lnTo>
                  <a:lnTo>
                    <a:pt x="645" y="1504"/>
                  </a:lnTo>
                  <a:lnTo>
                    <a:pt x="671" y="1563"/>
                  </a:lnTo>
                  <a:lnTo>
                    <a:pt x="652" y="1583"/>
                  </a:lnTo>
                  <a:lnTo>
                    <a:pt x="645" y="1592"/>
                  </a:lnTo>
                  <a:lnTo>
                    <a:pt x="645" y="1607"/>
                  </a:lnTo>
                  <a:lnTo>
                    <a:pt x="652" y="1612"/>
                  </a:lnTo>
                  <a:lnTo>
                    <a:pt x="678" y="1614"/>
                  </a:lnTo>
                  <a:lnTo>
                    <a:pt x="689" y="1612"/>
                  </a:lnTo>
                  <a:lnTo>
                    <a:pt x="698" y="1603"/>
                  </a:lnTo>
                  <a:lnTo>
                    <a:pt x="724" y="1585"/>
                  </a:lnTo>
                  <a:lnTo>
                    <a:pt x="751" y="1583"/>
                  </a:lnTo>
                  <a:lnTo>
                    <a:pt x="772" y="1585"/>
                  </a:lnTo>
                  <a:lnTo>
                    <a:pt x="788" y="1603"/>
                  </a:lnTo>
                  <a:lnTo>
                    <a:pt x="795" y="1645"/>
                  </a:lnTo>
                  <a:lnTo>
                    <a:pt x="808" y="1662"/>
                  </a:lnTo>
                  <a:lnTo>
                    <a:pt x="819" y="1667"/>
                  </a:lnTo>
                  <a:lnTo>
                    <a:pt x="845" y="1677"/>
                  </a:lnTo>
                  <a:lnTo>
                    <a:pt x="870" y="1675"/>
                  </a:lnTo>
                  <a:lnTo>
                    <a:pt x="874" y="1675"/>
                  </a:lnTo>
                  <a:lnTo>
                    <a:pt x="880" y="1675"/>
                  </a:lnTo>
                  <a:lnTo>
                    <a:pt x="891" y="1671"/>
                  </a:lnTo>
                  <a:lnTo>
                    <a:pt x="905" y="1763"/>
                  </a:lnTo>
                  <a:lnTo>
                    <a:pt x="940" y="1691"/>
                  </a:lnTo>
                  <a:lnTo>
                    <a:pt x="935" y="1645"/>
                  </a:lnTo>
                  <a:lnTo>
                    <a:pt x="933" y="1609"/>
                  </a:lnTo>
                  <a:lnTo>
                    <a:pt x="944" y="1415"/>
                  </a:lnTo>
                  <a:lnTo>
                    <a:pt x="964" y="1398"/>
                  </a:lnTo>
                  <a:lnTo>
                    <a:pt x="966" y="1384"/>
                  </a:lnTo>
                  <a:lnTo>
                    <a:pt x="966" y="1336"/>
                  </a:lnTo>
                  <a:lnTo>
                    <a:pt x="980" y="1286"/>
                  </a:lnTo>
                  <a:lnTo>
                    <a:pt x="986" y="1279"/>
                  </a:lnTo>
                  <a:lnTo>
                    <a:pt x="1019" y="1263"/>
                  </a:lnTo>
                  <a:lnTo>
                    <a:pt x="1019" y="1242"/>
                  </a:lnTo>
                  <a:lnTo>
                    <a:pt x="1026" y="1235"/>
                  </a:lnTo>
                  <a:lnTo>
                    <a:pt x="1067" y="1233"/>
                  </a:lnTo>
                  <a:lnTo>
                    <a:pt x="1072" y="1224"/>
                  </a:lnTo>
                  <a:lnTo>
                    <a:pt x="1057" y="1204"/>
                  </a:lnTo>
                  <a:lnTo>
                    <a:pt x="1065" y="1177"/>
                  </a:lnTo>
                  <a:lnTo>
                    <a:pt x="1057" y="1144"/>
                  </a:lnTo>
                  <a:lnTo>
                    <a:pt x="1076" y="1090"/>
                  </a:lnTo>
                  <a:lnTo>
                    <a:pt x="1081" y="1081"/>
                  </a:lnTo>
                  <a:lnTo>
                    <a:pt x="1121" y="1061"/>
                  </a:lnTo>
                  <a:lnTo>
                    <a:pt x="1129" y="1061"/>
                  </a:lnTo>
                  <a:lnTo>
                    <a:pt x="1149" y="1028"/>
                  </a:lnTo>
                  <a:lnTo>
                    <a:pt x="1158" y="1019"/>
                  </a:lnTo>
                  <a:lnTo>
                    <a:pt x="1197" y="986"/>
                  </a:lnTo>
                  <a:lnTo>
                    <a:pt x="1206" y="979"/>
                  </a:lnTo>
                  <a:lnTo>
                    <a:pt x="1206" y="953"/>
                  </a:lnTo>
                  <a:lnTo>
                    <a:pt x="1217" y="942"/>
                  </a:lnTo>
                  <a:lnTo>
                    <a:pt x="1250" y="935"/>
                  </a:lnTo>
                  <a:lnTo>
                    <a:pt x="1288" y="942"/>
                  </a:lnTo>
                  <a:lnTo>
                    <a:pt x="1319" y="946"/>
                  </a:lnTo>
                  <a:lnTo>
                    <a:pt x="1354" y="957"/>
                  </a:lnTo>
                  <a:lnTo>
                    <a:pt x="1409" y="957"/>
                  </a:lnTo>
                  <a:lnTo>
                    <a:pt x="1429" y="970"/>
                  </a:lnTo>
                  <a:lnTo>
                    <a:pt x="1448" y="960"/>
                  </a:lnTo>
                  <a:lnTo>
                    <a:pt x="1471" y="955"/>
                  </a:lnTo>
                  <a:lnTo>
                    <a:pt x="1495" y="955"/>
                  </a:lnTo>
                  <a:lnTo>
                    <a:pt x="1519" y="949"/>
                  </a:lnTo>
                  <a:lnTo>
                    <a:pt x="1539" y="953"/>
                  </a:lnTo>
                  <a:lnTo>
                    <a:pt x="1550" y="946"/>
                  </a:lnTo>
                  <a:lnTo>
                    <a:pt x="1554" y="893"/>
                  </a:lnTo>
                  <a:lnTo>
                    <a:pt x="1547" y="823"/>
                  </a:lnTo>
                  <a:lnTo>
                    <a:pt x="1525" y="774"/>
                  </a:lnTo>
                  <a:lnTo>
                    <a:pt x="1504" y="752"/>
                  </a:lnTo>
                  <a:lnTo>
                    <a:pt x="1486" y="708"/>
                  </a:lnTo>
                  <a:lnTo>
                    <a:pt x="1471" y="684"/>
                  </a:lnTo>
                  <a:lnTo>
                    <a:pt x="1455" y="717"/>
                  </a:lnTo>
                  <a:lnTo>
                    <a:pt x="1455" y="728"/>
                  </a:lnTo>
                  <a:lnTo>
                    <a:pt x="1448" y="757"/>
                  </a:lnTo>
                  <a:lnTo>
                    <a:pt x="1429" y="790"/>
                  </a:lnTo>
                  <a:lnTo>
                    <a:pt x="1413" y="816"/>
                  </a:lnTo>
                  <a:lnTo>
                    <a:pt x="1404" y="799"/>
                  </a:lnTo>
                  <a:lnTo>
                    <a:pt x="1391" y="797"/>
                  </a:lnTo>
                  <a:lnTo>
                    <a:pt x="1367" y="785"/>
                  </a:lnTo>
                  <a:lnTo>
                    <a:pt x="1343" y="790"/>
                  </a:lnTo>
                  <a:lnTo>
                    <a:pt x="1301" y="792"/>
                  </a:lnTo>
                  <a:lnTo>
                    <a:pt x="1294" y="795"/>
                  </a:lnTo>
                  <a:lnTo>
                    <a:pt x="1290" y="785"/>
                  </a:lnTo>
                  <a:lnTo>
                    <a:pt x="1266" y="763"/>
                  </a:lnTo>
                  <a:lnTo>
                    <a:pt x="1250" y="720"/>
                  </a:lnTo>
                  <a:lnTo>
                    <a:pt x="1241" y="709"/>
                  </a:lnTo>
                  <a:lnTo>
                    <a:pt x="1235" y="687"/>
                  </a:lnTo>
                  <a:lnTo>
                    <a:pt x="1219" y="676"/>
                  </a:lnTo>
                  <a:lnTo>
                    <a:pt x="1202" y="653"/>
                  </a:lnTo>
                  <a:lnTo>
                    <a:pt x="1191" y="643"/>
                  </a:lnTo>
                  <a:lnTo>
                    <a:pt x="1187" y="631"/>
                  </a:lnTo>
                  <a:lnTo>
                    <a:pt x="1187" y="616"/>
                  </a:lnTo>
                  <a:lnTo>
                    <a:pt x="1191" y="605"/>
                  </a:lnTo>
                  <a:lnTo>
                    <a:pt x="1202" y="592"/>
                  </a:lnTo>
                  <a:lnTo>
                    <a:pt x="1224" y="592"/>
                  </a:lnTo>
                  <a:lnTo>
                    <a:pt x="1231" y="590"/>
                  </a:lnTo>
                  <a:lnTo>
                    <a:pt x="1231" y="576"/>
                  </a:lnTo>
                  <a:lnTo>
                    <a:pt x="1209" y="541"/>
                  </a:lnTo>
                  <a:lnTo>
                    <a:pt x="1204" y="537"/>
                  </a:lnTo>
                  <a:lnTo>
                    <a:pt x="1198" y="528"/>
                  </a:lnTo>
                  <a:lnTo>
                    <a:pt x="1198" y="519"/>
                  </a:lnTo>
                  <a:lnTo>
                    <a:pt x="1228" y="458"/>
                  </a:lnTo>
                  <a:lnTo>
                    <a:pt x="1239" y="442"/>
                  </a:lnTo>
                  <a:lnTo>
                    <a:pt x="1250" y="418"/>
                  </a:lnTo>
                  <a:lnTo>
                    <a:pt x="1244" y="394"/>
                  </a:lnTo>
                  <a:lnTo>
                    <a:pt x="1244" y="369"/>
                  </a:lnTo>
                  <a:lnTo>
                    <a:pt x="1241" y="312"/>
                  </a:lnTo>
                  <a:lnTo>
                    <a:pt x="1266" y="255"/>
                  </a:lnTo>
                  <a:lnTo>
                    <a:pt x="1266" y="226"/>
                  </a:lnTo>
                  <a:lnTo>
                    <a:pt x="1217" y="149"/>
                  </a:lnTo>
                  <a:lnTo>
                    <a:pt x="1198" y="120"/>
                  </a:lnTo>
                  <a:lnTo>
                    <a:pt x="1173" y="94"/>
                  </a:lnTo>
                  <a:lnTo>
                    <a:pt x="1076" y="76"/>
                  </a:lnTo>
                  <a:lnTo>
                    <a:pt x="1057" y="68"/>
                  </a:lnTo>
                  <a:lnTo>
                    <a:pt x="990" y="70"/>
                  </a:lnTo>
                  <a:lnTo>
                    <a:pt x="951" y="101"/>
                  </a:lnTo>
                  <a:lnTo>
                    <a:pt x="927" y="140"/>
                  </a:lnTo>
                  <a:lnTo>
                    <a:pt x="883" y="202"/>
                  </a:lnTo>
                  <a:lnTo>
                    <a:pt x="850" y="196"/>
                  </a:lnTo>
                  <a:lnTo>
                    <a:pt x="832" y="169"/>
                  </a:lnTo>
                  <a:lnTo>
                    <a:pt x="827" y="164"/>
                  </a:lnTo>
                  <a:lnTo>
                    <a:pt x="772" y="145"/>
                  </a:lnTo>
                  <a:lnTo>
                    <a:pt x="759" y="145"/>
                  </a:lnTo>
                  <a:lnTo>
                    <a:pt x="718" y="164"/>
                  </a:lnTo>
                  <a:lnTo>
                    <a:pt x="696" y="145"/>
                  </a:lnTo>
                  <a:lnTo>
                    <a:pt x="682" y="140"/>
                  </a:lnTo>
                  <a:lnTo>
                    <a:pt x="660" y="140"/>
                  </a:lnTo>
                  <a:lnTo>
                    <a:pt x="649" y="145"/>
                  </a:lnTo>
                  <a:lnTo>
                    <a:pt x="641" y="160"/>
                  </a:lnTo>
                  <a:lnTo>
                    <a:pt x="632" y="164"/>
                  </a:lnTo>
                  <a:lnTo>
                    <a:pt x="594" y="153"/>
                  </a:lnTo>
                  <a:lnTo>
                    <a:pt x="574" y="138"/>
                  </a:lnTo>
                  <a:lnTo>
                    <a:pt x="521" y="81"/>
                  </a:lnTo>
                  <a:lnTo>
                    <a:pt x="510" y="76"/>
                  </a:lnTo>
                  <a:lnTo>
                    <a:pt x="486" y="70"/>
                  </a:lnTo>
                  <a:lnTo>
                    <a:pt x="449" y="50"/>
                  </a:lnTo>
                  <a:lnTo>
                    <a:pt x="438" y="44"/>
                  </a:lnTo>
                  <a:lnTo>
                    <a:pt x="411" y="6"/>
                  </a:lnTo>
                  <a:lnTo>
                    <a:pt x="394" y="0"/>
                  </a:lnTo>
                  <a:lnTo>
                    <a:pt x="389" y="2"/>
                  </a:lnTo>
                  <a:lnTo>
                    <a:pt x="379" y="10"/>
                  </a:lnTo>
                  <a:lnTo>
                    <a:pt x="370" y="33"/>
                  </a:lnTo>
                  <a:lnTo>
                    <a:pt x="356" y="33"/>
                  </a:lnTo>
                  <a:lnTo>
                    <a:pt x="348" y="22"/>
                  </a:lnTo>
                  <a:lnTo>
                    <a:pt x="334" y="43"/>
                  </a:lnTo>
                  <a:lnTo>
                    <a:pt x="312" y="70"/>
                  </a:lnTo>
                  <a:lnTo>
                    <a:pt x="317" y="129"/>
                  </a:lnTo>
                  <a:lnTo>
                    <a:pt x="312" y="149"/>
                  </a:lnTo>
                  <a:lnTo>
                    <a:pt x="295" y="154"/>
                  </a:lnTo>
                  <a:lnTo>
                    <a:pt x="266" y="160"/>
                  </a:lnTo>
                  <a:lnTo>
                    <a:pt x="249" y="160"/>
                  </a:lnTo>
                  <a:lnTo>
                    <a:pt x="240" y="162"/>
                  </a:lnTo>
                  <a:lnTo>
                    <a:pt x="233" y="169"/>
                  </a:lnTo>
                  <a:lnTo>
                    <a:pt x="235" y="184"/>
                  </a:lnTo>
                  <a:lnTo>
                    <a:pt x="244" y="226"/>
                  </a:lnTo>
                  <a:lnTo>
                    <a:pt x="244" y="244"/>
                  </a:lnTo>
                  <a:lnTo>
                    <a:pt x="235" y="257"/>
                  </a:lnTo>
                  <a:lnTo>
                    <a:pt x="213" y="275"/>
                  </a:lnTo>
                  <a:lnTo>
                    <a:pt x="205" y="290"/>
                  </a:lnTo>
                  <a:lnTo>
                    <a:pt x="198" y="394"/>
                  </a:lnTo>
                  <a:lnTo>
                    <a:pt x="171" y="411"/>
                  </a:lnTo>
                  <a:lnTo>
                    <a:pt x="125" y="424"/>
                  </a:lnTo>
                  <a:lnTo>
                    <a:pt x="105" y="424"/>
                  </a:lnTo>
                  <a:lnTo>
                    <a:pt x="95" y="416"/>
                  </a:lnTo>
                  <a:lnTo>
                    <a:pt x="72" y="422"/>
                  </a:lnTo>
                  <a:lnTo>
                    <a:pt x="19" y="416"/>
                  </a:lnTo>
                  <a:lnTo>
                    <a:pt x="19" y="435"/>
                  </a:lnTo>
                  <a:lnTo>
                    <a:pt x="19" y="458"/>
                  </a:lnTo>
                  <a:lnTo>
                    <a:pt x="15" y="495"/>
                  </a:lnTo>
                  <a:lnTo>
                    <a:pt x="6" y="510"/>
                  </a:lnTo>
                  <a:lnTo>
                    <a:pt x="2" y="534"/>
                  </a:lnTo>
                  <a:lnTo>
                    <a:pt x="0" y="565"/>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1" name="Google Shape;463;p32">
              <a:extLst>
                <a:ext uri="{FF2B5EF4-FFF2-40B4-BE49-F238E27FC236}">
                  <a16:creationId xmlns:a16="http://schemas.microsoft.com/office/drawing/2014/main" id="{CA0D49C9-A1B9-9815-8306-6E6DA43A8BE2}"/>
                </a:ext>
              </a:extLst>
            </p:cNvPr>
            <p:cNvSpPr/>
            <p:nvPr/>
          </p:nvSpPr>
          <p:spPr>
            <a:xfrm>
              <a:off x="7678674" y="3916978"/>
              <a:ext cx="979534" cy="869169"/>
            </a:xfrm>
            <a:custGeom>
              <a:avLst/>
              <a:gdLst/>
              <a:ahLst/>
              <a:cxnLst/>
              <a:rect l="l" t="t" r="r" b="b"/>
              <a:pathLst>
                <a:path w="1517" h="1419" extrusionOk="0">
                  <a:moveTo>
                    <a:pt x="0" y="851"/>
                  </a:moveTo>
                  <a:lnTo>
                    <a:pt x="5" y="877"/>
                  </a:lnTo>
                  <a:lnTo>
                    <a:pt x="16" y="890"/>
                  </a:lnTo>
                  <a:lnTo>
                    <a:pt x="33" y="908"/>
                  </a:lnTo>
                  <a:lnTo>
                    <a:pt x="35" y="917"/>
                  </a:lnTo>
                  <a:lnTo>
                    <a:pt x="37" y="916"/>
                  </a:lnTo>
                  <a:lnTo>
                    <a:pt x="40" y="921"/>
                  </a:lnTo>
                  <a:lnTo>
                    <a:pt x="42" y="972"/>
                  </a:lnTo>
                  <a:lnTo>
                    <a:pt x="57" y="1007"/>
                  </a:lnTo>
                  <a:lnTo>
                    <a:pt x="75" y="1044"/>
                  </a:lnTo>
                  <a:lnTo>
                    <a:pt x="101" y="1075"/>
                  </a:lnTo>
                  <a:lnTo>
                    <a:pt x="110" y="1091"/>
                  </a:lnTo>
                  <a:lnTo>
                    <a:pt x="117" y="1101"/>
                  </a:lnTo>
                  <a:lnTo>
                    <a:pt x="121" y="1104"/>
                  </a:lnTo>
                  <a:lnTo>
                    <a:pt x="134" y="1128"/>
                  </a:lnTo>
                  <a:lnTo>
                    <a:pt x="136" y="1135"/>
                  </a:lnTo>
                  <a:lnTo>
                    <a:pt x="139" y="1135"/>
                  </a:lnTo>
                  <a:lnTo>
                    <a:pt x="156" y="1154"/>
                  </a:lnTo>
                  <a:lnTo>
                    <a:pt x="156" y="1159"/>
                  </a:lnTo>
                  <a:lnTo>
                    <a:pt x="159" y="1156"/>
                  </a:lnTo>
                  <a:lnTo>
                    <a:pt x="167" y="1159"/>
                  </a:lnTo>
                  <a:lnTo>
                    <a:pt x="172" y="1165"/>
                  </a:lnTo>
                  <a:lnTo>
                    <a:pt x="174" y="1168"/>
                  </a:lnTo>
                  <a:lnTo>
                    <a:pt x="178" y="1170"/>
                  </a:lnTo>
                  <a:lnTo>
                    <a:pt x="174" y="1172"/>
                  </a:lnTo>
                  <a:lnTo>
                    <a:pt x="180" y="1178"/>
                  </a:lnTo>
                  <a:lnTo>
                    <a:pt x="180" y="1172"/>
                  </a:lnTo>
                  <a:lnTo>
                    <a:pt x="185" y="1172"/>
                  </a:lnTo>
                  <a:lnTo>
                    <a:pt x="187" y="1176"/>
                  </a:lnTo>
                  <a:lnTo>
                    <a:pt x="194" y="1185"/>
                  </a:lnTo>
                  <a:lnTo>
                    <a:pt x="196" y="1194"/>
                  </a:lnTo>
                  <a:lnTo>
                    <a:pt x="194" y="1203"/>
                  </a:lnTo>
                  <a:lnTo>
                    <a:pt x="196" y="1209"/>
                  </a:lnTo>
                  <a:lnTo>
                    <a:pt x="200" y="1209"/>
                  </a:lnTo>
                  <a:lnTo>
                    <a:pt x="201" y="1209"/>
                  </a:lnTo>
                  <a:lnTo>
                    <a:pt x="201" y="1211"/>
                  </a:lnTo>
                  <a:lnTo>
                    <a:pt x="201" y="1216"/>
                  </a:lnTo>
                  <a:lnTo>
                    <a:pt x="196" y="1220"/>
                  </a:lnTo>
                  <a:lnTo>
                    <a:pt x="201" y="1223"/>
                  </a:lnTo>
                  <a:lnTo>
                    <a:pt x="203" y="1225"/>
                  </a:lnTo>
                  <a:lnTo>
                    <a:pt x="207" y="1225"/>
                  </a:lnTo>
                  <a:lnTo>
                    <a:pt x="212" y="1231"/>
                  </a:lnTo>
                  <a:lnTo>
                    <a:pt x="218" y="1234"/>
                  </a:lnTo>
                  <a:lnTo>
                    <a:pt x="216" y="1240"/>
                  </a:lnTo>
                  <a:lnTo>
                    <a:pt x="220" y="1242"/>
                  </a:lnTo>
                  <a:lnTo>
                    <a:pt x="220" y="1247"/>
                  </a:lnTo>
                  <a:lnTo>
                    <a:pt x="216" y="1251"/>
                  </a:lnTo>
                  <a:lnTo>
                    <a:pt x="236" y="1271"/>
                  </a:lnTo>
                  <a:lnTo>
                    <a:pt x="236" y="1273"/>
                  </a:lnTo>
                  <a:lnTo>
                    <a:pt x="247" y="1282"/>
                  </a:lnTo>
                  <a:lnTo>
                    <a:pt x="249" y="1282"/>
                  </a:lnTo>
                  <a:lnTo>
                    <a:pt x="255" y="1287"/>
                  </a:lnTo>
                  <a:lnTo>
                    <a:pt x="256" y="1287"/>
                  </a:lnTo>
                  <a:lnTo>
                    <a:pt x="262" y="1289"/>
                  </a:lnTo>
                  <a:lnTo>
                    <a:pt x="266" y="1295"/>
                  </a:lnTo>
                  <a:lnTo>
                    <a:pt x="266" y="1291"/>
                  </a:lnTo>
                  <a:lnTo>
                    <a:pt x="269" y="1289"/>
                  </a:lnTo>
                  <a:lnTo>
                    <a:pt x="278" y="1291"/>
                  </a:lnTo>
                  <a:lnTo>
                    <a:pt x="280" y="1289"/>
                  </a:lnTo>
                  <a:lnTo>
                    <a:pt x="278" y="1287"/>
                  </a:lnTo>
                  <a:lnTo>
                    <a:pt x="284" y="1284"/>
                  </a:lnTo>
                  <a:lnTo>
                    <a:pt x="291" y="1287"/>
                  </a:lnTo>
                  <a:lnTo>
                    <a:pt x="293" y="1289"/>
                  </a:lnTo>
                  <a:lnTo>
                    <a:pt x="293" y="1291"/>
                  </a:lnTo>
                  <a:lnTo>
                    <a:pt x="288" y="1302"/>
                  </a:lnTo>
                  <a:lnTo>
                    <a:pt x="288" y="1304"/>
                  </a:lnTo>
                  <a:lnTo>
                    <a:pt x="288" y="1311"/>
                  </a:lnTo>
                  <a:lnTo>
                    <a:pt x="293" y="1315"/>
                  </a:lnTo>
                  <a:lnTo>
                    <a:pt x="295" y="1311"/>
                  </a:lnTo>
                  <a:lnTo>
                    <a:pt x="300" y="1311"/>
                  </a:lnTo>
                  <a:lnTo>
                    <a:pt x="304" y="1311"/>
                  </a:lnTo>
                  <a:lnTo>
                    <a:pt x="306" y="1315"/>
                  </a:lnTo>
                  <a:lnTo>
                    <a:pt x="310" y="1311"/>
                  </a:lnTo>
                  <a:lnTo>
                    <a:pt x="311" y="1311"/>
                  </a:lnTo>
                  <a:lnTo>
                    <a:pt x="317" y="1309"/>
                  </a:lnTo>
                  <a:lnTo>
                    <a:pt x="319" y="1311"/>
                  </a:lnTo>
                  <a:lnTo>
                    <a:pt x="317" y="1315"/>
                  </a:lnTo>
                  <a:lnTo>
                    <a:pt x="317" y="1319"/>
                  </a:lnTo>
                  <a:lnTo>
                    <a:pt x="321" y="1319"/>
                  </a:lnTo>
                  <a:lnTo>
                    <a:pt x="326" y="1319"/>
                  </a:lnTo>
                  <a:lnTo>
                    <a:pt x="328" y="1315"/>
                  </a:lnTo>
                  <a:lnTo>
                    <a:pt x="335" y="1322"/>
                  </a:lnTo>
                  <a:lnTo>
                    <a:pt x="328" y="1330"/>
                  </a:lnTo>
                  <a:lnTo>
                    <a:pt x="332" y="1333"/>
                  </a:lnTo>
                  <a:lnTo>
                    <a:pt x="333" y="1330"/>
                  </a:lnTo>
                  <a:lnTo>
                    <a:pt x="335" y="1330"/>
                  </a:lnTo>
                  <a:lnTo>
                    <a:pt x="343" y="1337"/>
                  </a:lnTo>
                  <a:lnTo>
                    <a:pt x="357" y="1342"/>
                  </a:lnTo>
                  <a:lnTo>
                    <a:pt x="363" y="1342"/>
                  </a:lnTo>
                  <a:lnTo>
                    <a:pt x="372" y="1344"/>
                  </a:lnTo>
                  <a:lnTo>
                    <a:pt x="409" y="1322"/>
                  </a:lnTo>
                  <a:lnTo>
                    <a:pt x="418" y="1304"/>
                  </a:lnTo>
                  <a:lnTo>
                    <a:pt x="423" y="1302"/>
                  </a:lnTo>
                  <a:lnTo>
                    <a:pt x="427" y="1302"/>
                  </a:lnTo>
                  <a:lnTo>
                    <a:pt x="434" y="1304"/>
                  </a:lnTo>
                  <a:lnTo>
                    <a:pt x="447" y="1309"/>
                  </a:lnTo>
                  <a:lnTo>
                    <a:pt x="452" y="1309"/>
                  </a:lnTo>
                  <a:lnTo>
                    <a:pt x="465" y="1311"/>
                  </a:lnTo>
                  <a:lnTo>
                    <a:pt x="471" y="1319"/>
                  </a:lnTo>
                  <a:lnTo>
                    <a:pt x="478" y="1319"/>
                  </a:lnTo>
                  <a:lnTo>
                    <a:pt x="480" y="1315"/>
                  </a:lnTo>
                  <a:lnTo>
                    <a:pt x="480" y="1309"/>
                  </a:lnTo>
                  <a:lnTo>
                    <a:pt x="485" y="1304"/>
                  </a:lnTo>
                  <a:lnTo>
                    <a:pt x="487" y="1289"/>
                  </a:lnTo>
                  <a:lnTo>
                    <a:pt x="500" y="1298"/>
                  </a:lnTo>
                  <a:lnTo>
                    <a:pt x="500" y="1302"/>
                  </a:lnTo>
                  <a:lnTo>
                    <a:pt x="504" y="1304"/>
                  </a:lnTo>
                  <a:lnTo>
                    <a:pt x="507" y="1302"/>
                  </a:lnTo>
                  <a:lnTo>
                    <a:pt x="515" y="1304"/>
                  </a:lnTo>
                  <a:lnTo>
                    <a:pt x="518" y="1302"/>
                  </a:lnTo>
                  <a:lnTo>
                    <a:pt x="529" y="1302"/>
                  </a:lnTo>
                  <a:lnTo>
                    <a:pt x="533" y="1297"/>
                  </a:lnTo>
                  <a:lnTo>
                    <a:pt x="539" y="1295"/>
                  </a:lnTo>
                  <a:lnTo>
                    <a:pt x="542" y="1295"/>
                  </a:lnTo>
                  <a:lnTo>
                    <a:pt x="550" y="1291"/>
                  </a:lnTo>
                  <a:lnTo>
                    <a:pt x="553" y="1289"/>
                  </a:lnTo>
                  <a:lnTo>
                    <a:pt x="568" y="1280"/>
                  </a:lnTo>
                  <a:lnTo>
                    <a:pt x="592" y="1258"/>
                  </a:lnTo>
                  <a:lnTo>
                    <a:pt x="599" y="1244"/>
                  </a:lnTo>
                  <a:lnTo>
                    <a:pt x="603" y="1240"/>
                  </a:lnTo>
                  <a:lnTo>
                    <a:pt x="612" y="1234"/>
                  </a:lnTo>
                  <a:lnTo>
                    <a:pt x="617" y="1234"/>
                  </a:lnTo>
                  <a:lnTo>
                    <a:pt x="645" y="1247"/>
                  </a:lnTo>
                  <a:lnTo>
                    <a:pt x="685" y="1249"/>
                  </a:lnTo>
                  <a:lnTo>
                    <a:pt x="693" y="1255"/>
                  </a:lnTo>
                  <a:lnTo>
                    <a:pt x="694" y="1251"/>
                  </a:lnTo>
                  <a:lnTo>
                    <a:pt x="709" y="1247"/>
                  </a:lnTo>
                  <a:lnTo>
                    <a:pt x="714" y="1242"/>
                  </a:lnTo>
                  <a:lnTo>
                    <a:pt x="718" y="1242"/>
                  </a:lnTo>
                  <a:lnTo>
                    <a:pt x="724" y="1240"/>
                  </a:lnTo>
                  <a:lnTo>
                    <a:pt x="729" y="1227"/>
                  </a:lnTo>
                  <a:lnTo>
                    <a:pt x="747" y="1218"/>
                  </a:lnTo>
                  <a:lnTo>
                    <a:pt x="751" y="1214"/>
                  </a:lnTo>
                  <a:lnTo>
                    <a:pt x="755" y="1211"/>
                  </a:lnTo>
                  <a:lnTo>
                    <a:pt x="758" y="1214"/>
                  </a:lnTo>
                  <a:lnTo>
                    <a:pt x="760" y="1218"/>
                  </a:lnTo>
                  <a:lnTo>
                    <a:pt x="760" y="1223"/>
                  </a:lnTo>
                  <a:lnTo>
                    <a:pt x="768" y="1234"/>
                  </a:lnTo>
                  <a:lnTo>
                    <a:pt x="769" y="1240"/>
                  </a:lnTo>
                  <a:lnTo>
                    <a:pt x="810" y="1282"/>
                  </a:lnTo>
                  <a:lnTo>
                    <a:pt x="806" y="1291"/>
                  </a:lnTo>
                  <a:lnTo>
                    <a:pt x="802" y="1306"/>
                  </a:lnTo>
                  <a:lnTo>
                    <a:pt x="801" y="1326"/>
                  </a:lnTo>
                  <a:lnTo>
                    <a:pt x="802" y="1333"/>
                  </a:lnTo>
                  <a:lnTo>
                    <a:pt x="802" y="1342"/>
                  </a:lnTo>
                  <a:lnTo>
                    <a:pt x="801" y="1353"/>
                  </a:lnTo>
                  <a:lnTo>
                    <a:pt x="799" y="1363"/>
                  </a:lnTo>
                  <a:lnTo>
                    <a:pt x="799" y="1375"/>
                  </a:lnTo>
                  <a:lnTo>
                    <a:pt x="810" y="1392"/>
                  </a:lnTo>
                  <a:lnTo>
                    <a:pt x="810" y="1405"/>
                  </a:lnTo>
                  <a:lnTo>
                    <a:pt x="837" y="1412"/>
                  </a:lnTo>
                  <a:lnTo>
                    <a:pt x="848" y="1412"/>
                  </a:lnTo>
                  <a:lnTo>
                    <a:pt x="868" y="1399"/>
                  </a:lnTo>
                  <a:lnTo>
                    <a:pt x="879" y="1383"/>
                  </a:lnTo>
                  <a:lnTo>
                    <a:pt x="883" y="1390"/>
                  </a:lnTo>
                  <a:lnTo>
                    <a:pt x="898" y="1416"/>
                  </a:lnTo>
                  <a:lnTo>
                    <a:pt x="914" y="1419"/>
                  </a:lnTo>
                  <a:lnTo>
                    <a:pt x="925" y="1407"/>
                  </a:lnTo>
                  <a:lnTo>
                    <a:pt x="931" y="1405"/>
                  </a:lnTo>
                  <a:lnTo>
                    <a:pt x="933" y="1397"/>
                  </a:lnTo>
                  <a:lnTo>
                    <a:pt x="938" y="1399"/>
                  </a:lnTo>
                  <a:lnTo>
                    <a:pt x="975" y="1383"/>
                  </a:lnTo>
                  <a:lnTo>
                    <a:pt x="982" y="1375"/>
                  </a:lnTo>
                  <a:lnTo>
                    <a:pt x="998" y="1366"/>
                  </a:lnTo>
                  <a:lnTo>
                    <a:pt x="1006" y="1353"/>
                  </a:lnTo>
                  <a:lnTo>
                    <a:pt x="1017" y="1342"/>
                  </a:lnTo>
                  <a:lnTo>
                    <a:pt x="1039" y="1322"/>
                  </a:lnTo>
                  <a:lnTo>
                    <a:pt x="1061" y="1311"/>
                  </a:lnTo>
                  <a:lnTo>
                    <a:pt x="1063" y="1309"/>
                  </a:lnTo>
                  <a:lnTo>
                    <a:pt x="1079" y="1306"/>
                  </a:lnTo>
                  <a:lnTo>
                    <a:pt x="1090" y="1311"/>
                  </a:lnTo>
                  <a:lnTo>
                    <a:pt x="1097" y="1311"/>
                  </a:lnTo>
                  <a:lnTo>
                    <a:pt x="1101" y="1319"/>
                  </a:lnTo>
                  <a:lnTo>
                    <a:pt x="1112" y="1309"/>
                  </a:lnTo>
                  <a:lnTo>
                    <a:pt x="1108" y="1298"/>
                  </a:lnTo>
                  <a:lnTo>
                    <a:pt x="1112" y="1291"/>
                  </a:lnTo>
                  <a:lnTo>
                    <a:pt x="1121" y="1282"/>
                  </a:lnTo>
                  <a:lnTo>
                    <a:pt x="1127" y="1280"/>
                  </a:lnTo>
                  <a:lnTo>
                    <a:pt x="1129" y="1269"/>
                  </a:lnTo>
                  <a:lnTo>
                    <a:pt x="1134" y="1264"/>
                  </a:lnTo>
                  <a:lnTo>
                    <a:pt x="1136" y="1258"/>
                  </a:lnTo>
                  <a:lnTo>
                    <a:pt x="1140" y="1258"/>
                  </a:lnTo>
                  <a:lnTo>
                    <a:pt x="1143" y="1247"/>
                  </a:lnTo>
                  <a:lnTo>
                    <a:pt x="1143" y="1233"/>
                  </a:lnTo>
                  <a:lnTo>
                    <a:pt x="1147" y="1227"/>
                  </a:lnTo>
                  <a:lnTo>
                    <a:pt x="1152" y="1223"/>
                  </a:lnTo>
                  <a:lnTo>
                    <a:pt x="1140" y="1211"/>
                  </a:lnTo>
                  <a:lnTo>
                    <a:pt x="1130" y="1211"/>
                  </a:lnTo>
                  <a:lnTo>
                    <a:pt x="1121" y="1216"/>
                  </a:lnTo>
                  <a:lnTo>
                    <a:pt x="1107" y="1223"/>
                  </a:lnTo>
                  <a:lnTo>
                    <a:pt x="1107" y="1218"/>
                  </a:lnTo>
                  <a:lnTo>
                    <a:pt x="1086" y="1225"/>
                  </a:lnTo>
                  <a:lnTo>
                    <a:pt x="1086" y="1220"/>
                  </a:lnTo>
                  <a:lnTo>
                    <a:pt x="1092" y="1214"/>
                  </a:lnTo>
                  <a:lnTo>
                    <a:pt x="1094" y="1209"/>
                  </a:lnTo>
                  <a:lnTo>
                    <a:pt x="1090" y="1190"/>
                  </a:lnTo>
                  <a:lnTo>
                    <a:pt x="1094" y="1176"/>
                  </a:lnTo>
                  <a:lnTo>
                    <a:pt x="1077" y="1161"/>
                  </a:lnTo>
                  <a:lnTo>
                    <a:pt x="1072" y="1159"/>
                  </a:lnTo>
                  <a:lnTo>
                    <a:pt x="1068" y="1145"/>
                  </a:lnTo>
                  <a:lnTo>
                    <a:pt x="1046" y="1137"/>
                  </a:lnTo>
                  <a:lnTo>
                    <a:pt x="1046" y="1121"/>
                  </a:lnTo>
                  <a:lnTo>
                    <a:pt x="1059" y="1106"/>
                  </a:lnTo>
                  <a:lnTo>
                    <a:pt x="1072" y="1106"/>
                  </a:lnTo>
                  <a:lnTo>
                    <a:pt x="1079" y="1091"/>
                  </a:lnTo>
                  <a:lnTo>
                    <a:pt x="1077" y="1073"/>
                  </a:lnTo>
                  <a:lnTo>
                    <a:pt x="1068" y="1064"/>
                  </a:lnTo>
                  <a:lnTo>
                    <a:pt x="1050" y="1049"/>
                  </a:lnTo>
                  <a:lnTo>
                    <a:pt x="1037" y="1048"/>
                  </a:lnTo>
                  <a:lnTo>
                    <a:pt x="1022" y="1029"/>
                  </a:lnTo>
                  <a:lnTo>
                    <a:pt x="1009" y="1048"/>
                  </a:lnTo>
                  <a:lnTo>
                    <a:pt x="995" y="1037"/>
                  </a:lnTo>
                  <a:lnTo>
                    <a:pt x="987" y="1040"/>
                  </a:lnTo>
                  <a:lnTo>
                    <a:pt x="982" y="1048"/>
                  </a:lnTo>
                  <a:lnTo>
                    <a:pt x="967" y="1040"/>
                  </a:lnTo>
                  <a:lnTo>
                    <a:pt x="976" y="1020"/>
                  </a:lnTo>
                  <a:lnTo>
                    <a:pt x="971" y="1002"/>
                  </a:lnTo>
                  <a:lnTo>
                    <a:pt x="978" y="985"/>
                  </a:lnTo>
                  <a:lnTo>
                    <a:pt x="984" y="958"/>
                  </a:lnTo>
                  <a:lnTo>
                    <a:pt x="991" y="956"/>
                  </a:lnTo>
                  <a:lnTo>
                    <a:pt x="993" y="961"/>
                  </a:lnTo>
                  <a:lnTo>
                    <a:pt x="1008" y="961"/>
                  </a:lnTo>
                  <a:lnTo>
                    <a:pt x="1015" y="969"/>
                  </a:lnTo>
                  <a:lnTo>
                    <a:pt x="1020" y="969"/>
                  </a:lnTo>
                  <a:lnTo>
                    <a:pt x="1020" y="958"/>
                  </a:lnTo>
                  <a:lnTo>
                    <a:pt x="1015" y="958"/>
                  </a:lnTo>
                  <a:lnTo>
                    <a:pt x="1009" y="954"/>
                  </a:lnTo>
                  <a:lnTo>
                    <a:pt x="1009" y="949"/>
                  </a:lnTo>
                  <a:lnTo>
                    <a:pt x="1024" y="954"/>
                  </a:lnTo>
                  <a:lnTo>
                    <a:pt x="1037" y="956"/>
                  </a:lnTo>
                  <a:lnTo>
                    <a:pt x="1044" y="965"/>
                  </a:lnTo>
                  <a:lnTo>
                    <a:pt x="1046" y="978"/>
                  </a:lnTo>
                  <a:lnTo>
                    <a:pt x="1046" y="980"/>
                  </a:lnTo>
                  <a:lnTo>
                    <a:pt x="1052" y="980"/>
                  </a:lnTo>
                  <a:lnTo>
                    <a:pt x="1055" y="969"/>
                  </a:lnTo>
                  <a:lnTo>
                    <a:pt x="1061" y="971"/>
                  </a:lnTo>
                  <a:lnTo>
                    <a:pt x="1072" y="969"/>
                  </a:lnTo>
                  <a:lnTo>
                    <a:pt x="1092" y="954"/>
                  </a:lnTo>
                  <a:lnTo>
                    <a:pt x="1097" y="947"/>
                  </a:lnTo>
                  <a:lnTo>
                    <a:pt x="1107" y="945"/>
                  </a:lnTo>
                  <a:lnTo>
                    <a:pt x="1108" y="938"/>
                  </a:lnTo>
                  <a:lnTo>
                    <a:pt x="1114" y="941"/>
                  </a:lnTo>
                  <a:lnTo>
                    <a:pt x="1119" y="936"/>
                  </a:lnTo>
                  <a:lnTo>
                    <a:pt x="1121" y="925"/>
                  </a:lnTo>
                  <a:lnTo>
                    <a:pt x="1145" y="925"/>
                  </a:lnTo>
                  <a:lnTo>
                    <a:pt x="1152" y="923"/>
                  </a:lnTo>
                  <a:lnTo>
                    <a:pt x="1156" y="923"/>
                  </a:lnTo>
                  <a:lnTo>
                    <a:pt x="1185" y="916"/>
                  </a:lnTo>
                  <a:lnTo>
                    <a:pt x="1204" y="921"/>
                  </a:lnTo>
                  <a:lnTo>
                    <a:pt x="1213" y="910"/>
                  </a:lnTo>
                  <a:lnTo>
                    <a:pt x="1224" y="914"/>
                  </a:lnTo>
                  <a:lnTo>
                    <a:pt x="1246" y="917"/>
                  </a:lnTo>
                  <a:lnTo>
                    <a:pt x="1260" y="910"/>
                  </a:lnTo>
                  <a:lnTo>
                    <a:pt x="1306" y="890"/>
                  </a:lnTo>
                  <a:lnTo>
                    <a:pt x="1315" y="890"/>
                  </a:lnTo>
                  <a:lnTo>
                    <a:pt x="1347" y="839"/>
                  </a:lnTo>
                  <a:lnTo>
                    <a:pt x="1359" y="826"/>
                  </a:lnTo>
                  <a:lnTo>
                    <a:pt x="1358" y="795"/>
                  </a:lnTo>
                  <a:lnTo>
                    <a:pt x="1345" y="791"/>
                  </a:lnTo>
                  <a:lnTo>
                    <a:pt x="1328" y="778"/>
                  </a:lnTo>
                  <a:lnTo>
                    <a:pt x="1312" y="743"/>
                  </a:lnTo>
                  <a:lnTo>
                    <a:pt x="1315" y="732"/>
                  </a:lnTo>
                  <a:lnTo>
                    <a:pt x="1328" y="720"/>
                  </a:lnTo>
                  <a:lnTo>
                    <a:pt x="1365" y="674"/>
                  </a:lnTo>
                  <a:lnTo>
                    <a:pt x="1365" y="661"/>
                  </a:lnTo>
                  <a:lnTo>
                    <a:pt x="1370" y="654"/>
                  </a:lnTo>
                  <a:lnTo>
                    <a:pt x="1391" y="632"/>
                  </a:lnTo>
                  <a:lnTo>
                    <a:pt x="1403" y="613"/>
                  </a:lnTo>
                  <a:lnTo>
                    <a:pt x="1407" y="599"/>
                  </a:lnTo>
                  <a:lnTo>
                    <a:pt x="1418" y="591"/>
                  </a:lnTo>
                  <a:lnTo>
                    <a:pt x="1418" y="573"/>
                  </a:lnTo>
                  <a:lnTo>
                    <a:pt x="1427" y="560"/>
                  </a:lnTo>
                  <a:lnTo>
                    <a:pt x="1444" y="569"/>
                  </a:lnTo>
                  <a:lnTo>
                    <a:pt x="1446" y="558"/>
                  </a:lnTo>
                  <a:lnTo>
                    <a:pt x="1460" y="558"/>
                  </a:lnTo>
                  <a:lnTo>
                    <a:pt x="1489" y="516"/>
                  </a:lnTo>
                  <a:lnTo>
                    <a:pt x="1469" y="487"/>
                  </a:lnTo>
                  <a:lnTo>
                    <a:pt x="1455" y="465"/>
                  </a:lnTo>
                  <a:lnTo>
                    <a:pt x="1462" y="448"/>
                  </a:lnTo>
                  <a:lnTo>
                    <a:pt x="1467" y="434"/>
                  </a:lnTo>
                  <a:lnTo>
                    <a:pt x="1480" y="423"/>
                  </a:lnTo>
                  <a:lnTo>
                    <a:pt x="1489" y="410"/>
                  </a:lnTo>
                  <a:lnTo>
                    <a:pt x="1491" y="406"/>
                  </a:lnTo>
                  <a:lnTo>
                    <a:pt x="1477" y="392"/>
                  </a:lnTo>
                  <a:lnTo>
                    <a:pt x="1477" y="386"/>
                  </a:lnTo>
                  <a:lnTo>
                    <a:pt x="1513" y="361"/>
                  </a:lnTo>
                  <a:lnTo>
                    <a:pt x="1517" y="344"/>
                  </a:lnTo>
                  <a:lnTo>
                    <a:pt x="1489" y="344"/>
                  </a:lnTo>
                  <a:lnTo>
                    <a:pt x="1477" y="337"/>
                  </a:lnTo>
                  <a:lnTo>
                    <a:pt x="1460" y="313"/>
                  </a:lnTo>
                  <a:lnTo>
                    <a:pt x="1436" y="302"/>
                  </a:lnTo>
                  <a:lnTo>
                    <a:pt x="1418" y="289"/>
                  </a:lnTo>
                  <a:lnTo>
                    <a:pt x="1407" y="289"/>
                  </a:lnTo>
                  <a:lnTo>
                    <a:pt x="1398" y="291"/>
                  </a:lnTo>
                  <a:lnTo>
                    <a:pt x="1378" y="302"/>
                  </a:lnTo>
                  <a:lnTo>
                    <a:pt x="1370" y="298"/>
                  </a:lnTo>
                  <a:lnTo>
                    <a:pt x="1367" y="307"/>
                  </a:lnTo>
                  <a:lnTo>
                    <a:pt x="1367" y="326"/>
                  </a:lnTo>
                  <a:lnTo>
                    <a:pt x="1343" y="344"/>
                  </a:lnTo>
                  <a:lnTo>
                    <a:pt x="1304" y="359"/>
                  </a:lnTo>
                  <a:lnTo>
                    <a:pt x="1304" y="368"/>
                  </a:lnTo>
                  <a:lnTo>
                    <a:pt x="1297" y="375"/>
                  </a:lnTo>
                  <a:lnTo>
                    <a:pt x="1238" y="430"/>
                  </a:lnTo>
                  <a:lnTo>
                    <a:pt x="1191" y="425"/>
                  </a:lnTo>
                  <a:lnTo>
                    <a:pt x="1171" y="417"/>
                  </a:lnTo>
                  <a:lnTo>
                    <a:pt x="1121" y="397"/>
                  </a:lnTo>
                  <a:lnTo>
                    <a:pt x="1101" y="390"/>
                  </a:lnTo>
                  <a:lnTo>
                    <a:pt x="1075" y="390"/>
                  </a:lnTo>
                  <a:lnTo>
                    <a:pt x="1059" y="397"/>
                  </a:lnTo>
                  <a:lnTo>
                    <a:pt x="1046" y="427"/>
                  </a:lnTo>
                  <a:lnTo>
                    <a:pt x="1050" y="445"/>
                  </a:lnTo>
                  <a:lnTo>
                    <a:pt x="1059" y="461"/>
                  </a:lnTo>
                  <a:lnTo>
                    <a:pt x="1075" y="474"/>
                  </a:lnTo>
                  <a:lnTo>
                    <a:pt x="1086" y="480"/>
                  </a:lnTo>
                  <a:lnTo>
                    <a:pt x="1094" y="489"/>
                  </a:lnTo>
                  <a:lnTo>
                    <a:pt x="1094" y="520"/>
                  </a:lnTo>
                  <a:lnTo>
                    <a:pt x="1090" y="546"/>
                  </a:lnTo>
                  <a:lnTo>
                    <a:pt x="1085" y="549"/>
                  </a:lnTo>
                  <a:lnTo>
                    <a:pt x="1083" y="527"/>
                  </a:lnTo>
                  <a:lnTo>
                    <a:pt x="1075" y="520"/>
                  </a:lnTo>
                  <a:lnTo>
                    <a:pt x="1064" y="525"/>
                  </a:lnTo>
                  <a:lnTo>
                    <a:pt x="1061" y="549"/>
                  </a:lnTo>
                  <a:lnTo>
                    <a:pt x="1028" y="557"/>
                  </a:lnTo>
                  <a:lnTo>
                    <a:pt x="1020" y="573"/>
                  </a:lnTo>
                  <a:lnTo>
                    <a:pt x="1002" y="575"/>
                  </a:lnTo>
                  <a:lnTo>
                    <a:pt x="975" y="573"/>
                  </a:lnTo>
                  <a:lnTo>
                    <a:pt x="951" y="568"/>
                  </a:lnTo>
                  <a:lnTo>
                    <a:pt x="938" y="582"/>
                  </a:lnTo>
                  <a:lnTo>
                    <a:pt x="945" y="623"/>
                  </a:lnTo>
                  <a:lnTo>
                    <a:pt x="945" y="639"/>
                  </a:lnTo>
                  <a:lnTo>
                    <a:pt x="925" y="639"/>
                  </a:lnTo>
                  <a:lnTo>
                    <a:pt x="892" y="628"/>
                  </a:lnTo>
                  <a:lnTo>
                    <a:pt x="876" y="635"/>
                  </a:lnTo>
                  <a:lnTo>
                    <a:pt x="834" y="637"/>
                  </a:lnTo>
                  <a:lnTo>
                    <a:pt x="824" y="617"/>
                  </a:lnTo>
                  <a:lnTo>
                    <a:pt x="744" y="606"/>
                  </a:lnTo>
                  <a:lnTo>
                    <a:pt x="738" y="597"/>
                  </a:lnTo>
                  <a:lnTo>
                    <a:pt x="736" y="580"/>
                  </a:lnTo>
                  <a:lnTo>
                    <a:pt x="689" y="584"/>
                  </a:lnTo>
                  <a:lnTo>
                    <a:pt x="663" y="577"/>
                  </a:lnTo>
                  <a:lnTo>
                    <a:pt x="669" y="569"/>
                  </a:lnTo>
                  <a:lnTo>
                    <a:pt x="676" y="525"/>
                  </a:lnTo>
                  <a:lnTo>
                    <a:pt x="689" y="505"/>
                  </a:lnTo>
                  <a:lnTo>
                    <a:pt x="689" y="494"/>
                  </a:lnTo>
                  <a:lnTo>
                    <a:pt x="703" y="480"/>
                  </a:lnTo>
                  <a:lnTo>
                    <a:pt x="711" y="481"/>
                  </a:lnTo>
                  <a:lnTo>
                    <a:pt x="716" y="465"/>
                  </a:lnTo>
                  <a:lnTo>
                    <a:pt x="724" y="478"/>
                  </a:lnTo>
                  <a:lnTo>
                    <a:pt x="744" y="458"/>
                  </a:lnTo>
                  <a:lnTo>
                    <a:pt x="733" y="448"/>
                  </a:lnTo>
                  <a:lnTo>
                    <a:pt x="729" y="445"/>
                  </a:lnTo>
                  <a:lnTo>
                    <a:pt x="731" y="439"/>
                  </a:lnTo>
                  <a:lnTo>
                    <a:pt x="733" y="423"/>
                  </a:lnTo>
                  <a:lnTo>
                    <a:pt x="729" y="406"/>
                  </a:lnTo>
                  <a:lnTo>
                    <a:pt x="731" y="401"/>
                  </a:lnTo>
                  <a:lnTo>
                    <a:pt x="736" y="408"/>
                  </a:lnTo>
                  <a:lnTo>
                    <a:pt x="746" y="410"/>
                  </a:lnTo>
                  <a:lnTo>
                    <a:pt x="747" y="397"/>
                  </a:lnTo>
                  <a:lnTo>
                    <a:pt x="740" y="370"/>
                  </a:lnTo>
                  <a:lnTo>
                    <a:pt x="747" y="361"/>
                  </a:lnTo>
                  <a:lnTo>
                    <a:pt x="760" y="368"/>
                  </a:lnTo>
                  <a:lnTo>
                    <a:pt x="773" y="366"/>
                  </a:lnTo>
                  <a:lnTo>
                    <a:pt x="788" y="368"/>
                  </a:lnTo>
                  <a:lnTo>
                    <a:pt x="821" y="329"/>
                  </a:lnTo>
                  <a:lnTo>
                    <a:pt x="846" y="315"/>
                  </a:lnTo>
                  <a:lnTo>
                    <a:pt x="848" y="318"/>
                  </a:lnTo>
                  <a:lnTo>
                    <a:pt x="859" y="318"/>
                  </a:lnTo>
                  <a:lnTo>
                    <a:pt x="868" y="315"/>
                  </a:lnTo>
                  <a:lnTo>
                    <a:pt x="878" y="296"/>
                  </a:lnTo>
                  <a:lnTo>
                    <a:pt x="876" y="280"/>
                  </a:lnTo>
                  <a:lnTo>
                    <a:pt x="879" y="271"/>
                  </a:lnTo>
                  <a:lnTo>
                    <a:pt x="887" y="232"/>
                  </a:lnTo>
                  <a:lnTo>
                    <a:pt x="909" y="196"/>
                  </a:lnTo>
                  <a:lnTo>
                    <a:pt x="914" y="177"/>
                  </a:lnTo>
                  <a:lnTo>
                    <a:pt x="911" y="154"/>
                  </a:lnTo>
                  <a:lnTo>
                    <a:pt x="894" y="144"/>
                  </a:lnTo>
                  <a:lnTo>
                    <a:pt x="885" y="141"/>
                  </a:lnTo>
                  <a:lnTo>
                    <a:pt x="870" y="135"/>
                  </a:lnTo>
                  <a:lnTo>
                    <a:pt x="830" y="135"/>
                  </a:lnTo>
                  <a:lnTo>
                    <a:pt x="821" y="137"/>
                  </a:lnTo>
                  <a:lnTo>
                    <a:pt x="793" y="163"/>
                  </a:lnTo>
                  <a:lnTo>
                    <a:pt x="793" y="185"/>
                  </a:lnTo>
                  <a:lnTo>
                    <a:pt x="799" y="201"/>
                  </a:lnTo>
                  <a:lnTo>
                    <a:pt x="799" y="212"/>
                  </a:lnTo>
                  <a:lnTo>
                    <a:pt x="788" y="236"/>
                  </a:lnTo>
                  <a:lnTo>
                    <a:pt x="779" y="243"/>
                  </a:lnTo>
                  <a:lnTo>
                    <a:pt x="777" y="251"/>
                  </a:lnTo>
                  <a:lnTo>
                    <a:pt x="762" y="254"/>
                  </a:lnTo>
                  <a:lnTo>
                    <a:pt x="724" y="249"/>
                  </a:lnTo>
                  <a:lnTo>
                    <a:pt x="724" y="199"/>
                  </a:lnTo>
                  <a:lnTo>
                    <a:pt x="744" y="139"/>
                  </a:lnTo>
                  <a:lnTo>
                    <a:pt x="753" y="97"/>
                  </a:lnTo>
                  <a:lnTo>
                    <a:pt x="744" y="91"/>
                  </a:lnTo>
                  <a:lnTo>
                    <a:pt x="744" y="86"/>
                  </a:lnTo>
                  <a:lnTo>
                    <a:pt x="716" y="82"/>
                  </a:lnTo>
                  <a:lnTo>
                    <a:pt x="703" y="73"/>
                  </a:lnTo>
                  <a:lnTo>
                    <a:pt x="696" y="75"/>
                  </a:lnTo>
                  <a:lnTo>
                    <a:pt x="689" y="130"/>
                  </a:lnTo>
                  <a:lnTo>
                    <a:pt x="683" y="154"/>
                  </a:lnTo>
                  <a:lnTo>
                    <a:pt x="683" y="165"/>
                  </a:lnTo>
                  <a:lnTo>
                    <a:pt x="674" y="201"/>
                  </a:lnTo>
                  <a:lnTo>
                    <a:pt x="660" y="210"/>
                  </a:lnTo>
                  <a:lnTo>
                    <a:pt x="663" y="135"/>
                  </a:lnTo>
                  <a:lnTo>
                    <a:pt x="660" y="115"/>
                  </a:lnTo>
                  <a:lnTo>
                    <a:pt x="660" y="113"/>
                  </a:lnTo>
                  <a:lnTo>
                    <a:pt x="667" y="111"/>
                  </a:lnTo>
                  <a:lnTo>
                    <a:pt x="661" y="82"/>
                  </a:lnTo>
                  <a:lnTo>
                    <a:pt x="693" y="66"/>
                  </a:lnTo>
                  <a:lnTo>
                    <a:pt x="694" y="22"/>
                  </a:lnTo>
                  <a:lnTo>
                    <a:pt x="612" y="0"/>
                  </a:lnTo>
                  <a:lnTo>
                    <a:pt x="608" y="3"/>
                  </a:lnTo>
                  <a:lnTo>
                    <a:pt x="610" y="86"/>
                  </a:lnTo>
                  <a:lnTo>
                    <a:pt x="639" y="100"/>
                  </a:lnTo>
                  <a:lnTo>
                    <a:pt x="639" y="128"/>
                  </a:lnTo>
                  <a:lnTo>
                    <a:pt x="623" y="124"/>
                  </a:lnTo>
                  <a:lnTo>
                    <a:pt x="531" y="124"/>
                  </a:lnTo>
                  <a:lnTo>
                    <a:pt x="496" y="196"/>
                  </a:lnTo>
                  <a:lnTo>
                    <a:pt x="478" y="254"/>
                  </a:lnTo>
                  <a:lnTo>
                    <a:pt x="509" y="318"/>
                  </a:lnTo>
                  <a:lnTo>
                    <a:pt x="540" y="344"/>
                  </a:lnTo>
                  <a:lnTo>
                    <a:pt x="555" y="425"/>
                  </a:lnTo>
                  <a:lnTo>
                    <a:pt x="539" y="448"/>
                  </a:lnTo>
                  <a:lnTo>
                    <a:pt x="623" y="516"/>
                  </a:lnTo>
                  <a:lnTo>
                    <a:pt x="612" y="557"/>
                  </a:lnTo>
                  <a:lnTo>
                    <a:pt x="586" y="577"/>
                  </a:lnTo>
                  <a:lnTo>
                    <a:pt x="539" y="580"/>
                  </a:lnTo>
                  <a:lnTo>
                    <a:pt x="526" y="590"/>
                  </a:lnTo>
                  <a:lnTo>
                    <a:pt x="526" y="606"/>
                  </a:lnTo>
                  <a:lnTo>
                    <a:pt x="539" y="617"/>
                  </a:lnTo>
                  <a:lnTo>
                    <a:pt x="529" y="637"/>
                  </a:lnTo>
                  <a:lnTo>
                    <a:pt x="533" y="661"/>
                  </a:lnTo>
                  <a:lnTo>
                    <a:pt x="522" y="707"/>
                  </a:lnTo>
                  <a:lnTo>
                    <a:pt x="511" y="732"/>
                  </a:lnTo>
                  <a:lnTo>
                    <a:pt x="515" y="767"/>
                  </a:lnTo>
                  <a:lnTo>
                    <a:pt x="507" y="767"/>
                  </a:lnTo>
                  <a:lnTo>
                    <a:pt x="478" y="742"/>
                  </a:lnTo>
                  <a:lnTo>
                    <a:pt x="469" y="725"/>
                  </a:lnTo>
                  <a:lnTo>
                    <a:pt x="452" y="720"/>
                  </a:lnTo>
                  <a:lnTo>
                    <a:pt x="410" y="674"/>
                  </a:lnTo>
                  <a:lnTo>
                    <a:pt x="392" y="676"/>
                  </a:lnTo>
                  <a:lnTo>
                    <a:pt x="363" y="655"/>
                  </a:lnTo>
                  <a:lnTo>
                    <a:pt x="346" y="639"/>
                  </a:lnTo>
                  <a:lnTo>
                    <a:pt x="328" y="635"/>
                  </a:lnTo>
                  <a:lnTo>
                    <a:pt x="310" y="635"/>
                  </a:lnTo>
                  <a:lnTo>
                    <a:pt x="288" y="659"/>
                  </a:lnTo>
                  <a:lnTo>
                    <a:pt x="262" y="670"/>
                  </a:lnTo>
                  <a:lnTo>
                    <a:pt x="242" y="670"/>
                  </a:lnTo>
                  <a:lnTo>
                    <a:pt x="229" y="666"/>
                  </a:lnTo>
                  <a:lnTo>
                    <a:pt x="223" y="668"/>
                  </a:lnTo>
                  <a:lnTo>
                    <a:pt x="212" y="670"/>
                  </a:lnTo>
                  <a:lnTo>
                    <a:pt x="201" y="681"/>
                  </a:lnTo>
                  <a:lnTo>
                    <a:pt x="181" y="710"/>
                  </a:lnTo>
                  <a:lnTo>
                    <a:pt x="170" y="731"/>
                  </a:lnTo>
                  <a:lnTo>
                    <a:pt x="159" y="749"/>
                  </a:lnTo>
                  <a:lnTo>
                    <a:pt x="156" y="756"/>
                  </a:lnTo>
                  <a:lnTo>
                    <a:pt x="150" y="758"/>
                  </a:lnTo>
                  <a:lnTo>
                    <a:pt x="158" y="765"/>
                  </a:lnTo>
                  <a:lnTo>
                    <a:pt x="158" y="771"/>
                  </a:lnTo>
                  <a:lnTo>
                    <a:pt x="150" y="797"/>
                  </a:lnTo>
                  <a:lnTo>
                    <a:pt x="136" y="798"/>
                  </a:lnTo>
                  <a:lnTo>
                    <a:pt x="134" y="804"/>
                  </a:lnTo>
                  <a:lnTo>
                    <a:pt x="125" y="813"/>
                  </a:lnTo>
                  <a:lnTo>
                    <a:pt x="104" y="815"/>
                  </a:lnTo>
                  <a:lnTo>
                    <a:pt x="101" y="813"/>
                  </a:lnTo>
                  <a:lnTo>
                    <a:pt x="95" y="819"/>
                  </a:lnTo>
                  <a:lnTo>
                    <a:pt x="90" y="815"/>
                  </a:lnTo>
                  <a:lnTo>
                    <a:pt x="88" y="819"/>
                  </a:lnTo>
                  <a:lnTo>
                    <a:pt x="82" y="819"/>
                  </a:lnTo>
                  <a:lnTo>
                    <a:pt x="82" y="822"/>
                  </a:lnTo>
                  <a:lnTo>
                    <a:pt x="73" y="819"/>
                  </a:lnTo>
                  <a:lnTo>
                    <a:pt x="70" y="822"/>
                  </a:lnTo>
                  <a:lnTo>
                    <a:pt x="59" y="820"/>
                  </a:lnTo>
                  <a:lnTo>
                    <a:pt x="51" y="822"/>
                  </a:lnTo>
                  <a:lnTo>
                    <a:pt x="48" y="820"/>
                  </a:lnTo>
                  <a:lnTo>
                    <a:pt x="42" y="822"/>
                  </a:lnTo>
                  <a:lnTo>
                    <a:pt x="37" y="822"/>
                  </a:lnTo>
                  <a:lnTo>
                    <a:pt x="35" y="826"/>
                  </a:lnTo>
                  <a:lnTo>
                    <a:pt x="26" y="831"/>
                  </a:lnTo>
                  <a:lnTo>
                    <a:pt x="22" y="830"/>
                  </a:lnTo>
                  <a:lnTo>
                    <a:pt x="18" y="837"/>
                  </a:lnTo>
                  <a:lnTo>
                    <a:pt x="13" y="837"/>
                  </a:lnTo>
                  <a:lnTo>
                    <a:pt x="11" y="842"/>
                  </a:lnTo>
                  <a:lnTo>
                    <a:pt x="5" y="842"/>
                  </a:lnTo>
                  <a:lnTo>
                    <a:pt x="4" y="851"/>
                  </a:lnTo>
                  <a:lnTo>
                    <a:pt x="0" y="850"/>
                  </a:lnTo>
                  <a:lnTo>
                    <a:pt x="0" y="851"/>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2" name="Google Shape;464;p32">
              <a:extLst>
                <a:ext uri="{FF2B5EF4-FFF2-40B4-BE49-F238E27FC236}">
                  <a16:creationId xmlns:a16="http://schemas.microsoft.com/office/drawing/2014/main" id="{9A4A66A6-8870-706C-B4BA-DEF536169886}"/>
                </a:ext>
              </a:extLst>
            </p:cNvPr>
            <p:cNvSpPr/>
            <p:nvPr/>
          </p:nvSpPr>
          <p:spPr>
            <a:xfrm>
              <a:off x="7678674" y="3916978"/>
              <a:ext cx="979534" cy="869169"/>
            </a:xfrm>
            <a:custGeom>
              <a:avLst/>
              <a:gdLst/>
              <a:ahLst/>
              <a:cxnLst/>
              <a:rect l="l" t="t" r="r" b="b"/>
              <a:pathLst>
                <a:path w="1517" h="1419" extrusionOk="0">
                  <a:moveTo>
                    <a:pt x="0" y="851"/>
                  </a:moveTo>
                  <a:lnTo>
                    <a:pt x="5" y="877"/>
                  </a:lnTo>
                  <a:lnTo>
                    <a:pt x="16" y="890"/>
                  </a:lnTo>
                  <a:lnTo>
                    <a:pt x="33" y="908"/>
                  </a:lnTo>
                  <a:lnTo>
                    <a:pt x="35" y="917"/>
                  </a:lnTo>
                  <a:lnTo>
                    <a:pt x="37" y="916"/>
                  </a:lnTo>
                  <a:lnTo>
                    <a:pt x="40" y="921"/>
                  </a:lnTo>
                  <a:lnTo>
                    <a:pt x="42" y="972"/>
                  </a:lnTo>
                  <a:lnTo>
                    <a:pt x="57" y="1007"/>
                  </a:lnTo>
                  <a:lnTo>
                    <a:pt x="75" y="1044"/>
                  </a:lnTo>
                  <a:lnTo>
                    <a:pt x="101" y="1075"/>
                  </a:lnTo>
                  <a:lnTo>
                    <a:pt x="110" y="1091"/>
                  </a:lnTo>
                  <a:lnTo>
                    <a:pt x="117" y="1101"/>
                  </a:lnTo>
                  <a:lnTo>
                    <a:pt x="121" y="1104"/>
                  </a:lnTo>
                  <a:lnTo>
                    <a:pt x="134" y="1128"/>
                  </a:lnTo>
                  <a:lnTo>
                    <a:pt x="136" y="1135"/>
                  </a:lnTo>
                  <a:lnTo>
                    <a:pt x="139" y="1135"/>
                  </a:lnTo>
                  <a:lnTo>
                    <a:pt x="156" y="1154"/>
                  </a:lnTo>
                  <a:lnTo>
                    <a:pt x="156" y="1159"/>
                  </a:lnTo>
                  <a:lnTo>
                    <a:pt x="159" y="1156"/>
                  </a:lnTo>
                  <a:lnTo>
                    <a:pt x="167" y="1159"/>
                  </a:lnTo>
                  <a:lnTo>
                    <a:pt x="172" y="1165"/>
                  </a:lnTo>
                  <a:lnTo>
                    <a:pt x="174" y="1168"/>
                  </a:lnTo>
                  <a:lnTo>
                    <a:pt x="178" y="1170"/>
                  </a:lnTo>
                  <a:lnTo>
                    <a:pt x="174" y="1172"/>
                  </a:lnTo>
                  <a:lnTo>
                    <a:pt x="180" y="1178"/>
                  </a:lnTo>
                  <a:lnTo>
                    <a:pt x="180" y="1172"/>
                  </a:lnTo>
                  <a:lnTo>
                    <a:pt x="185" y="1172"/>
                  </a:lnTo>
                  <a:lnTo>
                    <a:pt x="187" y="1176"/>
                  </a:lnTo>
                  <a:lnTo>
                    <a:pt x="194" y="1185"/>
                  </a:lnTo>
                  <a:lnTo>
                    <a:pt x="196" y="1194"/>
                  </a:lnTo>
                  <a:lnTo>
                    <a:pt x="194" y="1203"/>
                  </a:lnTo>
                  <a:lnTo>
                    <a:pt x="196" y="1209"/>
                  </a:lnTo>
                  <a:lnTo>
                    <a:pt x="200" y="1209"/>
                  </a:lnTo>
                  <a:lnTo>
                    <a:pt x="201" y="1209"/>
                  </a:lnTo>
                  <a:lnTo>
                    <a:pt x="201" y="1211"/>
                  </a:lnTo>
                  <a:lnTo>
                    <a:pt x="201" y="1216"/>
                  </a:lnTo>
                  <a:lnTo>
                    <a:pt x="196" y="1220"/>
                  </a:lnTo>
                  <a:lnTo>
                    <a:pt x="201" y="1223"/>
                  </a:lnTo>
                  <a:lnTo>
                    <a:pt x="203" y="1225"/>
                  </a:lnTo>
                  <a:lnTo>
                    <a:pt x="207" y="1225"/>
                  </a:lnTo>
                  <a:lnTo>
                    <a:pt x="212" y="1231"/>
                  </a:lnTo>
                  <a:lnTo>
                    <a:pt x="218" y="1234"/>
                  </a:lnTo>
                  <a:lnTo>
                    <a:pt x="216" y="1240"/>
                  </a:lnTo>
                  <a:lnTo>
                    <a:pt x="220" y="1242"/>
                  </a:lnTo>
                  <a:lnTo>
                    <a:pt x="220" y="1247"/>
                  </a:lnTo>
                  <a:lnTo>
                    <a:pt x="216" y="1251"/>
                  </a:lnTo>
                  <a:lnTo>
                    <a:pt x="236" y="1271"/>
                  </a:lnTo>
                  <a:lnTo>
                    <a:pt x="236" y="1273"/>
                  </a:lnTo>
                  <a:lnTo>
                    <a:pt x="247" y="1282"/>
                  </a:lnTo>
                  <a:lnTo>
                    <a:pt x="249" y="1282"/>
                  </a:lnTo>
                  <a:lnTo>
                    <a:pt x="255" y="1287"/>
                  </a:lnTo>
                  <a:lnTo>
                    <a:pt x="256" y="1287"/>
                  </a:lnTo>
                  <a:lnTo>
                    <a:pt x="262" y="1289"/>
                  </a:lnTo>
                  <a:lnTo>
                    <a:pt x="266" y="1295"/>
                  </a:lnTo>
                  <a:lnTo>
                    <a:pt x="266" y="1291"/>
                  </a:lnTo>
                  <a:lnTo>
                    <a:pt x="269" y="1289"/>
                  </a:lnTo>
                  <a:lnTo>
                    <a:pt x="278" y="1291"/>
                  </a:lnTo>
                  <a:lnTo>
                    <a:pt x="280" y="1289"/>
                  </a:lnTo>
                  <a:lnTo>
                    <a:pt x="278" y="1287"/>
                  </a:lnTo>
                  <a:lnTo>
                    <a:pt x="284" y="1284"/>
                  </a:lnTo>
                  <a:lnTo>
                    <a:pt x="291" y="1287"/>
                  </a:lnTo>
                  <a:lnTo>
                    <a:pt x="293" y="1289"/>
                  </a:lnTo>
                  <a:lnTo>
                    <a:pt x="293" y="1291"/>
                  </a:lnTo>
                  <a:lnTo>
                    <a:pt x="288" y="1302"/>
                  </a:lnTo>
                  <a:lnTo>
                    <a:pt x="288" y="1304"/>
                  </a:lnTo>
                  <a:lnTo>
                    <a:pt x="288" y="1311"/>
                  </a:lnTo>
                  <a:lnTo>
                    <a:pt x="293" y="1315"/>
                  </a:lnTo>
                  <a:lnTo>
                    <a:pt x="295" y="1311"/>
                  </a:lnTo>
                  <a:lnTo>
                    <a:pt x="300" y="1311"/>
                  </a:lnTo>
                  <a:lnTo>
                    <a:pt x="304" y="1311"/>
                  </a:lnTo>
                  <a:lnTo>
                    <a:pt x="306" y="1315"/>
                  </a:lnTo>
                  <a:lnTo>
                    <a:pt x="310" y="1311"/>
                  </a:lnTo>
                  <a:lnTo>
                    <a:pt x="311" y="1311"/>
                  </a:lnTo>
                  <a:lnTo>
                    <a:pt x="317" y="1309"/>
                  </a:lnTo>
                  <a:lnTo>
                    <a:pt x="319" y="1311"/>
                  </a:lnTo>
                  <a:lnTo>
                    <a:pt x="317" y="1315"/>
                  </a:lnTo>
                  <a:lnTo>
                    <a:pt x="317" y="1319"/>
                  </a:lnTo>
                  <a:lnTo>
                    <a:pt x="321" y="1319"/>
                  </a:lnTo>
                  <a:lnTo>
                    <a:pt x="326" y="1319"/>
                  </a:lnTo>
                  <a:lnTo>
                    <a:pt x="328" y="1315"/>
                  </a:lnTo>
                  <a:lnTo>
                    <a:pt x="335" y="1322"/>
                  </a:lnTo>
                  <a:lnTo>
                    <a:pt x="328" y="1330"/>
                  </a:lnTo>
                  <a:lnTo>
                    <a:pt x="332" y="1333"/>
                  </a:lnTo>
                  <a:lnTo>
                    <a:pt x="333" y="1330"/>
                  </a:lnTo>
                  <a:lnTo>
                    <a:pt x="335" y="1330"/>
                  </a:lnTo>
                  <a:lnTo>
                    <a:pt x="343" y="1337"/>
                  </a:lnTo>
                  <a:lnTo>
                    <a:pt x="357" y="1342"/>
                  </a:lnTo>
                  <a:lnTo>
                    <a:pt x="363" y="1342"/>
                  </a:lnTo>
                  <a:lnTo>
                    <a:pt x="372" y="1344"/>
                  </a:lnTo>
                  <a:lnTo>
                    <a:pt x="409" y="1322"/>
                  </a:lnTo>
                  <a:lnTo>
                    <a:pt x="418" y="1304"/>
                  </a:lnTo>
                  <a:lnTo>
                    <a:pt x="423" y="1302"/>
                  </a:lnTo>
                  <a:lnTo>
                    <a:pt x="427" y="1302"/>
                  </a:lnTo>
                  <a:lnTo>
                    <a:pt x="434" y="1304"/>
                  </a:lnTo>
                  <a:lnTo>
                    <a:pt x="447" y="1309"/>
                  </a:lnTo>
                  <a:lnTo>
                    <a:pt x="452" y="1309"/>
                  </a:lnTo>
                  <a:lnTo>
                    <a:pt x="465" y="1311"/>
                  </a:lnTo>
                  <a:lnTo>
                    <a:pt x="471" y="1319"/>
                  </a:lnTo>
                  <a:lnTo>
                    <a:pt x="478" y="1319"/>
                  </a:lnTo>
                  <a:lnTo>
                    <a:pt x="480" y="1315"/>
                  </a:lnTo>
                  <a:lnTo>
                    <a:pt x="480" y="1309"/>
                  </a:lnTo>
                  <a:lnTo>
                    <a:pt x="485" y="1304"/>
                  </a:lnTo>
                  <a:lnTo>
                    <a:pt x="487" y="1289"/>
                  </a:lnTo>
                  <a:lnTo>
                    <a:pt x="500" y="1298"/>
                  </a:lnTo>
                  <a:lnTo>
                    <a:pt x="500" y="1302"/>
                  </a:lnTo>
                  <a:lnTo>
                    <a:pt x="504" y="1304"/>
                  </a:lnTo>
                  <a:lnTo>
                    <a:pt x="507" y="1302"/>
                  </a:lnTo>
                  <a:lnTo>
                    <a:pt x="515" y="1304"/>
                  </a:lnTo>
                  <a:lnTo>
                    <a:pt x="518" y="1302"/>
                  </a:lnTo>
                  <a:lnTo>
                    <a:pt x="529" y="1302"/>
                  </a:lnTo>
                  <a:lnTo>
                    <a:pt x="533" y="1297"/>
                  </a:lnTo>
                  <a:lnTo>
                    <a:pt x="539" y="1295"/>
                  </a:lnTo>
                  <a:lnTo>
                    <a:pt x="542" y="1295"/>
                  </a:lnTo>
                  <a:lnTo>
                    <a:pt x="550" y="1291"/>
                  </a:lnTo>
                  <a:lnTo>
                    <a:pt x="553" y="1289"/>
                  </a:lnTo>
                  <a:lnTo>
                    <a:pt x="568" y="1280"/>
                  </a:lnTo>
                  <a:lnTo>
                    <a:pt x="592" y="1258"/>
                  </a:lnTo>
                  <a:lnTo>
                    <a:pt x="599" y="1244"/>
                  </a:lnTo>
                  <a:lnTo>
                    <a:pt x="603" y="1240"/>
                  </a:lnTo>
                  <a:lnTo>
                    <a:pt x="612" y="1234"/>
                  </a:lnTo>
                  <a:lnTo>
                    <a:pt x="617" y="1234"/>
                  </a:lnTo>
                  <a:lnTo>
                    <a:pt x="645" y="1247"/>
                  </a:lnTo>
                  <a:lnTo>
                    <a:pt x="685" y="1249"/>
                  </a:lnTo>
                  <a:lnTo>
                    <a:pt x="693" y="1255"/>
                  </a:lnTo>
                  <a:lnTo>
                    <a:pt x="694" y="1251"/>
                  </a:lnTo>
                  <a:lnTo>
                    <a:pt x="709" y="1247"/>
                  </a:lnTo>
                  <a:lnTo>
                    <a:pt x="714" y="1242"/>
                  </a:lnTo>
                  <a:lnTo>
                    <a:pt x="718" y="1242"/>
                  </a:lnTo>
                  <a:lnTo>
                    <a:pt x="724" y="1240"/>
                  </a:lnTo>
                  <a:lnTo>
                    <a:pt x="729" y="1227"/>
                  </a:lnTo>
                  <a:lnTo>
                    <a:pt x="747" y="1218"/>
                  </a:lnTo>
                  <a:lnTo>
                    <a:pt x="751" y="1214"/>
                  </a:lnTo>
                  <a:lnTo>
                    <a:pt x="755" y="1211"/>
                  </a:lnTo>
                  <a:lnTo>
                    <a:pt x="758" y="1214"/>
                  </a:lnTo>
                  <a:lnTo>
                    <a:pt x="760" y="1218"/>
                  </a:lnTo>
                  <a:lnTo>
                    <a:pt x="760" y="1223"/>
                  </a:lnTo>
                  <a:lnTo>
                    <a:pt x="768" y="1234"/>
                  </a:lnTo>
                  <a:lnTo>
                    <a:pt x="769" y="1240"/>
                  </a:lnTo>
                  <a:lnTo>
                    <a:pt x="810" y="1282"/>
                  </a:lnTo>
                  <a:lnTo>
                    <a:pt x="806" y="1291"/>
                  </a:lnTo>
                  <a:lnTo>
                    <a:pt x="802" y="1306"/>
                  </a:lnTo>
                  <a:lnTo>
                    <a:pt x="801" y="1326"/>
                  </a:lnTo>
                  <a:lnTo>
                    <a:pt x="802" y="1333"/>
                  </a:lnTo>
                  <a:lnTo>
                    <a:pt x="802" y="1342"/>
                  </a:lnTo>
                  <a:lnTo>
                    <a:pt x="801" y="1353"/>
                  </a:lnTo>
                  <a:lnTo>
                    <a:pt x="799" y="1363"/>
                  </a:lnTo>
                  <a:lnTo>
                    <a:pt x="799" y="1375"/>
                  </a:lnTo>
                  <a:lnTo>
                    <a:pt x="810" y="1392"/>
                  </a:lnTo>
                  <a:lnTo>
                    <a:pt x="810" y="1405"/>
                  </a:lnTo>
                  <a:lnTo>
                    <a:pt x="837" y="1412"/>
                  </a:lnTo>
                  <a:lnTo>
                    <a:pt x="848" y="1412"/>
                  </a:lnTo>
                  <a:lnTo>
                    <a:pt x="868" y="1399"/>
                  </a:lnTo>
                  <a:lnTo>
                    <a:pt x="879" y="1383"/>
                  </a:lnTo>
                  <a:lnTo>
                    <a:pt x="883" y="1390"/>
                  </a:lnTo>
                  <a:lnTo>
                    <a:pt x="898" y="1416"/>
                  </a:lnTo>
                  <a:lnTo>
                    <a:pt x="914" y="1419"/>
                  </a:lnTo>
                  <a:lnTo>
                    <a:pt x="925" y="1407"/>
                  </a:lnTo>
                  <a:lnTo>
                    <a:pt x="931" y="1405"/>
                  </a:lnTo>
                  <a:lnTo>
                    <a:pt x="933" y="1397"/>
                  </a:lnTo>
                  <a:lnTo>
                    <a:pt x="938" y="1399"/>
                  </a:lnTo>
                  <a:lnTo>
                    <a:pt x="975" y="1383"/>
                  </a:lnTo>
                  <a:lnTo>
                    <a:pt x="982" y="1375"/>
                  </a:lnTo>
                  <a:lnTo>
                    <a:pt x="998" y="1366"/>
                  </a:lnTo>
                  <a:lnTo>
                    <a:pt x="1006" y="1353"/>
                  </a:lnTo>
                  <a:lnTo>
                    <a:pt x="1017" y="1342"/>
                  </a:lnTo>
                  <a:lnTo>
                    <a:pt x="1039" y="1322"/>
                  </a:lnTo>
                  <a:lnTo>
                    <a:pt x="1061" y="1311"/>
                  </a:lnTo>
                  <a:lnTo>
                    <a:pt x="1063" y="1309"/>
                  </a:lnTo>
                  <a:lnTo>
                    <a:pt x="1079" y="1306"/>
                  </a:lnTo>
                  <a:lnTo>
                    <a:pt x="1090" y="1311"/>
                  </a:lnTo>
                  <a:lnTo>
                    <a:pt x="1097" y="1311"/>
                  </a:lnTo>
                  <a:lnTo>
                    <a:pt x="1101" y="1319"/>
                  </a:lnTo>
                  <a:lnTo>
                    <a:pt x="1112" y="1309"/>
                  </a:lnTo>
                  <a:lnTo>
                    <a:pt x="1108" y="1298"/>
                  </a:lnTo>
                  <a:lnTo>
                    <a:pt x="1112" y="1291"/>
                  </a:lnTo>
                  <a:lnTo>
                    <a:pt x="1121" y="1282"/>
                  </a:lnTo>
                  <a:lnTo>
                    <a:pt x="1127" y="1280"/>
                  </a:lnTo>
                  <a:lnTo>
                    <a:pt x="1129" y="1269"/>
                  </a:lnTo>
                  <a:lnTo>
                    <a:pt x="1134" y="1264"/>
                  </a:lnTo>
                  <a:lnTo>
                    <a:pt x="1136" y="1258"/>
                  </a:lnTo>
                  <a:lnTo>
                    <a:pt x="1140" y="1258"/>
                  </a:lnTo>
                  <a:lnTo>
                    <a:pt x="1143" y="1247"/>
                  </a:lnTo>
                  <a:lnTo>
                    <a:pt x="1143" y="1233"/>
                  </a:lnTo>
                  <a:lnTo>
                    <a:pt x="1147" y="1227"/>
                  </a:lnTo>
                  <a:lnTo>
                    <a:pt x="1152" y="1223"/>
                  </a:lnTo>
                  <a:lnTo>
                    <a:pt x="1140" y="1211"/>
                  </a:lnTo>
                  <a:lnTo>
                    <a:pt x="1130" y="1211"/>
                  </a:lnTo>
                  <a:lnTo>
                    <a:pt x="1121" y="1216"/>
                  </a:lnTo>
                  <a:lnTo>
                    <a:pt x="1107" y="1223"/>
                  </a:lnTo>
                  <a:lnTo>
                    <a:pt x="1107" y="1218"/>
                  </a:lnTo>
                  <a:lnTo>
                    <a:pt x="1086" y="1225"/>
                  </a:lnTo>
                  <a:lnTo>
                    <a:pt x="1086" y="1220"/>
                  </a:lnTo>
                  <a:lnTo>
                    <a:pt x="1092" y="1214"/>
                  </a:lnTo>
                  <a:lnTo>
                    <a:pt x="1094" y="1209"/>
                  </a:lnTo>
                  <a:lnTo>
                    <a:pt x="1090" y="1190"/>
                  </a:lnTo>
                  <a:lnTo>
                    <a:pt x="1094" y="1176"/>
                  </a:lnTo>
                  <a:lnTo>
                    <a:pt x="1077" y="1161"/>
                  </a:lnTo>
                  <a:lnTo>
                    <a:pt x="1072" y="1159"/>
                  </a:lnTo>
                  <a:lnTo>
                    <a:pt x="1068" y="1145"/>
                  </a:lnTo>
                  <a:lnTo>
                    <a:pt x="1046" y="1137"/>
                  </a:lnTo>
                  <a:lnTo>
                    <a:pt x="1046" y="1121"/>
                  </a:lnTo>
                  <a:lnTo>
                    <a:pt x="1059" y="1106"/>
                  </a:lnTo>
                  <a:lnTo>
                    <a:pt x="1072" y="1106"/>
                  </a:lnTo>
                  <a:lnTo>
                    <a:pt x="1079" y="1091"/>
                  </a:lnTo>
                  <a:lnTo>
                    <a:pt x="1077" y="1073"/>
                  </a:lnTo>
                  <a:lnTo>
                    <a:pt x="1068" y="1064"/>
                  </a:lnTo>
                  <a:lnTo>
                    <a:pt x="1050" y="1049"/>
                  </a:lnTo>
                  <a:lnTo>
                    <a:pt x="1037" y="1048"/>
                  </a:lnTo>
                  <a:lnTo>
                    <a:pt x="1022" y="1029"/>
                  </a:lnTo>
                  <a:lnTo>
                    <a:pt x="1009" y="1048"/>
                  </a:lnTo>
                  <a:lnTo>
                    <a:pt x="995" y="1037"/>
                  </a:lnTo>
                  <a:lnTo>
                    <a:pt x="987" y="1040"/>
                  </a:lnTo>
                  <a:lnTo>
                    <a:pt x="982" y="1048"/>
                  </a:lnTo>
                  <a:lnTo>
                    <a:pt x="967" y="1040"/>
                  </a:lnTo>
                  <a:lnTo>
                    <a:pt x="976" y="1020"/>
                  </a:lnTo>
                  <a:lnTo>
                    <a:pt x="971" y="1002"/>
                  </a:lnTo>
                  <a:lnTo>
                    <a:pt x="978" y="985"/>
                  </a:lnTo>
                  <a:lnTo>
                    <a:pt x="984" y="958"/>
                  </a:lnTo>
                  <a:lnTo>
                    <a:pt x="991" y="956"/>
                  </a:lnTo>
                  <a:lnTo>
                    <a:pt x="993" y="961"/>
                  </a:lnTo>
                  <a:lnTo>
                    <a:pt x="1008" y="961"/>
                  </a:lnTo>
                  <a:lnTo>
                    <a:pt x="1015" y="969"/>
                  </a:lnTo>
                  <a:lnTo>
                    <a:pt x="1020" y="969"/>
                  </a:lnTo>
                  <a:lnTo>
                    <a:pt x="1020" y="958"/>
                  </a:lnTo>
                  <a:lnTo>
                    <a:pt x="1015" y="958"/>
                  </a:lnTo>
                  <a:lnTo>
                    <a:pt x="1009" y="954"/>
                  </a:lnTo>
                  <a:lnTo>
                    <a:pt x="1009" y="949"/>
                  </a:lnTo>
                  <a:lnTo>
                    <a:pt x="1024" y="954"/>
                  </a:lnTo>
                  <a:lnTo>
                    <a:pt x="1037" y="956"/>
                  </a:lnTo>
                  <a:lnTo>
                    <a:pt x="1044" y="965"/>
                  </a:lnTo>
                  <a:lnTo>
                    <a:pt x="1046" y="978"/>
                  </a:lnTo>
                  <a:lnTo>
                    <a:pt x="1046" y="980"/>
                  </a:lnTo>
                  <a:lnTo>
                    <a:pt x="1052" y="980"/>
                  </a:lnTo>
                  <a:lnTo>
                    <a:pt x="1055" y="969"/>
                  </a:lnTo>
                  <a:lnTo>
                    <a:pt x="1061" y="971"/>
                  </a:lnTo>
                  <a:lnTo>
                    <a:pt x="1072" y="969"/>
                  </a:lnTo>
                  <a:lnTo>
                    <a:pt x="1092" y="954"/>
                  </a:lnTo>
                  <a:lnTo>
                    <a:pt x="1097" y="947"/>
                  </a:lnTo>
                  <a:lnTo>
                    <a:pt x="1107" y="945"/>
                  </a:lnTo>
                  <a:lnTo>
                    <a:pt x="1108" y="938"/>
                  </a:lnTo>
                  <a:lnTo>
                    <a:pt x="1114" y="941"/>
                  </a:lnTo>
                  <a:lnTo>
                    <a:pt x="1119" y="936"/>
                  </a:lnTo>
                  <a:lnTo>
                    <a:pt x="1121" y="925"/>
                  </a:lnTo>
                  <a:lnTo>
                    <a:pt x="1145" y="925"/>
                  </a:lnTo>
                  <a:lnTo>
                    <a:pt x="1152" y="923"/>
                  </a:lnTo>
                  <a:lnTo>
                    <a:pt x="1156" y="923"/>
                  </a:lnTo>
                  <a:lnTo>
                    <a:pt x="1185" y="916"/>
                  </a:lnTo>
                  <a:lnTo>
                    <a:pt x="1204" y="921"/>
                  </a:lnTo>
                  <a:lnTo>
                    <a:pt x="1213" y="910"/>
                  </a:lnTo>
                  <a:lnTo>
                    <a:pt x="1224" y="914"/>
                  </a:lnTo>
                  <a:lnTo>
                    <a:pt x="1246" y="917"/>
                  </a:lnTo>
                  <a:lnTo>
                    <a:pt x="1260" y="910"/>
                  </a:lnTo>
                  <a:lnTo>
                    <a:pt x="1306" y="890"/>
                  </a:lnTo>
                  <a:lnTo>
                    <a:pt x="1315" y="890"/>
                  </a:lnTo>
                  <a:lnTo>
                    <a:pt x="1347" y="839"/>
                  </a:lnTo>
                  <a:lnTo>
                    <a:pt x="1359" y="826"/>
                  </a:lnTo>
                  <a:lnTo>
                    <a:pt x="1358" y="795"/>
                  </a:lnTo>
                  <a:lnTo>
                    <a:pt x="1345" y="791"/>
                  </a:lnTo>
                  <a:lnTo>
                    <a:pt x="1328" y="778"/>
                  </a:lnTo>
                  <a:lnTo>
                    <a:pt x="1312" y="743"/>
                  </a:lnTo>
                  <a:lnTo>
                    <a:pt x="1315" y="732"/>
                  </a:lnTo>
                  <a:lnTo>
                    <a:pt x="1328" y="720"/>
                  </a:lnTo>
                  <a:lnTo>
                    <a:pt x="1365" y="674"/>
                  </a:lnTo>
                  <a:lnTo>
                    <a:pt x="1365" y="661"/>
                  </a:lnTo>
                  <a:lnTo>
                    <a:pt x="1370" y="654"/>
                  </a:lnTo>
                  <a:lnTo>
                    <a:pt x="1391" y="632"/>
                  </a:lnTo>
                  <a:lnTo>
                    <a:pt x="1403" y="613"/>
                  </a:lnTo>
                  <a:lnTo>
                    <a:pt x="1407" y="599"/>
                  </a:lnTo>
                  <a:lnTo>
                    <a:pt x="1418" y="591"/>
                  </a:lnTo>
                  <a:lnTo>
                    <a:pt x="1418" y="573"/>
                  </a:lnTo>
                  <a:lnTo>
                    <a:pt x="1427" y="560"/>
                  </a:lnTo>
                  <a:lnTo>
                    <a:pt x="1444" y="569"/>
                  </a:lnTo>
                  <a:lnTo>
                    <a:pt x="1446" y="558"/>
                  </a:lnTo>
                  <a:lnTo>
                    <a:pt x="1460" y="558"/>
                  </a:lnTo>
                  <a:lnTo>
                    <a:pt x="1489" y="516"/>
                  </a:lnTo>
                  <a:lnTo>
                    <a:pt x="1469" y="487"/>
                  </a:lnTo>
                  <a:lnTo>
                    <a:pt x="1455" y="465"/>
                  </a:lnTo>
                  <a:lnTo>
                    <a:pt x="1462" y="448"/>
                  </a:lnTo>
                  <a:lnTo>
                    <a:pt x="1467" y="434"/>
                  </a:lnTo>
                  <a:lnTo>
                    <a:pt x="1480" y="423"/>
                  </a:lnTo>
                  <a:lnTo>
                    <a:pt x="1489" y="410"/>
                  </a:lnTo>
                  <a:lnTo>
                    <a:pt x="1491" y="406"/>
                  </a:lnTo>
                  <a:lnTo>
                    <a:pt x="1477" y="392"/>
                  </a:lnTo>
                  <a:lnTo>
                    <a:pt x="1477" y="386"/>
                  </a:lnTo>
                  <a:lnTo>
                    <a:pt x="1513" y="361"/>
                  </a:lnTo>
                  <a:lnTo>
                    <a:pt x="1517" y="344"/>
                  </a:lnTo>
                  <a:lnTo>
                    <a:pt x="1489" y="344"/>
                  </a:lnTo>
                  <a:lnTo>
                    <a:pt x="1477" y="337"/>
                  </a:lnTo>
                  <a:lnTo>
                    <a:pt x="1460" y="313"/>
                  </a:lnTo>
                  <a:lnTo>
                    <a:pt x="1436" y="302"/>
                  </a:lnTo>
                  <a:lnTo>
                    <a:pt x="1418" y="289"/>
                  </a:lnTo>
                  <a:lnTo>
                    <a:pt x="1407" y="289"/>
                  </a:lnTo>
                  <a:lnTo>
                    <a:pt x="1398" y="291"/>
                  </a:lnTo>
                  <a:lnTo>
                    <a:pt x="1378" y="302"/>
                  </a:lnTo>
                  <a:lnTo>
                    <a:pt x="1370" y="298"/>
                  </a:lnTo>
                  <a:lnTo>
                    <a:pt x="1367" y="307"/>
                  </a:lnTo>
                  <a:lnTo>
                    <a:pt x="1367" y="326"/>
                  </a:lnTo>
                  <a:lnTo>
                    <a:pt x="1343" y="344"/>
                  </a:lnTo>
                  <a:lnTo>
                    <a:pt x="1304" y="359"/>
                  </a:lnTo>
                  <a:lnTo>
                    <a:pt x="1304" y="368"/>
                  </a:lnTo>
                  <a:lnTo>
                    <a:pt x="1297" y="375"/>
                  </a:lnTo>
                  <a:lnTo>
                    <a:pt x="1238" y="430"/>
                  </a:lnTo>
                  <a:lnTo>
                    <a:pt x="1191" y="425"/>
                  </a:lnTo>
                  <a:lnTo>
                    <a:pt x="1171" y="417"/>
                  </a:lnTo>
                  <a:lnTo>
                    <a:pt x="1121" y="397"/>
                  </a:lnTo>
                  <a:lnTo>
                    <a:pt x="1101" y="390"/>
                  </a:lnTo>
                  <a:lnTo>
                    <a:pt x="1075" y="390"/>
                  </a:lnTo>
                  <a:lnTo>
                    <a:pt x="1059" y="397"/>
                  </a:lnTo>
                  <a:lnTo>
                    <a:pt x="1046" y="427"/>
                  </a:lnTo>
                  <a:lnTo>
                    <a:pt x="1050" y="445"/>
                  </a:lnTo>
                  <a:lnTo>
                    <a:pt x="1059" y="461"/>
                  </a:lnTo>
                  <a:lnTo>
                    <a:pt x="1075" y="474"/>
                  </a:lnTo>
                  <a:lnTo>
                    <a:pt x="1086" y="480"/>
                  </a:lnTo>
                  <a:lnTo>
                    <a:pt x="1094" y="489"/>
                  </a:lnTo>
                  <a:lnTo>
                    <a:pt x="1094" y="520"/>
                  </a:lnTo>
                  <a:lnTo>
                    <a:pt x="1090" y="546"/>
                  </a:lnTo>
                  <a:lnTo>
                    <a:pt x="1085" y="549"/>
                  </a:lnTo>
                  <a:lnTo>
                    <a:pt x="1083" y="527"/>
                  </a:lnTo>
                  <a:lnTo>
                    <a:pt x="1075" y="520"/>
                  </a:lnTo>
                  <a:lnTo>
                    <a:pt x="1064" y="525"/>
                  </a:lnTo>
                  <a:lnTo>
                    <a:pt x="1061" y="549"/>
                  </a:lnTo>
                  <a:lnTo>
                    <a:pt x="1028" y="557"/>
                  </a:lnTo>
                  <a:lnTo>
                    <a:pt x="1020" y="573"/>
                  </a:lnTo>
                  <a:lnTo>
                    <a:pt x="1002" y="575"/>
                  </a:lnTo>
                  <a:lnTo>
                    <a:pt x="975" y="573"/>
                  </a:lnTo>
                  <a:lnTo>
                    <a:pt x="951" y="568"/>
                  </a:lnTo>
                  <a:lnTo>
                    <a:pt x="938" y="582"/>
                  </a:lnTo>
                  <a:lnTo>
                    <a:pt x="945" y="623"/>
                  </a:lnTo>
                  <a:lnTo>
                    <a:pt x="945" y="639"/>
                  </a:lnTo>
                  <a:lnTo>
                    <a:pt x="925" y="639"/>
                  </a:lnTo>
                  <a:lnTo>
                    <a:pt x="892" y="628"/>
                  </a:lnTo>
                  <a:lnTo>
                    <a:pt x="876" y="635"/>
                  </a:lnTo>
                  <a:lnTo>
                    <a:pt x="834" y="637"/>
                  </a:lnTo>
                  <a:lnTo>
                    <a:pt x="824" y="617"/>
                  </a:lnTo>
                  <a:lnTo>
                    <a:pt x="744" y="606"/>
                  </a:lnTo>
                  <a:lnTo>
                    <a:pt x="738" y="597"/>
                  </a:lnTo>
                  <a:lnTo>
                    <a:pt x="736" y="580"/>
                  </a:lnTo>
                  <a:lnTo>
                    <a:pt x="689" y="584"/>
                  </a:lnTo>
                  <a:lnTo>
                    <a:pt x="663" y="577"/>
                  </a:lnTo>
                  <a:lnTo>
                    <a:pt x="669" y="569"/>
                  </a:lnTo>
                  <a:lnTo>
                    <a:pt x="676" y="525"/>
                  </a:lnTo>
                  <a:lnTo>
                    <a:pt x="689" y="505"/>
                  </a:lnTo>
                  <a:lnTo>
                    <a:pt x="689" y="494"/>
                  </a:lnTo>
                  <a:lnTo>
                    <a:pt x="703" y="480"/>
                  </a:lnTo>
                  <a:lnTo>
                    <a:pt x="711" y="481"/>
                  </a:lnTo>
                  <a:lnTo>
                    <a:pt x="716" y="465"/>
                  </a:lnTo>
                  <a:lnTo>
                    <a:pt x="724" y="478"/>
                  </a:lnTo>
                  <a:lnTo>
                    <a:pt x="744" y="458"/>
                  </a:lnTo>
                  <a:lnTo>
                    <a:pt x="733" y="448"/>
                  </a:lnTo>
                  <a:lnTo>
                    <a:pt x="729" y="445"/>
                  </a:lnTo>
                  <a:lnTo>
                    <a:pt x="731" y="439"/>
                  </a:lnTo>
                  <a:lnTo>
                    <a:pt x="733" y="423"/>
                  </a:lnTo>
                  <a:lnTo>
                    <a:pt x="729" y="406"/>
                  </a:lnTo>
                  <a:lnTo>
                    <a:pt x="731" y="401"/>
                  </a:lnTo>
                  <a:lnTo>
                    <a:pt x="736" y="408"/>
                  </a:lnTo>
                  <a:lnTo>
                    <a:pt x="746" y="410"/>
                  </a:lnTo>
                  <a:lnTo>
                    <a:pt x="747" y="397"/>
                  </a:lnTo>
                  <a:lnTo>
                    <a:pt x="740" y="370"/>
                  </a:lnTo>
                  <a:lnTo>
                    <a:pt x="747" y="361"/>
                  </a:lnTo>
                  <a:lnTo>
                    <a:pt x="760" y="368"/>
                  </a:lnTo>
                  <a:lnTo>
                    <a:pt x="773" y="366"/>
                  </a:lnTo>
                  <a:lnTo>
                    <a:pt x="788" y="368"/>
                  </a:lnTo>
                  <a:lnTo>
                    <a:pt x="821" y="329"/>
                  </a:lnTo>
                  <a:lnTo>
                    <a:pt x="846" y="315"/>
                  </a:lnTo>
                  <a:lnTo>
                    <a:pt x="848" y="318"/>
                  </a:lnTo>
                  <a:lnTo>
                    <a:pt x="859" y="318"/>
                  </a:lnTo>
                  <a:lnTo>
                    <a:pt x="868" y="315"/>
                  </a:lnTo>
                  <a:lnTo>
                    <a:pt x="878" y="296"/>
                  </a:lnTo>
                  <a:lnTo>
                    <a:pt x="876" y="280"/>
                  </a:lnTo>
                  <a:lnTo>
                    <a:pt x="879" y="271"/>
                  </a:lnTo>
                  <a:lnTo>
                    <a:pt x="887" y="232"/>
                  </a:lnTo>
                  <a:lnTo>
                    <a:pt x="909" y="196"/>
                  </a:lnTo>
                  <a:lnTo>
                    <a:pt x="914" y="177"/>
                  </a:lnTo>
                  <a:lnTo>
                    <a:pt x="911" y="154"/>
                  </a:lnTo>
                  <a:lnTo>
                    <a:pt x="894" y="144"/>
                  </a:lnTo>
                  <a:lnTo>
                    <a:pt x="885" y="141"/>
                  </a:lnTo>
                  <a:lnTo>
                    <a:pt x="870" y="135"/>
                  </a:lnTo>
                  <a:lnTo>
                    <a:pt x="830" y="135"/>
                  </a:lnTo>
                  <a:lnTo>
                    <a:pt x="821" y="137"/>
                  </a:lnTo>
                  <a:lnTo>
                    <a:pt x="793" y="163"/>
                  </a:lnTo>
                  <a:lnTo>
                    <a:pt x="793" y="185"/>
                  </a:lnTo>
                  <a:lnTo>
                    <a:pt x="799" y="201"/>
                  </a:lnTo>
                  <a:lnTo>
                    <a:pt x="799" y="212"/>
                  </a:lnTo>
                  <a:lnTo>
                    <a:pt x="788" y="236"/>
                  </a:lnTo>
                  <a:lnTo>
                    <a:pt x="779" y="243"/>
                  </a:lnTo>
                  <a:lnTo>
                    <a:pt x="777" y="251"/>
                  </a:lnTo>
                  <a:lnTo>
                    <a:pt x="762" y="254"/>
                  </a:lnTo>
                  <a:lnTo>
                    <a:pt x="724" y="249"/>
                  </a:lnTo>
                  <a:lnTo>
                    <a:pt x="724" y="199"/>
                  </a:lnTo>
                  <a:lnTo>
                    <a:pt x="744" y="139"/>
                  </a:lnTo>
                  <a:lnTo>
                    <a:pt x="753" y="97"/>
                  </a:lnTo>
                  <a:lnTo>
                    <a:pt x="744" y="91"/>
                  </a:lnTo>
                  <a:lnTo>
                    <a:pt x="744" y="86"/>
                  </a:lnTo>
                  <a:lnTo>
                    <a:pt x="716" y="82"/>
                  </a:lnTo>
                  <a:lnTo>
                    <a:pt x="703" y="73"/>
                  </a:lnTo>
                  <a:lnTo>
                    <a:pt x="696" y="75"/>
                  </a:lnTo>
                  <a:lnTo>
                    <a:pt x="689" y="130"/>
                  </a:lnTo>
                  <a:lnTo>
                    <a:pt x="683" y="154"/>
                  </a:lnTo>
                  <a:lnTo>
                    <a:pt x="683" y="165"/>
                  </a:lnTo>
                  <a:lnTo>
                    <a:pt x="674" y="201"/>
                  </a:lnTo>
                  <a:lnTo>
                    <a:pt x="660" y="210"/>
                  </a:lnTo>
                  <a:lnTo>
                    <a:pt x="663" y="135"/>
                  </a:lnTo>
                  <a:lnTo>
                    <a:pt x="660" y="115"/>
                  </a:lnTo>
                  <a:lnTo>
                    <a:pt x="660" y="113"/>
                  </a:lnTo>
                  <a:lnTo>
                    <a:pt x="667" y="111"/>
                  </a:lnTo>
                  <a:lnTo>
                    <a:pt x="661" y="82"/>
                  </a:lnTo>
                  <a:lnTo>
                    <a:pt x="693" y="66"/>
                  </a:lnTo>
                  <a:lnTo>
                    <a:pt x="694" y="22"/>
                  </a:lnTo>
                  <a:lnTo>
                    <a:pt x="612" y="0"/>
                  </a:lnTo>
                  <a:lnTo>
                    <a:pt x="608" y="3"/>
                  </a:lnTo>
                  <a:lnTo>
                    <a:pt x="610" y="86"/>
                  </a:lnTo>
                  <a:lnTo>
                    <a:pt x="639" y="100"/>
                  </a:lnTo>
                  <a:lnTo>
                    <a:pt x="639" y="128"/>
                  </a:lnTo>
                  <a:lnTo>
                    <a:pt x="623" y="124"/>
                  </a:lnTo>
                  <a:lnTo>
                    <a:pt x="531" y="124"/>
                  </a:lnTo>
                  <a:lnTo>
                    <a:pt x="496" y="196"/>
                  </a:lnTo>
                  <a:lnTo>
                    <a:pt x="478" y="254"/>
                  </a:lnTo>
                  <a:lnTo>
                    <a:pt x="509" y="318"/>
                  </a:lnTo>
                  <a:lnTo>
                    <a:pt x="540" y="344"/>
                  </a:lnTo>
                  <a:lnTo>
                    <a:pt x="555" y="425"/>
                  </a:lnTo>
                  <a:lnTo>
                    <a:pt x="539" y="448"/>
                  </a:lnTo>
                  <a:lnTo>
                    <a:pt x="623" y="516"/>
                  </a:lnTo>
                  <a:lnTo>
                    <a:pt x="612" y="557"/>
                  </a:lnTo>
                  <a:lnTo>
                    <a:pt x="586" y="577"/>
                  </a:lnTo>
                  <a:lnTo>
                    <a:pt x="539" y="580"/>
                  </a:lnTo>
                  <a:lnTo>
                    <a:pt x="526" y="590"/>
                  </a:lnTo>
                  <a:lnTo>
                    <a:pt x="526" y="606"/>
                  </a:lnTo>
                  <a:lnTo>
                    <a:pt x="539" y="617"/>
                  </a:lnTo>
                  <a:lnTo>
                    <a:pt x="529" y="637"/>
                  </a:lnTo>
                  <a:lnTo>
                    <a:pt x="533" y="661"/>
                  </a:lnTo>
                  <a:lnTo>
                    <a:pt x="522" y="707"/>
                  </a:lnTo>
                  <a:lnTo>
                    <a:pt x="511" y="732"/>
                  </a:lnTo>
                  <a:lnTo>
                    <a:pt x="515" y="767"/>
                  </a:lnTo>
                  <a:lnTo>
                    <a:pt x="507" y="767"/>
                  </a:lnTo>
                  <a:lnTo>
                    <a:pt x="478" y="742"/>
                  </a:lnTo>
                  <a:lnTo>
                    <a:pt x="469" y="725"/>
                  </a:lnTo>
                  <a:lnTo>
                    <a:pt x="452" y="720"/>
                  </a:lnTo>
                  <a:lnTo>
                    <a:pt x="410" y="674"/>
                  </a:lnTo>
                  <a:lnTo>
                    <a:pt x="392" y="676"/>
                  </a:lnTo>
                  <a:lnTo>
                    <a:pt x="363" y="655"/>
                  </a:lnTo>
                  <a:lnTo>
                    <a:pt x="346" y="639"/>
                  </a:lnTo>
                  <a:lnTo>
                    <a:pt x="328" y="635"/>
                  </a:lnTo>
                  <a:lnTo>
                    <a:pt x="310" y="635"/>
                  </a:lnTo>
                  <a:lnTo>
                    <a:pt x="288" y="659"/>
                  </a:lnTo>
                  <a:lnTo>
                    <a:pt x="262" y="670"/>
                  </a:lnTo>
                  <a:lnTo>
                    <a:pt x="242" y="670"/>
                  </a:lnTo>
                  <a:lnTo>
                    <a:pt x="229" y="666"/>
                  </a:lnTo>
                  <a:lnTo>
                    <a:pt x="223" y="668"/>
                  </a:lnTo>
                  <a:lnTo>
                    <a:pt x="212" y="670"/>
                  </a:lnTo>
                  <a:lnTo>
                    <a:pt x="201" y="681"/>
                  </a:lnTo>
                  <a:lnTo>
                    <a:pt x="181" y="710"/>
                  </a:lnTo>
                  <a:lnTo>
                    <a:pt x="170" y="731"/>
                  </a:lnTo>
                  <a:lnTo>
                    <a:pt x="159" y="749"/>
                  </a:lnTo>
                  <a:lnTo>
                    <a:pt x="156" y="756"/>
                  </a:lnTo>
                  <a:lnTo>
                    <a:pt x="150" y="758"/>
                  </a:lnTo>
                  <a:lnTo>
                    <a:pt x="158" y="765"/>
                  </a:lnTo>
                  <a:lnTo>
                    <a:pt x="158" y="771"/>
                  </a:lnTo>
                  <a:lnTo>
                    <a:pt x="150" y="797"/>
                  </a:lnTo>
                  <a:lnTo>
                    <a:pt x="136" y="798"/>
                  </a:lnTo>
                  <a:lnTo>
                    <a:pt x="134" y="804"/>
                  </a:lnTo>
                  <a:lnTo>
                    <a:pt x="125" y="813"/>
                  </a:lnTo>
                  <a:lnTo>
                    <a:pt x="104" y="815"/>
                  </a:lnTo>
                  <a:lnTo>
                    <a:pt x="101" y="813"/>
                  </a:lnTo>
                  <a:lnTo>
                    <a:pt x="95" y="819"/>
                  </a:lnTo>
                  <a:lnTo>
                    <a:pt x="90" y="815"/>
                  </a:lnTo>
                  <a:lnTo>
                    <a:pt x="88" y="819"/>
                  </a:lnTo>
                  <a:lnTo>
                    <a:pt x="82" y="819"/>
                  </a:lnTo>
                  <a:lnTo>
                    <a:pt x="82" y="822"/>
                  </a:lnTo>
                  <a:lnTo>
                    <a:pt x="73" y="819"/>
                  </a:lnTo>
                  <a:lnTo>
                    <a:pt x="70" y="822"/>
                  </a:lnTo>
                  <a:lnTo>
                    <a:pt x="59" y="820"/>
                  </a:lnTo>
                  <a:lnTo>
                    <a:pt x="51" y="822"/>
                  </a:lnTo>
                  <a:lnTo>
                    <a:pt x="48" y="820"/>
                  </a:lnTo>
                  <a:lnTo>
                    <a:pt x="42" y="822"/>
                  </a:lnTo>
                  <a:lnTo>
                    <a:pt x="37" y="822"/>
                  </a:lnTo>
                  <a:lnTo>
                    <a:pt x="35" y="826"/>
                  </a:lnTo>
                  <a:lnTo>
                    <a:pt x="26" y="831"/>
                  </a:lnTo>
                  <a:lnTo>
                    <a:pt x="22" y="830"/>
                  </a:lnTo>
                  <a:lnTo>
                    <a:pt x="18" y="837"/>
                  </a:lnTo>
                  <a:lnTo>
                    <a:pt x="13" y="837"/>
                  </a:lnTo>
                  <a:lnTo>
                    <a:pt x="11" y="842"/>
                  </a:lnTo>
                  <a:lnTo>
                    <a:pt x="5" y="842"/>
                  </a:lnTo>
                  <a:lnTo>
                    <a:pt x="4" y="851"/>
                  </a:lnTo>
                  <a:lnTo>
                    <a:pt x="0" y="850"/>
                  </a:lnTo>
                  <a:lnTo>
                    <a:pt x="0" y="851"/>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3" name="Google Shape;465;p32">
              <a:extLst>
                <a:ext uri="{FF2B5EF4-FFF2-40B4-BE49-F238E27FC236}">
                  <a16:creationId xmlns:a16="http://schemas.microsoft.com/office/drawing/2014/main" id="{44EB65BA-D133-DCE4-36EF-0906E08AAFD6}"/>
                </a:ext>
              </a:extLst>
            </p:cNvPr>
            <p:cNvSpPr/>
            <p:nvPr/>
          </p:nvSpPr>
          <p:spPr>
            <a:xfrm>
              <a:off x="7685572" y="3847996"/>
              <a:ext cx="398712" cy="539436"/>
            </a:xfrm>
            <a:custGeom>
              <a:avLst/>
              <a:gdLst/>
              <a:ahLst/>
              <a:cxnLst/>
              <a:rect l="l" t="t" r="r" b="b"/>
              <a:pathLst>
                <a:path w="618" h="881" extrusionOk="0">
                  <a:moveTo>
                    <a:pt x="0" y="154"/>
                  </a:moveTo>
                  <a:lnTo>
                    <a:pt x="11" y="172"/>
                  </a:lnTo>
                  <a:lnTo>
                    <a:pt x="28" y="214"/>
                  </a:lnTo>
                  <a:lnTo>
                    <a:pt x="35" y="278"/>
                  </a:lnTo>
                  <a:lnTo>
                    <a:pt x="35" y="286"/>
                  </a:lnTo>
                  <a:lnTo>
                    <a:pt x="35" y="300"/>
                  </a:lnTo>
                  <a:lnTo>
                    <a:pt x="35" y="317"/>
                  </a:lnTo>
                  <a:lnTo>
                    <a:pt x="29" y="324"/>
                  </a:lnTo>
                  <a:lnTo>
                    <a:pt x="28" y="353"/>
                  </a:lnTo>
                  <a:lnTo>
                    <a:pt x="33" y="364"/>
                  </a:lnTo>
                  <a:lnTo>
                    <a:pt x="35" y="366"/>
                  </a:lnTo>
                  <a:lnTo>
                    <a:pt x="37" y="372"/>
                  </a:lnTo>
                  <a:lnTo>
                    <a:pt x="42" y="386"/>
                  </a:lnTo>
                  <a:lnTo>
                    <a:pt x="50" y="401"/>
                  </a:lnTo>
                  <a:lnTo>
                    <a:pt x="51" y="403"/>
                  </a:lnTo>
                  <a:lnTo>
                    <a:pt x="64" y="423"/>
                  </a:lnTo>
                  <a:lnTo>
                    <a:pt x="66" y="427"/>
                  </a:lnTo>
                  <a:lnTo>
                    <a:pt x="66" y="423"/>
                  </a:lnTo>
                  <a:lnTo>
                    <a:pt x="66" y="427"/>
                  </a:lnTo>
                  <a:lnTo>
                    <a:pt x="66" y="429"/>
                  </a:lnTo>
                  <a:lnTo>
                    <a:pt x="73" y="441"/>
                  </a:lnTo>
                  <a:lnTo>
                    <a:pt x="73" y="443"/>
                  </a:lnTo>
                  <a:lnTo>
                    <a:pt x="75" y="445"/>
                  </a:lnTo>
                  <a:lnTo>
                    <a:pt x="79" y="452"/>
                  </a:lnTo>
                  <a:lnTo>
                    <a:pt x="94" y="484"/>
                  </a:lnTo>
                  <a:lnTo>
                    <a:pt x="94" y="493"/>
                  </a:lnTo>
                  <a:lnTo>
                    <a:pt x="90" y="502"/>
                  </a:lnTo>
                  <a:lnTo>
                    <a:pt x="94" y="506"/>
                  </a:lnTo>
                  <a:lnTo>
                    <a:pt x="94" y="507"/>
                  </a:lnTo>
                  <a:lnTo>
                    <a:pt x="106" y="517"/>
                  </a:lnTo>
                  <a:lnTo>
                    <a:pt x="117" y="522"/>
                  </a:lnTo>
                  <a:lnTo>
                    <a:pt x="134" y="529"/>
                  </a:lnTo>
                  <a:lnTo>
                    <a:pt x="143" y="540"/>
                  </a:lnTo>
                  <a:lnTo>
                    <a:pt x="145" y="540"/>
                  </a:lnTo>
                  <a:lnTo>
                    <a:pt x="150" y="548"/>
                  </a:lnTo>
                  <a:lnTo>
                    <a:pt x="156" y="550"/>
                  </a:lnTo>
                  <a:lnTo>
                    <a:pt x="163" y="550"/>
                  </a:lnTo>
                  <a:lnTo>
                    <a:pt x="160" y="546"/>
                  </a:lnTo>
                  <a:lnTo>
                    <a:pt x="163" y="546"/>
                  </a:lnTo>
                  <a:lnTo>
                    <a:pt x="167" y="548"/>
                  </a:lnTo>
                  <a:lnTo>
                    <a:pt x="174" y="562"/>
                  </a:lnTo>
                  <a:lnTo>
                    <a:pt x="174" y="564"/>
                  </a:lnTo>
                  <a:lnTo>
                    <a:pt x="180" y="573"/>
                  </a:lnTo>
                  <a:lnTo>
                    <a:pt x="178" y="579"/>
                  </a:lnTo>
                  <a:lnTo>
                    <a:pt x="174" y="582"/>
                  </a:lnTo>
                  <a:lnTo>
                    <a:pt x="174" y="586"/>
                  </a:lnTo>
                  <a:lnTo>
                    <a:pt x="172" y="588"/>
                  </a:lnTo>
                  <a:lnTo>
                    <a:pt x="163" y="606"/>
                  </a:lnTo>
                  <a:lnTo>
                    <a:pt x="163" y="614"/>
                  </a:lnTo>
                  <a:lnTo>
                    <a:pt x="158" y="617"/>
                  </a:lnTo>
                  <a:lnTo>
                    <a:pt x="167" y="630"/>
                  </a:lnTo>
                  <a:lnTo>
                    <a:pt x="167" y="645"/>
                  </a:lnTo>
                  <a:lnTo>
                    <a:pt x="167" y="658"/>
                  </a:lnTo>
                  <a:lnTo>
                    <a:pt x="171" y="661"/>
                  </a:lnTo>
                  <a:lnTo>
                    <a:pt x="167" y="665"/>
                  </a:lnTo>
                  <a:lnTo>
                    <a:pt x="171" y="667"/>
                  </a:lnTo>
                  <a:lnTo>
                    <a:pt x="163" y="674"/>
                  </a:lnTo>
                  <a:lnTo>
                    <a:pt x="163" y="685"/>
                  </a:lnTo>
                  <a:lnTo>
                    <a:pt x="165" y="685"/>
                  </a:lnTo>
                  <a:lnTo>
                    <a:pt x="165" y="687"/>
                  </a:lnTo>
                  <a:lnTo>
                    <a:pt x="160" y="691"/>
                  </a:lnTo>
                  <a:lnTo>
                    <a:pt x="160" y="694"/>
                  </a:lnTo>
                  <a:lnTo>
                    <a:pt x="163" y="705"/>
                  </a:lnTo>
                  <a:lnTo>
                    <a:pt x="160" y="724"/>
                  </a:lnTo>
                  <a:lnTo>
                    <a:pt x="150" y="733"/>
                  </a:lnTo>
                  <a:lnTo>
                    <a:pt x="145" y="733"/>
                  </a:lnTo>
                  <a:lnTo>
                    <a:pt x="143" y="733"/>
                  </a:lnTo>
                  <a:lnTo>
                    <a:pt x="141" y="731"/>
                  </a:lnTo>
                  <a:lnTo>
                    <a:pt x="136" y="731"/>
                  </a:lnTo>
                  <a:lnTo>
                    <a:pt x="130" y="738"/>
                  </a:lnTo>
                  <a:lnTo>
                    <a:pt x="128" y="738"/>
                  </a:lnTo>
                  <a:lnTo>
                    <a:pt x="127" y="746"/>
                  </a:lnTo>
                  <a:lnTo>
                    <a:pt x="121" y="747"/>
                  </a:lnTo>
                  <a:lnTo>
                    <a:pt x="121" y="755"/>
                  </a:lnTo>
                  <a:lnTo>
                    <a:pt x="110" y="764"/>
                  </a:lnTo>
                  <a:lnTo>
                    <a:pt x="106" y="764"/>
                  </a:lnTo>
                  <a:lnTo>
                    <a:pt x="90" y="788"/>
                  </a:lnTo>
                  <a:lnTo>
                    <a:pt x="86" y="782"/>
                  </a:lnTo>
                  <a:lnTo>
                    <a:pt x="81" y="791"/>
                  </a:lnTo>
                  <a:lnTo>
                    <a:pt x="66" y="813"/>
                  </a:lnTo>
                  <a:lnTo>
                    <a:pt x="64" y="817"/>
                  </a:lnTo>
                  <a:lnTo>
                    <a:pt x="62" y="810"/>
                  </a:lnTo>
                  <a:lnTo>
                    <a:pt x="57" y="813"/>
                  </a:lnTo>
                  <a:lnTo>
                    <a:pt x="51" y="819"/>
                  </a:lnTo>
                  <a:lnTo>
                    <a:pt x="55" y="826"/>
                  </a:lnTo>
                  <a:lnTo>
                    <a:pt x="59" y="822"/>
                  </a:lnTo>
                  <a:lnTo>
                    <a:pt x="64" y="819"/>
                  </a:lnTo>
                  <a:lnTo>
                    <a:pt x="73" y="830"/>
                  </a:lnTo>
                  <a:lnTo>
                    <a:pt x="75" y="830"/>
                  </a:lnTo>
                  <a:lnTo>
                    <a:pt x="81" y="832"/>
                  </a:lnTo>
                  <a:lnTo>
                    <a:pt x="83" y="830"/>
                  </a:lnTo>
                  <a:lnTo>
                    <a:pt x="95" y="837"/>
                  </a:lnTo>
                  <a:lnTo>
                    <a:pt x="103" y="837"/>
                  </a:lnTo>
                  <a:lnTo>
                    <a:pt x="117" y="830"/>
                  </a:lnTo>
                  <a:lnTo>
                    <a:pt x="121" y="832"/>
                  </a:lnTo>
                  <a:lnTo>
                    <a:pt x="127" y="839"/>
                  </a:lnTo>
                  <a:lnTo>
                    <a:pt x="134" y="861"/>
                  </a:lnTo>
                  <a:lnTo>
                    <a:pt x="138" y="859"/>
                  </a:lnTo>
                  <a:lnTo>
                    <a:pt x="138" y="866"/>
                  </a:lnTo>
                  <a:lnTo>
                    <a:pt x="145" y="870"/>
                  </a:lnTo>
                  <a:lnTo>
                    <a:pt x="150" y="868"/>
                  </a:lnTo>
                  <a:lnTo>
                    <a:pt x="156" y="863"/>
                  </a:lnTo>
                  <a:lnTo>
                    <a:pt x="165" y="843"/>
                  </a:lnTo>
                  <a:lnTo>
                    <a:pt x="178" y="826"/>
                  </a:lnTo>
                  <a:lnTo>
                    <a:pt x="198" y="795"/>
                  </a:lnTo>
                  <a:lnTo>
                    <a:pt x="207" y="782"/>
                  </a:lnTo>
                  <a:lnTo>
                    <a:pt x="218" y="780"/>
                  </a:lnTo>
                  <a:lnTo>
                    <a:pt x="225" y="778"/>
                  </a:lnTo>
                  <a:lnTo>
                    <a:pt x="236" y="782"/>
                  </a:lnTo>
                  <a:lnTo>
                    <a:pt x="240" y="782"/>
                  </a:lnTo>
                  <a:lnTo>
                    <a:pt x="257" y="782"/>
                  </a:lnTo>
                  <a:lnTo>
                    <a:pt x="282" y="771"/>
                  </a:lnTo>
                  <a:lnTo>
                    <a:pt x="304" y="747"/>
                  </a:lnTo>
                  <a:lnTo>
                    <a:pt x="323" y="747"/>
                  </a:lnTo>
                  <a:lnTo>
                    <a:pt x="341" y="755"/>
                  </a:lnTo>
                  <a:lnTo>
                    <a:pt x="357" y="769"/>
                  </a:lnTo>
                  <a:lnTo>
                    <a:pt x="389" y="789"/>
                  </a:lnTo>
                  <a:lnTo>
                    <a:pt x="405" y="788"/>
                  </a:lnTo>
                  <a:lnTo>
                    <a:pt x="445" y="832"/>
                  </a:lnTo>
                  <a:lnTo>
                    <a:pt x="464" y="837"/>
                  </a:lnTo>
                  <a:lnTo>
                    <a:pt x="473" y="854"/>
                  </a:lnTo>
                  <a:lnTo>
                    <a:pt x="500" y="881"/>
                  </a:lnTo>
                  <a:lnTo>
                    <a:pt x="508" y="881"/>
                  </a:lnTo>
                  <a:lnTo>
                    <a:pt x="506" y="844"/>
                  </a:lnTo>
                  <a:lnTo>
                    <a:pt x="515" y="819"/>
                  </a:lnTo>
                  <a:lnTo>
                    <a:pt x="528" y="773"/>
                  </a:lnTo>
                  <a:lnTo>
                    <a:pt x="522" y="751"/>
                  </a:lnTo>
                  <a:lnTo>
                    <a:pt x="533" y="731"/>
                  </a:lnTo>
                  <a:lnTo>
                    <a:pt x="520" y="718"/>
                  </a:lnTo>
                  <a:lnTo>
                    <a:pt x="520" y="702"/>
                  </a:lnTo>
                  <a:lnTo>
                    <a:pt x="533" y="692"/>
                  </a:lnTo>
                  <a:lnTo>
                    <a:pt x="581" y="691"/>
                  </a:lnTo>
                  <a:lnTo>
                    <a:pt x="607" y="669"/>
                  </a:lnTo>
                  <a:lnTo>
                    <a:pt x="618" y="628"/>
                  </a:lnTo>
                  <a:lnTo>
                    <a:pt x="533" y="562"/>
                  </a:lnTo>
                  <a:lnTo>
                    <a:pt x="550" y="539"/>
                  </a:lnTo>
                  <a:lnTo>
                    <a:pt x="535" y="456"/>
                  </a:lnTo>
                  <a:lnTo>
                    <a:pt x="504" y="430"/>
                  </a:lnTo>
                  <a:lnTo>
                    <a:pt x="473" y="366"/>
                  </a:lnTo>
                  <a:lnTo>
                    <a:pt x="491" y="308"/>
                  </a:lnTo>
                  <a:lnTo>
                    <a:pt x="475" y="220"/>
                  </a:lnTo>
                  <a:lnTo>
                    <a:pt x="464" y="222"/>
                  </a:lnTo>
                  <a:lnTo>
                    <a:pt x="458" y="222"/>
                  </a:lnTo>
                  <a:lnTo>
                    <a:pt x="453" y="222"/>
                  </a:lnTo>
                  <a:lnTo>
                    <a:pt x="429" y="225"/>
                  </a:lnTo>
                  <a:lnTo>
                    <a:pt x="405" y="214"/>
                  </a:lnTo>
                  <a:lnTo>
                    <a:pt x="392" y="211"/>
                  </a:lnTo>
                  <a:lnTo>
                    <a:pt x="379" y="192"/>
                  </a:lnTo>
                  <a:lnTo>
                    <a:pt x="372" y="152"/>
                  </a:lnTo>
                  <a:lnTo>
                    <a:pt x="356" y="134"/>
                  </a:lnTo>
                  <a:lnTo>
                    <a:pt x="335" y="132"/>
                  </a:lnTo>
                  <a:lnTo>
                    <a:pt x="310" y="134"/>
                  </a:lnTo>
                  <a:lnTo>
                    <a:pt x="282" y="152"/>
                  </a:lnTo>
                  <a:lnTo>
                    <a:pt x="273" y="157"/>
                  </a:lnTo>
                  <a:lnTo>
                    <a:pt x="260" y="161"/>
                  </a:lnTo>
                  <a:lnTo>
                    <a:pt x="236" y="157"/>
                  </a:lnTo>
                  <a:lnTo>
                    <a:pt x="229" y="154"/>
                  </a:lnTo>
                  <a:lnTo>
                    <a:pt x="229" y="141"/>
                  </a:lnTo>
                  <a:lnTo>
                    <a:pt x="236" y="132"/>
                  </a:lnTo>
                  <a:lnTo>
                    <a:pt x="253" y="110"/>
                  </a:lnTo>
                  <a:lnTo>
                    <a:pt x="229" y="51"/>
                  </a:lnTo>
                  <a:lnTo>
                    <a:pt x="225" y="48"/>
                  </a:lnTo>
                  <a:lnTo>
                    <a:pt x="229" y="33"/>
                  </a:lnTo>
                  <a:lnTo>
                    <a:pt x="117" y="13"/>
                  </a:lnTo>
                  <a:lnTo>
                    <a:pt x="112" y="5"/>
                  </a:lnTo>
                  <a:lnTo>
                    <a:pt x="94" y="0"/>
                  </a:lnTo>
                  <a:lnTo>
                    <a:pt x="72" y="9"/>
                  </a:lnTo>
                  <a:lnTo>
                    <a:pt x="64" y="18"/>
                  </a:lnTo>
                  <a:lnTo>
                    <a:pt x="64" y="29"/>
                  </a:lnTo>
                  <a:lnTo>
                    <a:pt x="66" y="42"/>
                  </a:lnTo>
                  <a:lnTo>
                    <a:pt x="72" y="44"/>
                  </a:lnTo>
                  <a:lnTo>
                    <a:pt x="64" y="123"/>
                  </a:lnTo>
                  <a:lnTo>
                    <a:pt x="66" y="134"/>
                  </a:lnTo>
                  <a:lnTo>
                    <a:pt x="66" y="141"/>
                  </a:lnTo>
                  <a:lnTo>
                    <a:pt x="73" y="156"/>
                  </a:lnTo>
                  <a:lnTo>
                    <a:pt x="79" y="172"/>
                  </a:lnTo>
                  <a:lnTo>
                    <a:pt x="72" y="174"/>
                  </a:lnTo>
                  <a:lnTo>
                    <a:pt x="44" y="174"/>
                  </a:lnTo>
                  <a:lnTo>
                    <a:pt x="42" y="178"/>
                  </a:lnTo>
                  <a:lnTo>
                    <a:pt x="37" y="174"/>
                  </a:lnTo>
                  <a:lnTo>
                    <a:pt x="40" y="165"/>
                  </a:lnTo>
                  <a:lnTo>
                    <a:pt x="28" y="161"/>
                  </a:lnTo>
                  <a:lnTo>
                    <a:pt x="26" y="156"/>
                  </a:lnTo>
                  <a:lnTo>
                    <a:pt x="15" y="154"/>
                  </a:lnTo>
                  <a:lnTo>
                    <a:pt x="11" y="148"/>
                  </a:lnTo>
                  <a:lnTo>
                    <a:pt x="0" y="152"/>
                  </a:lnTo>
                  <a:lnTo>
                    <a:pt x="0" y="15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4" name="Google Shape;466;p32">
              <a:extLst>
                <a:ext uri="{FF2B5EF4-FFF2-40B4-BE49-F238E27FC236}">
                  <a16:creationId xmlns:a16="http://schemas.microsoft.com/office/drawing/2014/main" id="{9B703A25-99E8-5037-621B-825168CB8F65}"/>
                </a:ext>
              </a:extLst>
            </p:cNvPr>
            <p:cNvSpPr/>
            <p:nvPr/>
          </p:nvSpPr>
          <p:spPr>
            <a:xfrm>
              <a:off x="7685572" y="3847996"/>
              <a:ext cx="398712" cy="539436"/>
            </a:xfrm>
            <a:custGeom>
              <a:avLst/>
              <a:gdLst/>
              <a:ahLst/>
              <a:cxnLst/>
              <a:rect l="l" t="t" r="r" b="b"/>
              <a:pathLst>
                <a:path w="618" h="881" extrusionOk="0">
                  <a:moveTo>
                    <a:pt x="0" y="154"/>
                  </a:moveTo>
                  <a:lnTo>
                    <a:pt x="11" y="172"/>
                  </a:lnTo>
                  <a:lnTo>
                    <a:pt x="28" y="214"/>
                  </a:lnTo>
                  <a:lnTo>
                    <a:pt x="35" y="278"/>
                  </a:lnTo>
                  <a:lnTo>
                    <a:pt x="35" y="286"/>
                  </a:lnTo>
                  <a:lnTo>
                    <a:pt x="35" y="300"/>
                  </a:lnTo>
                  <a:lnTo>
                    <a:pt x="35" y="317"/>
                  </a:lnTo>
                  <a:lnTo>
                    <a:pt x="29" y="324"/>
                  </a:lnTo>
                  <a:lnTo>
                    <a:pt x="28" y="353"/>
                  </a:lnTo>
                  <a:lnTo>
                    <a:pt x="33" y="364"/>
                  </a:lnTo>
                  <a:lnTo>
                    <a:pt x="35" y="366"/>
                  </a:lnTo>
                  <a:lnTo>
                    <a:pt x="37" y="372"/>
                  </a:lnTo>
                  <a:lnTo>
                    <a:pt x="42" y="386"/>
                  </a:lnTo>
                  <a:lnTo>
                    <a:pt x="50" y="401"/>
                  </a:lnTo>
                  <a:lnTo>
                    <a:pt x="51" y="403"/>
                  </a:lnTo>
                  <a:lnTo>
                    <a:pt x="64" y="423"/>
                  </a:lnTo>
                  <a:lnTo>
                    <a:pt x="66" y="427"/>
                  </a:lnTo>
                  <a:lnTo>
                    <a:pt x="66" y="423"/>
                  </a:lnTo>
                  <a:lnTo>
                    <a:pt x="66" y="427"/>
                  </a:lnTo>
                  <a:lnTo>
                    <a:pt x="66" y="429"/>
                  </a:lnTo>
                  <a:lnTo>
                    <a:pt x="73" y="441"/>
                  </a:lnTo>
                  <a:lnTo>
                    <a:pt x="73" y="443"/>
                  </a:lnTo>
                  <a:lnTo>
                    <a:pt x="75" y="445"/>
                  </a:lnTo>
                  <a:lnTo>
                    <a:pt x="79" y="452"/>
                  </a:lnTo>
                  <a:lnTo>
                    <a:pt x="94" y="484"/>
                  </a:lnTo>
                  <a:lnTo>
                    <a:pt x="94" y="493"/>
                  </a:lnTo>
                  <a:lnTo>
                    <a:pt x="90" y="502"/>
                  </a:lnTo>
                  <a:lnTo>
                    <a:pt x="94" y="506"/>
                  </a:lnTo>
                  <a:lnTo>
                    <a:pt x="94" y="507"/>
                  </a:lnTo>
                  <a:lnTo>
                    <a:pt x="106" y="517"/>
                  </a:lnTo>
                  <a:lnTo>
                    <a:pt x="117" y="522"/>
                  </a:lnTo>
                  <a:lnTo>
                    <a:pt x="134" y="529"/>
                  </a:lnTo>
                  <a:lnTo>
                    <a:pt x="143" y="540"/>
                  </a:lnTo>
                  <a:lnTo>
                    <a:pt x="145" y="540"/>
                  </a:lnTo>
                  <a:lnTo>
                    <a:pt x="150" y="548"/>
                  </a:lnTo>
                  <a:lnTo>
                    <a:pt x="156" y="550"/>
                  </a:lnTo>
                  <a:lnTo>
                    <a:pt x="163" y="550"/>
                  </a:lnTo>
                  <a:lnTo>
                    <a:pt x="160" y="546"/>
                  </a:lnTo>
                  <a:lnTo>
                    <a:pt x="163" y="546"/>
                  </a:lnTo>
                  <a:lnTo>
                    <a:pt x="167" y="548"/>
                  </a:lnTo>
                  <a:lnTo>
                    <a:pt x="174" y="562"/>
                  </a:lnTo>
                  <a:lnTo>
                    <a:pt x="174" y="564"/>
                  </a:lnTo>
                  <a:lnTo>
                    <a:pt x="180" y="573"/>
                  </a:lnTo>
                  <a:lnTo>
                    <a:pt x="178" y="579"/>
                  </a:lnTo>
                  <a:lnTo>
                    <a:pt x="174" y="582"/>
                  </a:lnTo>
                  <a:lnTo>
                    <a:pt x="174" y="586"/>
                  </a:lnTo>
                  <a:lnTo>
                    <a:pt x="172" y="588"/>
                  </a:lnTo>
                  <a:lnTo>
                    <a:pt x="163" y="606"/>
                  </a:lnTo>
                  <a:lnTo>
                    <a:pt x="163" y="614"/>
                  </a:lnTo>
                  <a:lnTo>
                    <a:pt x="158" y="617"/>
                  </a:lnTo>
                  <a:lnTo>
                    <a:pt x="167" y="630"/>
                  </a:lnTo>
                  <a:lnTo>
                    <a:pt x="167" y="645"/>
                  </a:lnTo>
                  <a:lnTo>
                    <a:pt x="167" y="658"/>
                  </a:lnTo>
                  <a:lnTo>
                    <a:pt x="171" y="661"/>
                  </a:lnTo>
                  <a:lnTo>
                    <a:pt x="167" y="665"/>
                  </a:lnTo>
                  <a:lnTo>
                    <a:pt x="171" y="667"/>
                  </a:lnTo>
                  <a:lnTo>
                    <a:pt x="163" y="674"/>
                  </a:lnTo>
                  <a:lnTo>
                    <a:pt x="163" y="685"/>
                  </a:lnTo>
                  <a:lnTo>
                    <a:pt x="165" y="685"/>
                  </a:lnTo>
                  <a:lnTo>
                    <a:pt x="165" y="687"/>
                  </a:lnTo>
                  <a:lnTo>
                    <a:pt x="160" y="691"/>
                  </a:lnTo>
                  <a:lnTo>
                    <a:pt x="160" y="694"/>
                  </a:lnTo>
                  <a:lnTo>
                    <a:pt x="163" y="705"/>
                  </a:lnTo>
                  <a:lnTo>
                    <a:pt x="160" y="724"/>
                  </a:lnTo>
                  <a:lnTo>
                    <a:pt x="150" y="733"/>
                  </a:lnTo>
                  <a:lnTo>
                    <a:pt x="145" y="733"/>
                  </a:lnTo>
                  <a:lnTo>
                    <a:pt x="143" y="733"/>
                  </a:lnTo>
                  <a:lnTo>
                    <a:pt x="141" y="731"/>
                  </a:lnTo>
                  <a:lnTo>
                    <a:pt x="136" y="731"/>
                  </a:lnTo>
                  <a:lnTo>
                    <a:pt x="130" y="738"/>
                  </a:lnTo>
                  <a:lnTo>
                    <a:pt x="128" y="738"/>
                  </a:lnTo>
                  <a:lnTo>
                    <a:pt x="127" y="746"/>
                  </a:lnTo>
                  <a:lnTo>
                    <a:pt x="121" y="747"/>
                  </a:lnTo>
                  <a:lnTo>
                    <a:pt x="121" y="755"/>
                  </a:lnTo>
                  <a:lnTo>
                    <a:pt x="110" y="764"/>
                  </a:lnTo>
                  <a:lnTo>
                    <a:pt x="106" y="764"/>
                  </a:lnTo>
                  <a:lnTo>
                    <a:pt x="90" y="788"/>
                  </a:lnTo>
                  <a:lnTo>
                    <a:pt x="86" y="782"/>
                  </a:lnTo>
                  <a:lnTo>
                    <a:pt x="81" y="791"/>
                  </a:lnTo>
                  <a:lnTo>
                    <a:pt x="66" y="813"/>
                  </a:lnTo>
                  <a:lnTo>
                    <a:pt x="64" y="817"/>
                  </a:lnTo>
                  <a:lnTo>
                    <a:pt x="62" y="810"/>
                  </a:lnTo>
                  <a:lnTo>
                    <a:pt x="57" y="813"/>
                  </a:lnTo>
                  <a:lnTo>
                    <a:pt x="51" y="819"/>
                  </a:lnTo>
                  <a:lnTo>
                    <a:pt x="55" y="826"/>
                  </a:lnTo>
                  <a:lnTo>
                    <a:pt x="59" y="822"/>
                  </a:lnTo>
                  <a:lnTo>
                    <a:pt x="64" y="819"/>
                  </a:lnTo>
                  <a:lnTo>
                    <a:pt x="73" y="830"/>
                  </a:lnTo>
                  <a:lnTo>
                    <a:pt x="75" y="830"/>
                  </a:lnTo>
                  <a:lnTo>
                    <a:pt x="81" y="832"/>
                  </a:lnTo>
                  <a:lnTo>
                    <a:pt x="83" y="830"/>
                  </a:lnTo>
                  <a:lnTo>
                    <a:pt x="95" y="837"/>
                  </a:lnTo>
                  <a:lnTo>
                    <a:pt x="103" y="837"/>
                  </a:lnTo>
                  <a:lnTo>
                    <a:pt x="117" y="830"/>
                  </a:lnTo>
                  <a:lnTo>
                    <a:pt x="121" y="832"/>
                  </a:lnTo>
                  <a:lnTo>
                    <a:pt x="127" y="839"/>
                  </a:lnTo>
                  <a:lnTo>
                    <a:pt x="134" y="861"/>
                  </a:lnTo>
                  <a:lnTo>
                    <a:pt x="138" y="859"/>
                  </a:lnTo>
                  <a:lnTo>
                    <a:pt x="138" y="866"/>
                  </a:lnTo>
                  <a:lnTo>
                    <a:pt x="145" y="870"/>
                  </a:lnTo>
                  <a:lnTo>
                    <a:pt x="150" y="868"/>
                  </a:lnTo>
                  <a:lnTo>
                    <a:pt x="156" y="863"/>
                  </a:lnTo>
                  <a:lnTo>
                    <a:pt x="165" y="843"/>
                  </a:lnTo>
                  <a:lnTo>
                    <a:pt x="178" y="826"/>
                  </a:lnTo>
                  <a:lnTo>
                    <a:pt x="198" y="795"/>
                  </a:lnTo>
                  <a:lnTo>
                    <a:pt x="207" y="782"/>
                  </a:lnTo>
                  <a:lnTo>
                    <a:pt x="218" y="780"/>
                  </a:lnTo>
                  <a:lnTo>
                    <a:pt x="225" y="778"/>
                  </a:lnTo>
                  <a:lnTo>
                    <a:pt x="236" y="782"/>
                  </a:lnTo>
                  <a:lnTo>
                    <a:pt x="240" y="782"/>
                  </a:lnTo>
                  <a:lnTo>
                    <a:pt x="257" y="782"/>
                  </a:lnTo>
                  <a:lnTo>
                    <a:pt x="282" y="771"/>
                  </a:lnTo>
                  <a:lnTo>
                    <a:pt x="304" y="747"/>
                  </a:lnTo>
                  <a:lnTo>
                    <a:pt x="323" y="747"/>
                  </a:lnTo>
                  <a:lnTo>
                    <a:pt x="341" y="755"/>
                  </a:lnTo>
                  <a:lnTo>
                    <a:pt x="357" y="769"/>
                  </a:lnTo>
                  <a:lnTo>
                    <a:pt x="389" y="789"/>
                  </a:lnTo>
                  <a:lnTo>
                    <a:pt x="405" y="788"/>
                  </a:lnTo>
                  <a:lnTo>
                    <a:pt x="445" y="832"/>
                  </a:lnTo>
                  <a:lnTo>
                    <a:pt x="464" y="837"/>
                  </a:lnTo>
                  <a:lnTo>
                    <a:pt x="473" y="854"/>
                  </a:lnTo>
                  <a:lnTo>
                    <a:pt x="500" y="881"/>
                  </a:lnTo>
                  <a:lnTo>
                    <a:pt x="508" y="881"/>
                  </a:lnTo>
                  <a:lnTo>
                    <a:pt x="506" y="844"/>
                  </a:lnTo>
                  <a:lnTo>
                    <a:pt x="515" y="819"/>
                  </a:lnTo>
                  <a:lnTo>
                    <a:pt x="528" y="773"/>
                  </a:lnTo>
                  <a:lnTo>
                    <a:pt x="522" y="751"/>
                  </a:lnTo>
                  <a:lnTo>
                    <a:pt x="533" y="731"/>
                  </a:lnTo>
                  <a:lnTo>
                    <a:pt x="520" y="718"/>
                  </a:lnTo>
                  <a:lnTo>
                    <a:pt x="520" y="702"/>
                  </a:lnTo>
                  <a:lnTo>
                    <a:pt x="533" y="692"/>
                  </a:lnTo>
                  <a:lnTo>
                    <a:pt x="581" y="691"/>
                  </a:lnTo>
                  <a:lnTo>
                    <a:pt x="607" y="669"/>
                  </a:lnTo>
                  <a:lnTo>
                    <a:pt x="618" y="628"/>
                  </a:lnTo>
                  <a:lnTo>
                    <a:pt x="533" y="562"/>
                  </a:lnTo>
                  <a:lnTo>
                    <a:pt x="550" y="539"/>
                  </a:lnTo>
                  <a:lnTo>
                    <a:pt x="535" y="456"/>
                  </a:lnTo>
                  <a:lnTo>
                    <a:pt x="504" y="430"/>
                  </a:lnTo>
                  <a:lnTo>
                    <a:pt x="473" y="366"/>
                  </a:lnTo>
                  <a:lnTo>
                    <a:pt x="491" y="308"/>
                  </a:lnTo>
                  <a:lnTo>
                    <a:pt x="475" y="220"/>
                  </a:lnTo>
                  <a:lnTo>
                    <a:pt x="464" y="222"/>
                  </a:lnTo>
                  <a:lnTo>
                    <a:pt x="458" y="222"/>
                  </a:lnTo>
                  <a:lnTo>
                    <a:pt x="453" y="222"/>
                  </a:lnTo>
                  <a:lnTo>
                    <a:pt x="429" y="225"/>
                  </a:lnTo>
                  <a:lnTo>
                    <a:pt x="405" y="214"/>
                  </a:lnTo>
                  <a:lnTo>
                    <a:pt x="392" y="211"/>
                  </a:lnTo>
                  <a:lnTo>
                    <a:pt x="379" y="192"/>
                  </a:lnTo>
                  <a:lnTo>
                    <a:pt x="372" y="152"/>
                  </a:lnTo>
                  <a:lnTo>
                    <a:pt x="356" y="134"/>
                  </a:lnTo>
                  <a:lnTo>
                    <a:pt x="335" y="132"/>
                  </a:lnTo>
                  <a:lnTo>
                    <a:pt x="310" y="134"/>
                  </a:lnTo>
                  <a:lnTo>
                    <a:pt x="282" y="152"/>
                  </a:lnTo>
                  <a:lnTo>
                    <a:pt x="273" y="157"/>
                  </a:lnTo>
                  <a:lnTo>
                    <a:pt x="260" y="161"/>
                  </a:lnTo>
                  <a:lnTo>
                    <a:pt x="236" y="157"/>
                  </a:lnTo>
                  <a:lnTo>
                    <a:pt x="229" y="154"/>
                  </a:lnTo>
                  <a:lnTo>
                    <a:pt x="229" y="141"/>
                  </a:lnTo>
                  <a:lnTo>
                    <a:pt x="236" y="132"/>
                  </a:lnTo>
                  <a:lnTo>
                    <a:pt x="253" y="110"/>
                  </a:lnTo>
                  <a:lnTo>
                    <a:pt x="229" y="51"/>
                  </a:lnTo>
                  <a:lnTo>
                    <a:pt x="225" y="48"/>
                  </a:lnTo>
                  <a:lnTo>
                    <a:pt x="229" y="33"/>
                  </a:lnTo>
                  <a:lnTo>
                    <a:pt x="117" y="13"/>
                  </a:lnTo>
                  <a:lnTo>
                    <a:pt x="112" y="5"/>
                  </a:lnTo>
                  <a:lnTo>
                    <a:pt x="94" y="0"/>
                  </a:lnTo>
                  <a:lnTo>
                    <a:pt x="72" y="9"/>
                  </a:lnTo>
                  <a:lnTo>
                    <a:pt x="64" y="18"/>
                  </a:lnTo>
                  <a:lnTo>
                    <a:pt x="64" y="29"/>
                  </a:lnTo>
                  <a:lnTo>
                    <a:pt x="66" y="42"/>
                  </a:lnTo>
                  <a:lnTo>
                    <a:pt x="72" y="44"/>
                  </a:lnTo>
                  <a:lnTo>
                    <a:pt x="64" y="123"/>
                  </a:lnTo>
                  <a:lnTo>
                    <a:pt x="66" y="134"/>
                  </a:lnTo>
                  <a:lnTo>
                    <a:pt x="66" y="141"/>
                  </a:lnTo>
                  <a:lnTo>
                    <a:pt x="73" y="156"/>
                  </a:lnTo>
                  <a:lnTo>
                    <a:pt x="79" y="172"/>
                  </a:lnTo>
                  <a:lnTo>
                    <a:pt x="72" y="174"/>
                  </a:lnTo>
                  <a:lnTo>
                    <a:pt x="44" y="174"/>
                  </a:lnTo>
                  <a:lnTo>
                    <a:pt x="42" y="178"/>
                  </a:lnTo>
                  <a:lnTo>
                    <a:pt x="37" y="174"/>
                  </a:lnTo>
                  <a:lnTo>
                    <a:pt x="40" y="165"/>
                  </a:lnTo>
                  <a:lnTo>
                    <a:pt x="28" y="161"/>
                  </a:lnTo>
                  <a:lnTo>
                    <a:pt x="26" y="156"/>
                  </a:lnTo>
                  <a:lnTo>
                    <a:pt x="15" y="154"/>
                  </a:lnTo>
                  <a:lnTo>
                    <a:pt x="11" y="148"/>
                  </a:lnTo>
                  <a:lnTo>
                    <a:pt x="0" y="152"/>
                  </a:lnTo>
                  <a:lnTo>
                    <a:pt x="0" y="15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5" name="Google Shape;467;p32">
              <a:extLst>
                <a:ext uri="{FF2B5EF4-FFF2-40B4-BE49-F238E27FC236}">
                  <a16:creationId xmlns:a16="http://schemas.microsoft.com/office/drawing/2014/main" id="{A6279AB6-E854-C002-D3F8-493959CCFD88}"/>
                </a:ext>
              </a:extLst>
            </p:cNvPr>
            <p:cNvSpPr/>
            <p:nvPr/>
          </p:nvSpPr>
          <p:spPr>
            <a:xfrm>
              <a:off x="6935055" y="2858799"/>
              <a:ext cx="825019" cy="1098191"/>
            </a:xfrm>
            <a:custGeom>
              <a:avLst/>
              <a:gdLst/>
              <a:ahLst/>
              <a:cxnLst/>
              <a:rect l="l" t="t" r="r" b="b"/>
              <a:pathLst>
                <a:path w="1277" h="1796" extrusionOk="0">
                  <a:moveTo>
                    <a:pt x="0" y="411"/>
                  </a:moveTo>
                  <a:lnTo>
                    <a:pt x="1" y="422"/>
                  </a:lnTo>
                  <a:lnTo>
                    <a:pt x="5" y="429"/>
                  </a:lnTo>
                  <a:lnTo>
                    <a:pt x="9" y="433"/>
                  </a:lnTo>
                  <a:lnTo>
                    <a:pt x="1" y="460"/>
                  </a:lnTo>
                  <a:lnTo>
                    <a:pt x="0" y="462"/>
                  </a:lnTo>
                  <a:lnTo>
                    <a:pt x="0" y="468"/>
                  </a:lnTo>
                  <a:lnTo>
                    <a:pt x="9" y="482"/>
                  </a:lnTo>
                  <a:lnTo>
                    <a:pt x="9" y="512"/>
                  </a:lnTo>
                  <a:lnTo>
                    <a:pt x="9" y="528"/>
                  </a:lnTo>
                  <a:lnTo>
                    <a:pt x="16" y="532"/>
                  </a:lnTo>
                  <a:lnTo>
                    <a:pt x="20" y="530"/>
                  </a:lnTo>
                  <a:lnTo>
                    <a:pt x="33" y="528"/>
                  </a:lnTo>
                  <a:lnTo>
                    <a:pt x="49" y="530"/>
                  </a:lnTo>
                  <a:lnTo>
                    <a:pt x="64" y="535"/>
                  </a:lnTo>
                  <a:lnTo>
                    <a:pt x="78" y="546"/>
                  </a:lnTo>
                  <a:lnTo>
                    <a:pt x="82" y="554"/>
                  </a:lnTo>
                  <a:lnTo>
                    <a:pt x="82" y="557"/>
                  </a:lnTo>
                  <a:lnTo>
                    <a:pt x="86" y="563"/>
                  </a:lnTo>
                  <a:lnTo>
                    <a:pt x="87" y="563"/>
                  </a:lnTo>
                  <a:lnTo>
                    <a:pt x="87" y="561"/>
                  </a:lnTo>
                  <a:lnTo>
                    <a:pt x="86" y="557"/>
                  </a:lnTo>
                  <a:lnTo>
                    <a:pt x="86" y="554"/>
                  </a:lnTo>
                  <a:lnTo>
                    <a:pt x="89" y="554"/>
                  </a:lnTo>
                  <a:lnTo>
                    <a:pt x="100" y="554"/>
                  </a:lnTo>
                  <a:lnTo>
                    <a:pt x="102" y="557"/>
                  </a:lnTo>
                  <a:lnTo>
                    <a:pt x="100" y="568"/>
                  </a:lnTo>
                  <a:lnTo>
                    <a:pt x="111" y="585"/>
                  </a:lnTo>
                  <a:lnTo>
                    <a:pt x="111" y="590"/>
                  </a:lnTo>
                  <a:lnTo>
                    <a:pt x="119" y="596"/>
                  </a:lnTo>
                  <a:lnTo>
                    <a:pt x="122" y="601"/>
                  </a:lnTo>
                  <a:lnTo>
                    <a:pt x="124" y="603"/>
                  </a:lnTo>
                  <a:lnTo>
                    <a:pt x="131" y="603"/>
                  </a:lnTo>
                  <a:lnTo>
                    <a:pt x="133" y="601"/>
                  </a:lnTo>
                  <a:lnTo>
                    <a:pt x="133" y="599"/>
                  </a:lnTo>
                  <a:lnTo>
                    <a:pt x="131" y="596"/>
                  </a:lnTo>
                  <a:lnTo>
                    <a:pt x="128" y="590"/>
                  </a:lnTo>
                  <a:lnTo>
                    <a:pt x="133" y="585"/>
                  </a:lnTo>
                  <a:lnTo>
                    <a:pt x="135" y="587"/>
                  </a:lnTo>
                  <a:lnTo>
                    <a:pt x="142" y="587"/>
                  </a:lnTo>
                  <a:lnTo>
                    <a:pt x="148" y="587"/>
                  </a:lnTo>
                  <a:lnTo>
                    <a:pt x="150" y="594"/>
                  </a:lnTo>
                  <a:lnTo>
                    <a:pt x="157" y="594"/>
                  </a:lnTo>
                  <a:lnTo>
                    <a:pt x="163" y="603"/>
                  </a:lnTo>
                  <a:lnTo>
                    <a:pt x="166" y="599"/>
                  </a:lnTo>
                  <a:lnTo>
                    <a:pt x="170" y="599"/>
                  </a:lnTo>
                  <a:lnTo>
                    <a:pt x="172" y="596"/>
                  </a:lnTo>
                  <a:lnTo>
                    <a:pt x="174" y="590"/>
                  </a:lnTo>
                  <a:lnTo>
                    <a:pt x="172" y="583"/>
                  </a:lnTo>
                  <a:lnTo>
                    <a:pt x="172" y="577"/>
                  </a:lnTo>
                  <a:lnTo>
                    <a:pt x="181" y="568"/>
                  </a:lnTo>
                  <a:lnTo>
                    <a:pt x="186" y="568"/>
                  </a:lnTo>
                  <a:lnTo>
                    <a:pt x="190" y="568"/>
                  </a:lnTo>
                  <a:lnTo>
                    <a:pt x="194" y="568"/>
                  </a:lnTo>
                  <a:lnTo>
                    <a:pt x="194" y="576"/>
                  </a:lnTo>
                  <a:lnTo>
                    <a:pt x="196" y="577"/>
                  </a:lnTo>
                  <a:lnTo>
                    <a:pt x="196" y="583"/>
                  </a:lnTo>
                  <a:lnTo>
                    <a:pt x="197" y="585"/>
                  </a:lnTo>
                  <a:lnTo>
                    <a:pt x="197" y="587"/>
                  </a:lnTo>
                  <a:lnTo>
                    <a:pt x="208" y="590"/>
                  </a:lnTo>
                  <a:lnTo>
                    <a:pt x="208" y="601"/>
                  </a:lnTo>
                  <a:lnTo>
                    <a:pt x="203" y="607"/>
                  </a:lnTo>
                  <a:lnTo>
                    <a:pt x="208" y="609"/>
                  </a:lnTo>
                  <a:lnTo>
                    <a:pt x="208" y="614"/>
                  </a:lnTo>
                  <a:lnTo>
                    <a:pt x="201" y="621"/>
                  </a:lnTo>
                  <a:lnTo>
                    <a:pt x="201" y="623"/>
                  </a:lnTo>
                  <a:lnTo>
                    <a:pt x="201" y="632"/>
                  </a:lnTo>
                  <a:lnTo>
                    <a:pt x="203" y="640"/>
                  </a:lnTo>
                  <a:lnTo>
                    <a:pt x="205" y="643"/>
                  </a:lnTo>
                  <a:lnTo>
                    <a:pt x="212" y="643"/>
                  </a:lnTo>
                  <a:lnTo>
                    <a:pt x="243" y="654"/>
                  </a:lnTo>
                  <a:lnTo>
                    <a:pt x="282" y="673"/>
                  </a:lnTo>
                  <a:lnTo>
                    <a:pt x="285" y="673"/>
                  </a:lnTo>
                  <a:lnTo>
                    <a:pt x="287" y="673"/>
                  </a:lnTo>
                  <a:lnTo>
                    <a:pt x="296" y="680"/>
                  </a:lnTo>
                  <a:lnTo>
                    <a:pt x="300" y="680"/>
                  </a:lnTo>
                  <a:lnTo>
                    <a:pt x="311" y="693"/>
                  </a:lnTo>
                  <a:lnTo>
                    <a:pt x="317" y="697"/>
                  </a:lnTo>
                  <a:lnTo>
                    <a:pt x="331" y="720"/>
                  </a:lnTo>
                  <a:lnTo>
                    <a:pt x="364" y="722"/>
                  </a:lnTo>
                  <a:lnTo>
                    <a:pt x="366" y="726"/>
                  </a:lnTo>
                  <a:lnTo>
                    <a:pt x="381" y="730"/>
                  </a:lnTo>
                  <a:lnTo>
                    <a:pt x="386" y="733"/>
                  </a:lnTo>
                  <a:lnTo>
                    <a:pt x="404" y="757"/>
                  </a:lnTo>
                  <a:lnTo>
                    <a:pt x="417" y="759"/>
                  </a:lnTo>
                  <a:lnTo>
                    <a:pt x="426" y="764"/>
                  </a:lnTo>
                  <a:lnTo>
                    <a:pt x="432" y="766"/>
                  </a:lnTo>
                  <a:lnTo>
                    <a:pt x="443" y="772"/>
                  </a:lnTo>
                  <a:lnTo>
                    <a:pt x="448" y="788"/>
                  </a:lnTo>
                  <a:lnTo>
                    <a:pt x="443" y="799"/>
                  </a:lnTo>
                  <a:lnTo>
                    <a:pt x="443" y="803"/>
                  </a:lnTo>
                  <a:lnTo>
                    <a:pt x="447" y="805"/>
                  </a:lnTo>
                  <a:lnTo>
                    <a:pt x="456" y="808"/>
                  </a:lnTo>
                  <a:lnTo>
                    <a:pt x="458" y="823"/>
                  </a:lnTo>
                  <a:lnTo>
                    <a:pt x="450" y="830"/>
                  </a:lnTo>
                  <a:lnTo>
                    <a:pt x="448" y="838"/>
                  </a:lnTo>
                  <a:lnTo>
                    <a:pt x="450" y="839"/>
                  </a:lnTo>
                  <a:lnTo>
                    <a:pt x="452" y="852"/>
                  </a:lnTo>
                  <a:lnTo>
                    <a:pt x="448" y="860"/>
                  </a:lnTo>
                  <a:lnTo>
                    <a:pt x="439" y="878"/>
                  </a:lnTo>
                  <a:lnTo>
                    <a:pt x="426" y="882"/>
                  </a:lnTo>
                  <a:lnTo>
                    <a:pt x="447" y="900"/>
                  </a:lnTo>
                  <a:lnTo>
                    <a:pt x="448" y="907"/>
                  </a:lnTo>
                  <a:lnTo>
                    <a:pt x="447" y="922"/>
                  </a:lnTo>
                  <a:lnTo>
                    <a:pt x="447" y="924"/>
                  </a:lnTo>
                  <a:lnTo>
                    <a:pt x="456" y="938"/>
                  </a:lnTo>
                  <a:lnTo>
                    <a:pt x="472" y="953"/>
                  </a:lnTo>
                  <a:lnTo>
                    <a:pt x="509" y="980"/>
                  </a:lnTo>
                  <a:lnTo>
                    <a:pt x="511" y="980"/>
                  </a:lnTo>
                  <a:lnTo>
                    <a:pt x="516" y="986"/>
                  </a:lnTo>
                  <a:lnTo>
                    <a:pt x="513" y="990"/>
                  </a:lnTo>
                  <a:lnTo>
                    <a:pt x="518" y="997"/>
                  </a:lnTo>
                  <a:lnTo>
                    <a:pt x="604" y="1067"/>
                  </a:lnTo>
                  <a:lnTo>
                    <a:pt x="641" y="1100"/>
                  </a:lnTo>
                  <a:lnTo>
                    <a:pt x="643" y="1103"/>
                  </a:lnTo>
                  <a:lnTo>
                    <a:pt x="648" y="1107"/>
                  </a:lnTo>
                  <a:lnTo>
                    <a:pt x="665" y="1122"/>
                  </a:lnTo>
                  <a:lnTo>
                    <a:pt x="679" y="1131"/>
                  </a:lnTo>
                  <a:lnTo>
                    <a:pt x="710" y="1162"/>
                  </a:lnTo>
                  <a:lnTo>
                    <a:pt x="773" y="1222"/>
                  </a:lnTo>
                  <a:lnTo>
                    <a:pt x="802" y="1257"/>
                  </a:lnTo>
                  <a:lnTo>
                    <a:pt x="804" y="1277"/>
                  </a:lnTo>
                  <a:lnTo>
                    <a:pt x="817" y="1294"/>
                  </a:lnTo>
                  <a:lnTo>
                    <a:pt x="817" y="1296"/>
                  </a:lnTo>
                  <a:lnTo>
                    <a:pt x="828" y="1312"/>
                  </a:lnTo>
                  <a:lnTo>
                    <a:pt x="826" y="1330"/>
                  </a:lnTo>
                  <a:lnTo>
                    <a:pt x="833" y="1332"/>
                  </a:lnTo>
                  <a:lnTo>
                    <a:pt x="844" y="1349"/>
                  </a:lnTo>
                  <a:lnTo>
                    <a:pt x="848" y="1351"/>
                  </a:lnTo>
                  <a:lnTo>
                    <a:pt x="851" y="1352"/>
                  </a:lnTo>
                  <a:lnTo>
                    <a:pt x="855" y="1356"/>
                  </a:lnTo>
                  <a:lnTo>
                    <a:pt x="862" y="1363"/>
                  </a:lnTo>
                  <a:lnTo>
                    <a:pt x="872" y="1382"/>
                  </a:lnTo>
                  <a:lnTo>
                    <a:pt x="881" y="1389"/>
                  </a:lnTo>
                  <a:lnTo>
                    <a:pt x="892" y="1402"/>
                  </a:lnTo>
                  <a:lnTo>
                    <a:pt x="894" y="1404"/>
                  </a:lnTo>
                  <a:lnTo>
                    <a:pt x="903" y="1418"/>
                  </a:lnTo>
                  <a:lnTo>
                    <a:pt x="908" y="1422"/>
                  </a:lnTo>
                  <a:lnTo>
                    <a:pt x="927" y="1453"/>
                  </a:lnTo>
                  <a:lnTo>
                    <a:pt x="932" y="1466"/>
                  </a:lnTo>
                  <a:lnTo>
                    <a:pt x="927" y="1466"/>
                  </a:lnTo>
                  <a:lnTo>
                    <a:pt x="934" y="1473"/>
                  </a:lnTo>
                  <a:lnTo>
                    <a:pt x="941" y="1492"/>
                  </a:lnTo>
                  <a:lnTo>
                    <a:pt x="950" y="1501"/>
                  </a:lnTo>
                  <a:lnTo>
                    <a:pt x="950" y="1519"/>
                  </a:lnTo>
                  <a:lnTo>
                    <a:pt x="954" y="1514"/>
                  </a:lnTo>
                  <a:lnTo>
                    <a:pt x="956" y="1519"/>
                  </a:lnTo>
                  <a:lnTo>
                    <a:pt x="958" y="1514"/>
                  </a:lnTo>
                  <a:lnTo>
                    <a:pt x="978" y="1532"/>
                  </a:lnTo>
                  <a:lnTo>
                    <a:pt x="993" y="1552"/>
                  </a:lnTo>
                  <a:lnTo>
                    <a:pt x="994" y="1548"/>
                  </a:lnTo>
                  <a:lnTo>
                    <a:pt x="996" y="1548"/>
                  </a:lnTo>
                  <a:lnTo>
                    <a:pt x="996" y="1556"/>
                  </a:lnTo>
                  <a:lnTo>
                    <a:pt x="1007" y="1565"/>
                  </a:lnTo>
                  <a:lnTo>
                    <a:pt x="1011" y="1576"/>
                  </a:lnTo>
                  <a:lnTo>
                    <a:pt x="1026" y="1587"/>
                  </a:lnTo>
                  <a:lnTo>
                    <a:pt x="1035" y="1601"/>
                  </a:lnTo>
                  <a:lnTo>
                    <a:pt x="1051" y="1620"/>
                  </a:lnTo>
                  <a:lnTo>
                    <a:pt x="1057" y="1631"/>
                  </a:lnTo>
                  <a:lnTo>
                    <a:pt x="1066" y="1647"/>
                  </a:lnTo>
                  <a:lnTo>
                    <a:pt x="1071" y="1658"/>
                  </a:lnTo>
                  <a:lnTo>
                    <a:pt x="1073" y="1662"/>
                  </a:lnTo>
                  <a:lnTo>
                    <a:pt x="1073" y="1655"/>
                  </a:lnTo>
                  <a:lnTo>
                    <a:pt x="1079" y="1658"/>
                  </a:lnTo>
                  <a:lnTo>
                    <a:pt x="1102" y="1678"/>
                  </a:lnTo>
                  <a:lnTo>
                    <a:pt x="1110" y="1688"/>
                  </a:lnTo>
                  <a:lnTo>
                    <a:pt x="1112" y="1689"/>
                  </a:lnTo>
                  <a:lnTo>
                    <a:pt x="1117" y="1695"/>
                  </a:lnTo>
                  <a:lnTo>
                    <a:pt x="1141" y="1721"/>
                  </a:lnTo>
                  <a:lnTo>
                    <a:pt x="1159" y="1754"/>
                  </a:lnTo>
                  <a:lnTo>
                    <a:pt x="1163" y="1761"/>
                  </a:lnTo>
                  <a:lnTo>
                    <a:pt x="1159" y="1768"/>
                  </a:lnTo>
                  <a:lnTo>
                    <a:pt x="1170" y="1766"/>
                  </a:lnTo>
                  <a:lnTo>
                    <a:pt x="1174" y="1772"/>
                  </a:lnTo>
                  <a:lnTo>
                    <a:pt x="1185" y="1774"/>
                  </a:lnTo>
                  <a:lnTo>
                    <a:pt x="1187" y="1779"/>
                  </a:lnTo>
                  <a:lnTo>
                    <a:pt x="1200" y="1783"/>
                  </a:lnTo>
                  <a:lnTo>
                    <a:pt x="1196" y="1792"/>
                  </a:lnTo>
                  <a:lnTo>
                    <a:pt x="1201" y="1796"/>
                  </a:lnTo>
                  <a:lnTo>
                    <a:pt x="1203" y="1792"/>
                  </a:lnTo>
                  <a:lnTo>
                    <a:pt x="1233" y="1792"/>
                  </a:lnTo>
                  <a:lnTo>
                    <a:pt x="1240" y="1790"/>
                  </a:lnTo>
                  <a:lnTo>
                    <a:pt x="1234" y="1774"/>
                  </a:lnTo>
                  <a:lnTo>
                    <a:pt x="1227" y="1759"/>
                  </a:lnTo>
                  <a:lnTo>
                    <a:pt x="1227" y="1752"/>
                  </a:lnTo>
                  <a:lnTo>
                    <a:pt x="1223" y="1741"/>
                  </a:lnTo>
                  <a:lnTo>
                    <a:pt x="1233" y="1662"/>
                  </a:lnTo>
                  <a:lnTo>
                    <a:pt x="1227" y="1658"/>
                  </a:lnTo>
                  <a:lnTo>
                    <a:pt x="1223" y="1647"/>
                  </a:lnTo>
                  <a:lnTo>
                    <a:pt x="1223" y="1634"/>
                  </a:lnTo>
                  <a:lnTo>
                    <a:pt x="1233" y="1625"/>
                  </a:lnTo>
                  <a:lnTo>
                    <a:pt x="1255" y="1616"/>
                  </a:lnTo>
                  <a:lnTo>
                    <a:pt x="1271" y="1623"/>
                  </a:lnTo>
                  <a:lnTo>
                    <a:pt x="1277" y="1585"/>
                  </a:lnTo>
                  <a:lnTo>
                    <a:pt x="1277" y="1563"/>
                  </a:lnTo>
                  <a:lnTo>
                    <a:pt x="1264" y="1541"/>
                  </a:lnTo>
                  <a:lnTo>
                    <a:pt x="1234" y="1539"/>
                  </a:lnTo>
                  <a:lnTo>
                    <a:pt x="1216" y="1539"/>
                  </a:lnTo>
                  <a:lnTo>
                    <a:pt x="1209" y="1534"/>
                  </a:lnTo>
                  <a:lnTo>
                    <a:pt x="1212" y="1526"/>
                  </a:lnTo>
                  <a:lnTo>
                    <a:pt x="1200" y="1508"/>
                  </a:lnTo>
                  <a:lnTo>
                    <a:pt x="1194" y="1492"/>
                  </a:lnTo>
                  <a:lnTo>
                    <a:pt x="1179" y="1460"/>
                  </a:lnTo>
                  <a:lnTo>
                    <a:pt x="1174" y="1455"/>
                  </a:lnTo>
                  <a:lnTo>
                    <a:pt x="1170" y="1438"/>
                  </a:lnTo>
                  <a:lnTo>
                    <a:pt x="1159" y="1427"/>
                  </a:lnTo>
                  <a:lnTo>
                    <a:pt x="1156" y="1418"/>
                  </a:lnTo>
                  <a:lnTo>
                    <a:pt x="1148" y="1367"/>
                  </a:lnTo>
                  <a:lnTo>
                    <a:pt x="1128" y="1340"/>
                  </a:lnTo>
                  <a:lnTo>
                    <a:pt x="1119" y="1316"/>
                  </a:lnTo>
                  <a:lnTo>
                    <a:pt x="1104" y="1266"/>
                  </a:lnTo>
                  <a:lnTo>
                    <a:pt x="1112" y="1241"/>
                  </a:lnTo>
                  <a:lnTo>
                    <a:pt x="1102" y="1220"/>
                  </a:lnTo>
                  <a:lnTo>
                    <a:pt x="1104" y="1198"/>
                  </a:lnTo>
                  <a:lnTo>
                    <a:pt x="1073" y="1131"/>
                  </a:lnTo>
                  <a:lnTo>
                    <a:pt x="1066" y="1127"/>
                  </a:lnTo>
                  <a:lnTo>
                    <a:pt x="1048" y="1090"/>
                  </a:lnTo>
                  <a:lnTo>
                    <a:pt x="1040" y="1085"/>
                  </a:lnTo>
                  <a:lnTo>
                    <a:pt x="1020" y="1072"/>
                  </a:lnTo>
                  <a:lnTo>
                    <a:pt x="1007" y="1076"/>
                  </a:lnTo>
                  <a:lnTo>
                    <a:pt x="989" y="1083"/>
                  </a:lnTo>
                  <a:lnTo>
                    <a:pt x="980" y="1085"/>
                  </a:lnTo>
                  <a:lnTo>
                    <a:pt x="965" y="1085"/>
                  </a:lnTo>
                  <a:lnTo>
                    <a:pt x="954" y="1092"/>
                  </a:lnTo>
                  <a:lnTo>
                    <a:pt x="934" y="1098"/>
                  </a:lnTo>
                  <a:lnTo>
                    <a:pt x="912" y="1085"/>
                  </a:lnTo>
                  <a:lnTo>
                    <a:pt x="897" y="1050"/>
                  </a:lnTo>
                  <a:lnTo>
                    <a:pt x="892" y="1028"/>
                  </a:lnTo>
                  <a:lnTo>
                    <a:pt x="886" y="1013"/>
                  </a:lnTo>
                  <a:lnTo>
                    <a:pt x="873" y="986"/>
                  </a:lnTo>
                  <a:lnTo>
                    <a:pt x="857" y="957"/>
                  </a:lnTo>
                  <a:lnTo>
                    <a:pt x="850" y="935"/>
                  </a:lnTo>
                  <a:lnTo>
                    <a:pt x="835" y="918"/>
                  </a:lnTo>
                  <a:lnTo>
                    <a:pt x="819" y="894"/>
                  </a:lnTo>
                  <a:lnTo>
                    <a:pt x="804" y="893"/>
                  </a:lnTo>
                  <a:lnTo>
                    <a:pt x="800" y="893"/>
                  </a:lnTo>
                  <a:lnTo>
                    <a:pt x="793" y="885"/>
                  </a:lnTo>
                  <a:lnTo>
                    <a:pt x="775" y="869"/>
                  </a:lnTo>
                  <a:lnTo>
                    <a:pt x="764" y="830"/>
                  </a:lnTo>
                  <a:lnTo>
                    <a:pt x="751" y="792"/>
                  </a:lnTo>
                  <a:lnTo>
                    <a:pt x="749" y="759"/>
                  </a:lnTo>
                  <a:lnTo>
                    <a:pt x="743" y="726"/>
                  </a:lnTo>
                  <a:lnTo>
                    <a:pt x="747" y="695"/>
                  </a:lnTo>
                  <a:lnTo>
                    <a:pt x="751" y="671"/>
                  </a:lnTo>
                  <a:lnTo>
                    <a:pt x="758" y="656"/>
                  </a:lnTo>
                  <a:lnTo>
                    <a:pt x="762" y="621"/>
                  </a:lnTo>
                  <a:lnTo>
                    <a:pt x="762" y="596"/>
                  </a:lnTo>
                  <a:lnTo>
                    <a:pt x="762" y="577"/>
                  </a:lnTo>
                  <a:lnTo>
                    <a:pt x="756" y="541"/>
                  </a:lnTo>
                  <a:lnTo>
                    <a:pt x="742" y="521"/>
                  </a:lnTo>
                  <a:lnTo>
                    <a:pt x="710" y="482"/>
                  </a:lnTo>
                  <a:lnTo>
                    <a:pt x="688" y="469"/>
                  </a:lnTo>
                  <a:lnTo>
                    <a:pt x="681" y="453"/>
                  </a:lnTo>
                  <a:lnTo>
                    <a:pt x="679" y="413"/>
                  </a:lnTo>
                  <a:lnTo>
                    <a:pt x="674" y="394"/>
                  </a:lnTo>
                  <a:lnTo>
                    <a:pt x="657" y="383"/>
                  </a:lnTo>
                  <a:lnTo>
                    <a:pt x="641" y="387"/>
                  </a:lnTo>
                  <a:lnTo>
                    <a:pt x="611" y="383"/>
                  </a:lnTo>
                  <a:lnTo>
                    <a:pt x="575" y="372"/>
                  </a:lnTo>
                  <a:lnTo>
                    <a:pt x="562" y="372"/>
                  </a:lnTo>
                  <a:lnTo>
                    <a:pt x="547" y="358"/>
                  </a:lnTo>
                  <a:lnTo>
                    <a:pt x="544" y="354"/>
                  </a:lnTo>
                  <a:lnTo>
                    <a:pt x="531" y="343"/>
                  </a:lnTo>
                  <a:lnTo>
                    <a:pt x="525" y="292"/>
                  </a:lnTo>
                  <a:lnTo>
                    <a:pt x="525" y="262"/>
                  </a:lnTo>
                  <a:lnTo>
                    <a:pt x="511" y="195"/>
                  </a:lnTo>
                  <a:lnTo>
                    <a:pt x="496" y="160"/>
                  </a:lnTo>
                  <a:lnTo>
                    <a:pt x="487" y="116"/>
                  </a:lnTo>
                  <a:lnTo>
                    <a:pt x="474" y="88"/>
                  </a:lnTo>
                  <a:lnTo>
                    <a:pt x="472" y="66"/>
                  </a:lnTo>
                  <a:lnTo>
                    <a:pt x="458" y="41"/>
                  </a:lnTo>
                  <a:lnTo>
                    <a:pt x="430" y="24"/>
                  </a:lnTo>
                  <a:lnTo>
                    <a:pt x="408" y="6"/>
                  </a:lnTo>
                  <a:lnTo>
                    <a:pt x="395" y="2"/>
                  </a:lnTo>
                  <a:lnTo>
                    <a:pt x="382" y="4"/>
                  </a:lnTo>
                  <a:lnTo>
                    <a:pt x="377" y="4"/>
                  </a:lnTo>
                  <a:lnTo>
                    <a:pt x="364" y="0"/>
                  </a:lnTo>
                  <a:lnTo>
                    <a:pt x="328" y="21"/>
                  </a:lnTo>
                  <a:lnTo>
                    <a:pt x="331" y="63"/>
                  </a:lnTo>
                  <a:lnTo>
                    <a:pt x="337" y="81"/>
                  </a:lnTo>
                  <a:lnTo>
                    <a:pt x="331" y="92"/>
                  </a:lnTo>
                  <a:lnTo>
                    <a:pt x="296" y="142"/>
                  </a:lnTo>
                  <a:lnTo>
                    <a:pt x="251" y="182"/>
                  </a:lnTo>
                  <a:lnTo>
                    <a:pt x="142" y="248"/>
                  </a:lnTo>
                  <a:lnTo>
                    <a:pt x="95" y="288"/>
                  </a:lnTo>
                  <a:lnTo>
                    <a:pt x="80" y="255"/>
                  </a:lnTo>
                  <a:lnTo>
                    <a:pt x="75" y="253"/>
                  </a:lnTo>
                  <a:lnTo>
                    <a:pt x="71" y="268"/>
                  </a:lnTo>
                  <a:lnTo>
                    <a:pt x="73" y="277"/>
                  </a:lnTo>
                  <a:lnTo>
                    <a:pt x="62" y="286"/>
                  </a:lnTo>
                  <a:lnTo>
                    <a:pt x="47" y="323"/>
                  </a:lnTo>
                  <a:lnTo>
                    <a:pt x="27" y="354"/>
                  </a:lnTo>
                  <a:lnTo>
                    <a:pt x="23" y="354"/>
                  </a:lnTo>
                  <a:lnTo>
                    <a:pt x="5" y="387"/>
                  </a:lnTo>
                  <a:lnTo>
                    <a:pt x="3" y="394"/>
                  </a:lnTo>
                  <a:lnTo>
                    <a:pt x="0" y="411"/>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6" name="Google Shape;468;p32">
              <a:extLst>
                <a:ext uri="{FF2B5EF4-FFF2-40B4-BE49-F238E27FC236}">
                  <a16:creationId xmlns:a16="http://schemas.microsoft.com/office/drawing/2014/main" id="{49985E25-8B72-0EFA-8445-41B09E10D17E}"/>
                </a:ext>
              </a:extLst>
            </p:cNvPr>
            <p:cNvSpPr/>
            <p:nvPr/>
          </p:nvSpPr>
          <p:spPr>
            <a:xfrm>
              <a:off x="6935055" y="2858799"/>
              <a:ext cx="825019" cy="1098191"/>
            </a:xfrm>
            <a:custGeom>
              <a:avLst/>
              <a:gdLst/>
              <a:ahLst/>
              <a:cxnLst/>
              <a:rect l="l" t="t" r="r" b="b"/>
              <a:pathLst>
                <a:path w="1277" h="1796" extrusionOk="0">
                  <a:moveTo>
                    <a:pt x="0" y="411"/>
                  </a:moveTo>
                  <a:lnTo>
                    <a:pt x="1" y="422"/>
                  </a:lnTo>
                  <a:lnTo>
                    <a:pt x="5" y="429"/>
                  </a:lnTo>
                  <a:lnTo>
                    <a:pt x="9" y="433"/>
                  </a:lnTo>
                  <a:lnTo>
                    <a:pt x="1" y="460"/>
                  </a:lnTo>
                  <a:lnTo>
                    <a:pt x="0" y="462"/>
                  </a:lnTo>
                  <a:lnTo>
                    <a:pt x="0" y="468"/>
                  </a:lnTo>
                  <a:lnTo>
                    <a:pt x="9" y="482"/>
                  </a:lnTo>
                  <a:lnTo>
                    <a:pt x="9" y="512"/>
                  </a:lnTo>
                  <a:lnTo>
                    <a:pt x="9" y="528"/>
                  </a:lnTo>
                  <a:lnTo>
                    <a:pt x="16" y="532"/>
                  </a:lnTo>
                  <a:lnTo>
                    <a:pt x="20" y="530"/>
                  </a:lnTo>
                  <a:lnTo>
                    <a:pt x="33" y="528"/>
                  </a:lnTo>
                  <a:lnTo>
                    <a:pt x="49" y="530"/>
                  </a:lnTo>
                  <a:lnTo>
                    <a:pt x="64" y="535"/>
                  </a:lnTo>
                  <a:lnTo>
                    <a:pt x="78" y="546"/>
                  </a:lnTo>
                  <a:lnTo>
                    <a:pt x="82" y="554"/>
                  </a:lnTo>
                  <a:lnTo>
                    <a:pt x="82" y="557"/>
                  </a:lnTo>
                  <a:lnTo>
                    <a:pt x="86" y="563"/>
                  </a:lnTo>
                  <a:lnTo>
                    <a:pt x="87" y="563"/>
                  </a:lnTo>
                  <a:lnTo>
                    <a:pt x="87" y="561"/>
                  </a:lnTo>
                  <a:lnTo>
                    <a:pt x="86" y="557"/>
                  </a:lnTo>
                  <a:lnTo>
                    <a:pt x="86" y="554"/>
                  </a:lnTo>
                  <a:lnTo>
                    <a:pt x="89" y="554"/>
                  </a:lnTo>
                  <a:lnTo>
                    <a:pt x="100" y="554"/>
                  </a:lnTo>
                  <a:lnTo>
                    <a:pt x="102" y="557"/>
                  </a:lnTo>
                  <a:lnTo>
                    <a:pt x="100" y="568"/>
                  </a:lnTo>
                  <a:lnTo>
                    <a:pt x="111" y="585"/>
                  </a:lnTo>
                  <a:lnTo>
                    <a:pt x="111" y="590"/>
                  </a:lnTo>
                  <a:lnTo>
                    <a:pt x="119" y="596"/>
                  </a:lnTo>
                  <a:lnTo>
                    <a:pt x="122" y="601"/>
                  </a:lnTo>
                  <a:lnTo>
                    <a:pt x="124" y="603"/>
                  </a:lnTo>
                  <a:lnTo>
                    <a:pt x="131" y="603"/>
                  </a:lnTo>
                  <a:lnTo>
                    <a:pt x="133" y="601"/>
                  </a:lnTo>
                  <a:lnTo>
                    <a:pt x="133" y="599"/>
                  </a:lnTo>
                  <a:lnTo>
                    <a:pt x="131" y="596"/>
                  </a:lnTo>
                  <a:lnTo>
                    <a:pt x="128" y="590"/>
                  </a:lnTo>
                  <a:lnTo>
                    <a:pt x="133" y="585"/>
                  </a:lnTo>
                  <a:lnTo>
                    <a:pt x="135" y="587"/>
                  </a:lnTo>
                  <a:lnTo>
                    <a:pt x="142" y="587"/>
                  </a:lnTo>
                  <a:lnTo>
                    <a:pt x="148" y="587"/>
                  </a:lnTo>
                  <a:lnTo>
                    <a:pt x="150" y="594"/>
                  </a:lnTo>
                  <a:lnTo>
                    <a:pt x="157" y="594"/>
                  </a:lnTo>
                  <a:lnTo>
                    <a:pt x="163" y="603"/>
                  </a:lnTo>
                  <a:lnTo>
                    <a:pt x="166" y="599"/>
                  </a:lnTo>
                  <a:lnTo>
                    <a:pt x="170" y="599"/>
                  </a:lnTo>
                  <a:lnTo>
                    <a:pt x="172" y="596"/>
                  </a:lnTo>
                  <a:lnTo>
                    <a:pt x="174" y="590"/>
                  </a:lnTo>
                  <a:lnTo>
                    <a:pt x="172" y="583"/>
                  </a:lnTo>
                  <a:lnTo>
                    <a:pt x="172" y="577"/>
                  </a:lnTo>
                  <a:lnTo>
                    <a:pt x="181" y="568"/>
                  </a:lnTo>
                  <a:lnTo>
                    <a:pt x="186" y="568"/>
                  </a:lnTo>
                  <a:lnTo>
                    <a:pt x="190" y="568"/>
                  </a:lnTo>
                  <a:lnTo>
                    <a:pt x="194" y="568"/>
                  </a:lnTo>
                  <a:lnTo>
                    <a:pt x="194" y="576"/>
                  </a:lnTo>
                  <a:lnTo>
                    <a:pt x="196" y="577"/>
                  </a:lnTo>
                  <a:lnTo>
                    <a:pt x="196" y="583"/>
                  </a:lnTo>
                  <a:lnTo>
                    <a:pt x="197" y="585"/>
                  </a:lnTo>
                  <a:lnTo>
                    <a:pt x="197" y="587"/>
                  </a:lnTo>
                  <a:lnTo>
                    <a:pt x="208" y="590"/>
                  </a:lnTo>
                  <a:lnTo>
                    <a:pt x="208" y="601"/>
                  </a:lnTo>
                  <a:lnTo>
                    <a:pt x="203" y="607"/>
                  </a:lnTo>
                  <a:lnTo>
                    <a:pt x="208" y="609"/>
                  </a:lnTo>
                  <a:lnTo>
                    <a:pt x="208" y="614"/>
                  </a:lnTo>
                  <a:lnTo>
                    <a:pt x="201" y="621"/>
                  </a:lnTo>
                  <a:lnTo>
                    <a:pt x="201" y="623"/>
                  </a:lnTo>
                  <a:lnTo>
                    <a:pt x="201" y="632"/>
                  </a:lnTo>
                  <a:lnTo>
                    <a:pt x="203" y="640"/>
                  </a:lnTo>
                  <a:lnTo>
                    <a:pt x="205" y="643"/>
                  </a:lnTo>
                  <a:lnTo>
                    <a:pt x="212" y="643"/>
                  </a:lnTo>
                  <a:lnTo>
                    <a:pt x="243" y="654"/>
                  </a:lnTo>
                  <a:lnTo>
                    <a:pt x="282" y="673"/>
                  </a:lnTo>
                  <a:lnTo>
                    <a:pt x="285" y="673"/>
                  </a:lnTo>
                  <a:lnTo>
                    <a:pt x="287" y="673"/>
                  </a:lnTo>
                  <a:lnTo>
                    <a:pt x="296" y="680"/>
                  </a:lnTo>
                  <a:lnTo>
                    <a:pt x="300" y="680"/>
                  </a:lnTo>
                  <a:lnTo>
                    <a:pt x="311" y="693"/>
                  </a:lnTo>
                  <a:lnTo>
                    <a:pt x="317" y="697"/>
                  </a:lnTo>
                  <a:lnTo>
                    <a:pt x="331" y="720"/>
                  </a:lnTo>
                  <a:lnTo>
                    <a:pt x="364" y="722"/>
                  </a:lnTo>
                  <a:lnTo>
                    <a:pt x="366" y="726"/>
                  </a:lnTo>
                  <a:lnTo>
                    <a:pt x="381" y="730"/>
                  </a:lnTo>
                  <a:lnTo>
                    <a:pt x="386" y="733"/>
                  </a:lnTo>
                  <a:lnTo>
                    <a:pt x="404" y="757"/>
                  </a:lnTo>
                  <a:lnTo>
                    <a:pt x="417" y="759"/>
                  </a:lnTo>
                  <a:lnTo>
                    <a:pt x="426" y="764"/>
                  </a:lnTo>
                  <a:lnTo>
                    <a:pt x="432" y="766"/>
                  </a:lnTo>
                  <a:lnTo>
                    <a:pt x="443" y="772"/>
                  </a:lnTo>
                  <a:lnTo>
                    <a:pt x="448" y="788"/>
                  </a:lnTo>
                  <a:lnTo>
                    <a:pt x="443" y="799"/>
                  </a:lnTo>
                  <a:lnTo>
                    <a:pt x="443" y="803"/>
                  </a:lnTo>
                  <a:lnTo>
                    <a:pt x="447" y="805"/>
                  </a:lnTo>
                  <a:lnTo>
                    <a:pt x="456" y="808"/>
                  </a:lnTo>
                  <a:lnTo>
                    <a:pt x="458" y="823"/>
                  </a:lnTo>
                  <a:lnTo>
                    <a:pt x="450" y="830"/>
                  </a:lnTo>
                  <a:lnTo>
                    <a:pt x="448" y="838"/>
                  </a:lnTo>
                  <a:lnTo>
                    <a:pt x="450" y="839"/>
                  </a:lnTo>
                  <a:lnTo>
                    <a:pt x="452" y="852"/>
                  </a:lnTo>
                  <a:lnTo>
                    <a:pt x="448" y="860"/>
                  </a:lnTo>
                  <a:lnTo>
                    <a:pt x="439" y="878"/>
                  </a:lnTo>
                  <a:lnTo>
                    <a:pt x="426" y="882"/>
                  </a:lnTo>
                  <a:lnTo>
                    <a:pt x="447" y="900"/>
                  </a:lnTo>
                  <a:lnTo>
                    <a:pt x="448" y="907"/>
                  </a:lnTo>
                  <a:lnTo>
                    <a:pt x="447" y="922"/>
                  </a:lnTo>
                  <a:lnTo>
                    <a:pt x="447" y="924"/>
                  </a:lnTo>
                  <a:lnTo>
                    <a:pt x="456" y="938"/>
                  </a:lnTo>
                  <a:lnTo>
                    <a:pt x="472" y="953"/>
                  </a:lnTo>
                  <a:lnTo>
                    <a:pt x="509" y="980"/>
                  </a:lnTo>
                  <a:lnTo>
                    <a:pt x="511" y="980"/>
                  </a:lnTo>
                  <a:lnTo>
                    <a:pt x="516" y="986"/>
                  </a:lnTo>
                  <a:lnTo>
                    <a:pt x="513" y="990"/>
                  </a:lnTo>
                  <a:lnTo>
                    <a:pt x="518" y="997"/>
                  </a:lnTo>
                  <a:lnTo>
                    <a:pt x="604" y="1067"/>
                  </a:lnTo>
                  <a:lnTo>
                    <a:pt x="641" y="1100"/>
                  </a:lnTo>
                  <a:lnTo>
                    <a:pt x="643" y="1103"/>
                  </a:lnTo>
                  <a:lnTo>
                    <a:pt x="648" y="1107"/>
                  </a:lnTo>
                  <a:lnTo>
                    <a:pt x="665" y="1122"/>
                  </a:lnTo>
                  <a:lnTo>
                    <a:pt x="679" y="1131"/>
                  </a:lnTo>
                  <a:lnTo>
                    <a:pt x="710" y="1162"/>
                  </a:lnTo>
                  <a:lnTo>
                    <a:pt x="773" y="1222"/>
                  </a:lnTo>
                  <a:lnTo>
                    <a:pt x="802" y="1257"/>
                  </a:lnTo>
                  <a:lnTo>
                    <a:pt x="804" y="1277"/>
                  </a:lnTo>
                  <a:lnTo>
                    <a:pt x="817" y="1294"/>
                  </a:lnTo>
                  <a:lnTo>
                    <a:pt x="817" y="1296"/>
                  </a:lnTo>
                  <a:lnTo>
                    <a:pt x="828" y="1312"/>
                  </a:lnTo>
                  <a:lnTo>
                    <a:pt x="826" y="1330"/>
                  </a:lnTo>
                  <a:lnTo>
                    <a:pt x="833" y="1332"/>
                  </a:lnTo>
                  <a:lnTo>
                    <a:pt x="844" y="1349"/>
                  </a:lnTo>
                  <a:lnTo>
                    <a:pt x="848" y="1351"/>
                  </a:lnTo>
                  <a:lnTo>
                    <a:pt x="851" y="1352"/>
                  </a:lnTo>
                  <a:lnTo>
                    <a:pt x="855" y="1356"/>
                  </a:lnTo>
                  <a:lnTo>
                    <a:pt x="862" y="1363"/>
                  </a:lnTo>
                  <a:lnTo>
                    <a:pt x="872" y="1382"/>
                  </a:lnTo>
                  <a:lnTo>
                    <a:pt x="881" y="1389"/>
                  </a:lnTo>
                  <a:lnTo>
                    <a:pt x="892" y="1402"/>
                  </a:lnTo>
                  <a:lnTo>
                    <a:pt x="894" y="1404"/>
                  </a:lnTo>
                  <a:lnTo>
                    <a:pt x="903" y="1418"/>
                  </a:lnTo>
                  <a:lnTo>
                    <a:pt x="908" y="1422"/>
                  </a:lnTo>
                  <a:lnTo>
                    <a:pt x="927" y="1453"/>
                  </a:lnTo>
                  <a:lnTo>
                    <a:pt x="932" y="1466"/>
                  </a:lnTo>
                  <a:lnTo>
                    <a:pt x="927" y="1466"/>
                  </a:lnTo>
                  <a:lnTo>
                    <a:pt x="934" y="1473"/>
                  </a:lnTo>
                  <a:lnTo>
                    <a:pt x="941" y="1492"/>
                  </a:lnTo>
                  <a:lnTo>
                    <a:pt x="950" y="1501"/>
                  </a:lnTo>
                  <a:lnTo>
                    <a:pt x="950" y="1519"/>
                  </a:lnTo>
                  <a:lnTo>
                    <a:pt x="954" y="1514"/>
                  </a:lnTo>
                  <a:lnTo>
                    <a:pt x="956" y="1519"/>
                  </a:lnTo>
                  <a:lnTo>
                    <a:pt x="958" y="1514"/>
                  </a:lnTo>
                  <a:lnTo>
                    <a:pt x="978" y="1532"/>
                  </a:lnTo>
                  <a:lnTo>
                    <a:pt x="993" y="1552"/>
                  </a:lnTo>
                  <a:lnTo>
                    <a:pt x="994" y="1548"/>
                  </a:lnTo>
                  <a:lnTo>
                    <a:pt x="996" y="1548"/>
                  </a:lnTo>
                  <a:lnTo>
                    <a:pt x="996" y="1556"/>
                  </a:lnTo>
                  <a:lnTo>
                    <a:pt x="1007" y="1565"/>
                  </a:lnTo>
                  <a:lnTo>
                    <a:pt x="1011" y="1576"/>
                  </a:lnTo>
                  <a:lnTo>
                    <a:pt x="1026" y="1587"/>
                  </a:lnTo>
                  <a:lnTo>
                    <a:pt x="1035" y="1601"/>
                  </a:lnTo>
                  <a:lnTo>
                    <a:pt x="1051" y="1620"/>
                  </a:lnTo>
                  <a:lnTo>
                    <a:pt x="1057" y="1631"/>
                  </a:lnTo>
                  <a:lnTo>
                    <a:pt x="1066" y="1647"/>
                  </a:lnTo>
                  <a:lnTo>
                    <a:pt x="1071" y="1658"/>
                  </a:lnTo>
                  <a:lnTo>
                    <a:pt x="1073" y="1662"/>
                  </a:lnTo>
                  <a:lnTo>
                    <a:pt x="1073" y="1655"/>
                  </a:lnTo>
                  <a:lnTo>
                    <a:pt x="1079" y="1658"/>
                  </a:lnTo>
                  <a:lnTo>
                    <a:pt x="1102" y="1678"/>
                  </a:lnTo>
                  <a:lnTo>
                    <a:pt x="1110" y="1688"/>
                  </a:lnTo>
                  <a:lnTo>
                    <a:pt x="1112" y="1689"/>
                  </a:lnTo>
                  <a:lnTo>
                    <a:pt x="1117" y="1695"/>
                  </a:lnTo>
                  <a:lnTo>
                    <a:pt x="1141" y="1721"/>
                  </a:lnTo>
                  <a:lnTo>
                    <a:pt x="1159" y="1754"/>
                  </a:lnTo>
                  <a:lnTo>
                    <a:pt x="1163" y="1761"/>
                  </a:lnTo>
                  <a:lnTo>
                    <a:pt x="1159" y="1768"/>
                  </a:lnTo>
                  <a:lnTo>
                    <a:pt x="1170" y="1766"/>
                  </a:lnTo>
                  <a:lnTo>
                    <a:pt x="1174" y="1772"/>
                  </a:lnTo>
                  <a:lnTo>
                    <a:pt x="1185" y="1774"/>
                  </a:lnTo>
                  <a:lnTo>
                    <a:pt x="1187" y="1779"/>
                  </a:lnTo>
                  <a:lnTo>
                    <a:pt x="1200" y="1783"/>
                  </a:lnTo>
                  <a:lnTo>
                    <a:pt x="1196" y="1792"/>
                  </a:lnTo>
                  <a:lnTo>
                    <a:pt x="1201" y="1796"/>
                  </a:lnTo>
                  <a:lnTo>
                    <a:pt x="1203" y="1792"/>
                  </a:lnTo>
                  <a:lnTo>
                    <a:pt x="1233" y="1792"/>
                  </a:lnTo>
                  <a:lnTo>
                    <a:pt x="1240" y="1790"/>
                  </a:lnTo>
                  <a:lnTo>
                    <a:pt x="1234" y="1774"/>
                  </a:lnTo>
                  <a:lnTo>
                    <a:pt x="1227" y="1759"/>
                  </a:lnTo>
                  <a:lnTo>
                    <a:pt x="1227" y="1752"/>
                  </a:lnTo>
                  <a:lnTo>
                    <a:pt x="1223" y="1741"/>
                  </a:lnTo>
                  <a:lnTo>
                    <a:pt x="1233" y="1662"/>
                  </a:lnTo>
                  <a:lnTo>
                    <a:pt x="1227" y="1658"/>
                  </a:lnTo>
                  <a:lnTo>
                    <a:pt x="1223" y="1647"/>
                  </a:lnTo>
                  <a:lnTo>
                    <a:pt x="1223" y="1634"/>
                  </a:lnTo>
                  <a:lnTo>
                    <a:pt x="1233" y="1625"/>
                  </a:lnTo>
                  <a:lnTo>
                    <a:pt x="1255" y="1616"/>
                  </a:lnTo>
                  <a:lnTo>
                    <a:pt x="1271" y="1623"/>
                  </a:lnTo>
                  <a:lnTo>
                    <a:pt x="1277" y="1585"/>
                  </a:lnTo>
                  <a:lnTo>
                    <a:pt x="1277" y="1563"/>
                  </a:lnTo>
                  <a:lnTo>
                    <a:pt x="1264" y="1541"/>
                  </a:lnTo>
                  <a:lnTo>
                    <a:pt x="1234" y="1539"/>
                  </a:lnTo>
                  <a:lnTo>
                    <a:pt x="1216" y="1539"/>
                  </a:lnTo>
                  <a:lnTo>
                    <a:pt x="1209" y="1534"/>
                  </a:lnTo>
                  <a:lnTo>
                    <a:pt x="1212" y="1526"/>
                  </a:lnTo>
                  <a:lnTo>
                    <a:pt x="1200" y="1508"/>
                  </a:lnTo>
                  <a:lnTo>
                    <a:pt x="1194" y="1492"/>
                  </a:lnTo>
                  <a:lnTo>
                    <a:pt x="1179" y="1460"/>
                  </a:lnTo>
                  <a:lnTo>
                    <a:pt x="1174" y="1455"/>
                  </a:lnTo>
                  <a:lnTo>
                    <a:pt x="1170" y="1438"/>
                  </a:lnTo>
                  <a:lnTo>
                    <a:pt x="1159" y="1427"/>
                  </a:lnTo>
                  <a:lnTo>
                    <a:pt x="1156" y="1418"/>
                  </a:lnTo>
                  <a:lnTo>
                    <a:pt x="1148" y="1367"/>
                  </a:lnTo>
                  <a:lnTo>
                    <a:pt x="1128" y="1340"/>
                  </a:lnTo>
                  <a:lnTo>
                    <a:pt x="1119" y="1316"/>
                  </a:lnTo>
                  <a:lnTo>
                    <a:pt x="1104" y="1266"/>
                  </a:lnTo>
                  <a:lnTo>
                    <a:pt x="1112" y="1241"/>
                  </a:lnTo>
                  <a:lnTo>
                    <a:pt x="1102" y="1220"/>
                  </a:lnTo>
                  <a:lnTo>
                    <a:pt x="1104" y="1198"/>
                  </a:lnTo>
                  <a:lnTo>
                    <a:pt x="1073" y="1131"/>
                  </a:lnTo>
                  <a:lnTo>
                    <a:pt x="1066" y="1127"/>
                  </a:lnTo>
                  <a:lnTo>
                    <a:pt x="1048" y="1090"/>
                  </a:lnTo>
                  <a:lnTo>
                    <a:pt x="1040" y="1085"/>
                  </a:lnTo>
                  <a:lnTo>
                    <a:pt x="1020" y="1072"/>
                  </a:lnTo>
                  <a:lnTo>
                    <a:pt x="1007" y="1076"/>
                  </a:lnTo>
                  <a:lnTo>
                    <a:pt x="989" y="1083"/>
                  </a:lnTo>
                  <a:lnTo>
                    <a:pt x="980" y="1085"/>
                  </a:lnTo>
                  <a:lnTo>
                    <a:pt x="965" y="1085"/>
                  </a:lnTo>
                  <a:lnTo>
                    <a:pt x="954" y="1092"/>
                  </a:lnTo>
                  <a:lnTo>
                    <a:pt x="934" y="1098"/>
                  </a:lnTo>
                  <a:lnTo>
                    <a:pt x="912" y="1085"/>
                  </a:lnTo>
                  <a:lnTo>
                    <a:pt x="897" y="1050"/>
                  </a:lnTo>
                  <a:lnTo>
                    <a:pt x="892" y="1028"/>
                  </a:lnTo>
                  <a:lnTo>
                    <a:pt x="886" y="1013"/>
                  </a:lnTo>
                  <a:lnTo>
                    <a:pt x="873" y="986"/>
                  </a:lnTo>
                  <a:lnTo>
                    <a:pt x="857" y="957"/>
                  </a:lnTo>
                  <a:lnTo>
                    <a:pt x="850" y="935"/>
                  </a:lnTo>
                  <a:lnTo>
                    <a:pt x="835" y="918"/>
                  </a:lnTo>
                  <a:lnTo>
                    <a:pt x="819" y="894"/>
                  </a:lnTo>
                  <a:lnTo>
                    <a:pt x="804" y="893"/>
                  </a:lnTo>
                  <a:lnTo>
                    <a:pt x="800" y="893"/>
                  </a:lnTo>
                  <a:lnTo>
                    <a:pt x="793" y="885"/>
                  </a:lnTo>
                  <a:lnTo>
                    <a:pt x="775" y="869"/>
                  </a:lnTo>
                  <a:lnTo>
                    <a:pt x="764" y="830"/>
                  </a:lnTo>
                  <a:lnTo>
                    <a:pt x="751" y="792"/>
                  </a:lnTo>
                  <a:lnTo>
                    <a:pt x="749" y="759"/>
                  </a:lnTo>
                  <a:lnTo>
                    <a:pt x="743" y="726"/>
                  </a:lnTo>
                  <a:lnTo>
                    <a:pt x="747" y="695"/>
                  </a:lnTo>
                  <a:lnTo>
                    <a:pt x="751" y="671"/>
                  </a:lnTo>
                  <a:lnTo>
                    <a:pt x="758" y="656"/>
                  </a:lnTo>
                  <a:lnTo>
                    <a:pt x="762" y="621"/>
                  </a:lnTo>
                  <a:lnTo>
                    <a:pt x="762" y="596"/>
                  </a:lnTo>
                  <a:lnTo>
                    <a:pt x="762" y="577"/>
                  </a:lnTo>
                  <a:lnTo>
                    <a:pt x="756" y="541"/>
                  </a:lnTo>
                  <a:lnTo>
                    <a:pt x="742" y="521"/>
                  </a:lnTo>
                  <a:lnTo>
                    <a:pt x="710" y="482"/>
                  </a:lnTo>
                  <a:lnTo>
                    <a:pt x="688" y="469"/>
                  </a:lnTo>
                  <a:lnTo>
                    <a:pt x="681" y="453"/>
                  </a:lnTo>
                  <a:lnTo>
                    <a:pt x="679" y="413"/>
                  </a:lnTo>
                  <a:lnTo>
                    <a:pt x="674" y="394"/>
                  </a:lnTo>
                  <a:lnTo>
                    <a:pt x="657" y="383"/>
                  </a:lnTo>
                  <a:lnTo>
                    <a:pt x="641" y="387"/>
                  </a:lnTo>
                  <a:lnTo>
                    <a:pt x="611" y="383"/>
                  </a:lnTo>
                  <a:lnTo>
                    <a:pt x="575" y="372"/>
                  </a:lnTo>
                  <a:lnTo>
                    <a:pt x="562" y="372"/>
                  </a:lnTo>
                  <a:lnTo>
                    <a:pt x="547" y="358"/>
                  </a:lnTo>
                  <a:lnTo>
                    <a:pt x="544" y="354"/>
                  </a:lnTo>
                  <a:lnTo>
                    <a:pt x="531" y="343"/>
                  </a:lnTo>
                  <a:lnTo>
                    <a:pt x="525" y="292"/>
                  </a:lnTo>
                  <a:lnTo>
                    <a:pt x="525" y="262"/>
                  </a:lnTo>
                  <a:lnTo>
                    <a:pt x="511" y="195"/>
                  </a:lnTo>
                  <a:lnTo>
                    <a:pt x="496" y="160"/>
                  </a:lnTo>
                  <a:lnTo>
                    <a:pt x="487" y="116"/>
                  </a:lnTo>
                  <a:lnTo>
                    <a:pt x="474" y="88"/>
                  </a:lnTo>
                  <a:lnTo>
                    <a:pt x="472" y="66"/>
                  </a:lnTo>
                  <a:lnTo>
                    <a:pt x="458" y="41"/>
                  </a:lnTo>
                  <a:lnTo>
                    <a:pt x="430" y="24"/>
                  </a:lnTo>
                  <a:lnTo>
                    <a:pt x="408" y="6"/>
                  </a:lnTo>
                  <a:lnTo>
                    <a:pt x="395" y="2"/>
                  </a:lnTo>
                  <a:lnTo>
                    <a:pt x="382" y="4"/>
                  </a:lnTo>
                  <a:lnTo>
                    <a:pt x="377" y="4"/>
                  </a:lnTo>
                  <a:lnTo>
                    <a:pt x="364" y="0"/>
                  </a:lnTo>
                  <a:lnTo>
                    <a:pt x="328" y="21"/>
                  </a:lnTo>
                  <a:lnTo>
                    <a:pt x="331" y="63"/>
                  </a:lnTo>
                  <a:lnTo>
                    <a:pt x="337" y="81"/>
                  </a:lnTo>
                  <a:lnTo>
                    <a:pt x="331" y="92"/>
                  </a:lnTo>
                  <a:lnTo>
                    <a:pt x="296" y="142"/>
                  </a:lnTo>
                  <a:lnTo>
                    <a:pt x="251" y="182"/>
                  </a:lnTo>
                  <a:lnTo>
                    <a:pt x="142" y="248"/>
                  </a:lnTo>
                  <a:lnTo>
                    <a:pt x="95" y="288"/>
                  </a:lnTo>
                  <a:lnTo>
                    <a:pt x="80" y="255"/>
                  </a:lnTo>
                  <a:lnTo>
                    <a:pt x="75" y="253"/>
                  </a:lnTo>
                  <a:lnTo>
                    <a:pt x="71" y="268"/>
                  </a:lnTo>
                  <a:lnTo>
                    <a:pt x="73" y="277"/>
                  </a:lnTo>
                  <a:lnTo>
                    <a:pt x="62" y="286"/>
                  </a:lnTo>
                  <a:lnTo>
                    <a:pt x="47" y="323"/>
                  </a:lnTo>
                  <a:lnTo>
                    <a:pt x="27" y="354"/>
                  </a:lnTo>
                  <a:lnTo>
                    <a:pt x="23" y="354"/>
                  </a:lnTo>
                  <a:lnTo>
                    <a:pt x="5" y="387"/>
                  </a:lnTo>
                  <a:lnTo>
                    <a:pt x="3" y="394"/>
                  </a:lnTo>
                  <a:lnTo>
                    <a:pt x="0" y="411"/>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7" name="Google Shape;469;p32">
              <a:extLst>
                <a:ext uri="{FF2B5EF4-FFF2-40B4-BE49-F238E27FC236}">
                  <a16:creationId xmlns:a16="http://schemas.microsoft.com/office/drawing/2014/main" id="{08D94B59-CB63-68D6-5D09-81BFA39FACE7}"/>
                </a:ext>
              </a:extLst>
            </p:cNvPr>
            <p:cNvSpPr/>
            <p:nvPr/>
          </p:nvSpPr>
          <p:spPr>
            <a:xfrm>
              <a:off x="5881019" y="1497100"/>
              <a:ext cx="1298229" cy="1541052"/>
            </a:xfrm>
            <a:custGeom>
              <a:avLst/>
              <a:gdLst/>
              <a:ahLst/>
              <a:cxnLst/>
              <a:rect l="l" t="t" r="r" b="b"/>
              <a:pathLst>
                <a:path w="2010" h="2517" extrusionOk="0">
                  <a:moveTo>
                    <a:pt x="1942" y="616"/>
                  </a:moveTo>
                  <a:lnTo>
                    <a:pt x="1915" y="656"/>
                  </a:lnTo>
                  <a:lnTo>
                    <a:pt x="1935" y="651"/>
                  </a:lnTo>
                  <a:lnTo>
                    <a:pt x="1942" y="713"/>
                  </a:lnTo>
                  <a:lnTo>
                    <a:pt x="1966" y="878"/>
                  </a:lnTo>
                  <a:lnTo>
                    <a:pt x="1997" y="962"/>
                  </a:lnTo>
                  <a:lnTo>
                    <a:pt x="2010" y="1079"/>
                  </a:lnTo>
                  <a:lnTo>
                    <a:pt x="1982" y="1347"/>
                  </a:lnTo>
                  <a:lnTo>
                    <a:pt x="1953" y="1341"/>
                  </a:lnTo>
                  <a:lnTo>
                    <a:pt x="1962" y="1398"/>
                  </a:lnTo>
                  <a:lnTo>
                    <a:pt x="1968" y="1477"/>
                  </a:lnTo>
                  <a:lnTo>
                    <a:pt x="1982" y="1550"/>
                  </a:lnTo>
                  <a:lnTo>
                    <a:pt x="1975" y="1590"/>
                  </a:lnTo>
                  <a:lnTo>
                    <a:pt x="1962" y="1627"/>
                  </a:lnTo>
                  <a:lnTo>
                    <a:pt x="1975" y="1669"/>
                  </a:lnTo>
                  <a:lnTo>
                    <a:pt x="1973" y="1700"/>
                  </a:lnTo>
                  <a:lnTo>
                    <a:pt x="1973" y="1724"/>
                  </a:lnTo>
                  <a:lnTo>
                    <a:pt x="1980" y="1748"/>
                  </a:lnTo>
                  <a:lnTo>
                    <a:pt x="1980" y="1757"/>
                  </a:lnTo>
                  <a:lnTo>
                    <a:pt x="1946" y="1785"/>
                  </a:lnTo>
                  <a:lnTo>
                    <a:pt x="1907" y="1766"/>
                  </a:lnTo>
                  <a:lnTo>
                    <a:pt x="1891" y="1763"/>
                  </a:lnTo>
                  <a:lnTo>
                    <a:pt x="1850" y="1764"/>
                  </a:lnTo>
                  <a:lnTo>
                    <a:pt x="1836" y="1763"/>
                  </a:lnTo>
                  <a:lnTo>
                    <a:pt x="1828" y="1754"/>
                  </a:lnTo>
                  <a:lnTo>
                    <a:pt x="1819" y="1748"/>
                  </a:lnTo>
                  <a:lnTo>
                    <a:pt x="1812" y="1754"/>
                  </a:lnTo>
                  <a:lnTo>
                    <a:pt x="1810" y="1757"/>
                  </a:lnTo>
                  <a:lnTo>
                    <a:pt x="1792" y="1770"/>
                  </a:lnTo>
                  <a:lnTo>
                    <a:pt x="1784" y="1777"/>
                  </a:lnTo>
                  <a:lnTo>
                    <a:pt x="1784" y="1788"/>
                  </a:lnTo>
                  <a:lnTo>
                    <a:pt x="1784" y="1807"/>
                  </a:lnTo>
                  <a:lnTo>
                    <a:pt x="1799" y="1843"/>
                  </a:lnTo>
                  <a:lnTo>
                    <a:pt x="1810" y="1858"/>
                  </a:lnTo>
                  <a:lnTo>
                    <a:pt x="1812" y="1865"/>
                  </a:lnTo>
                  <a:lnTo>
                    <a:pt x="1825" y="1869"/>
                  </a:lnTo>
                  <a:lnTo>
                    <a:pt x="1834" y="1878"/>
                  </a:lnTo>
                  <a:lnTo>
                    <a:pt x="1845" y="1896"/>
                  </a:lnTo>
                  <a:lnTo>
                    <a:pt x="1861" y="1950"/>
                  </a:lnTo>
                  <a:lnTo>
                    <a:pt x="1898" y="1993"/>
                  </a:lnTo>
                  <a:lnTo>
                    <a:pt x="1898" y="2012"/>
                  </a:lnTo>
                  <a:lnTo>
                    <a:pt x="1900" y="2026"/>
                  </a:lnTo>
                  <a:lnTo>
                    <a:pt x="1926" y="2041"/>
                  </a:lnTo>
                  <a:lnTo>
                    <a:pt x="1935" y="2080"/>
                  </a:lnTo>
                  <a:lnTo>
                    <a:pt x="1949" y="2120"/>
                  </a:lnTo>
                  <a:lnTo>
                    <a:pt x="1927" y="2140"/>
                  </a:lnTo>
                  <a:lnTo>
                    <a:pt x="1913" y="2153"/>
                  </a:lnTo>
                  <a:lnTo>
                    <a:pt x="1911" y="2169"/>
                  </a:lnTo>
                  <a:lnTo>
                    <a:pt x="1911" y="2193"/>
                  </a:lnTo>
                  <a:lnTo>
                    <a:pt x="1926" y="2217"/>
                  </a:lnTo>
                  <a:lnTo>
                    <a:pt x="1946" y="2228"/>
                  </a:lnTo>
                  <a:lnTo>
                    <a:pt x="1962" y="2250"/>
                  </a:lnTo>
                  <a:lnTo>
                    <a:pt x="1966" y="2290"/>
                  </a:lnTo>
                  <a:lnTo>
                    <a:pt x="1969" y="2307"/>
                  </a:lnTo>
                  <a:lnTo>
                    <a:pt x="1966" y="2321"/>
                  </a:lnTo>
                  <a:lnTo>
                    <a:pt x="1929" y="2369"/>
                  </a:lnTo>
                  <a:lnTo>
                    <a:pt x="1883" y="2409"/>
                  </a:lnTo>
                  <a:lnTo>
                    <a:pt x="1775" y="2475"/>
                  </a:lnTo>
                  <a:lnTo>
                    <a:pt x="1728" y="2517"/>
                  </a:lnTo>
                  <a:lnTo>
                    <a:pt x="1713" y="2483"/>
                  </a:lnTo>
                  <a:lnTo>
                    <a:pt x="1709" y="2481"/>
                  </a:lnTo>
                  <a:lnTo>
                    <a:pt x="1704" y="2424"/>
                  </a:lnTo>
                  <a:lnTo>
                    <a:pt x="1695" y="2407"/>
                  </a:lnTo>
                  <a:lnTo>
                    <a:pt x="1687" y="2400"/>
                  </a:lnTo>
                  <a:lnTo>
                    <a:pt x="1675" y="2391"/>
                  </a:lnTo>
                  <a:lnTo>
                    <a:pt x="1673" y="2376"/>
                  </a:lnTo>
                  <a:lnTo>
                    <a:pt x="1660" y="2364"/>
                  </a:lnTo>
                  <a:lnTo>
                    <a:pt x="1634" y="2356"/>
                  </a:lnTo>
                  <a:lnTo>
                    <a:pt x="1632" y="2360"/>
                  </a:lnTo>
                  <a:lnTo>
                    <a:pt x="1620" y="2356"/>
                  </a:lnTo>
                  <a:lnTo>
                    <a:pt x="1614" y="2345"/>
                  </a:lnTo>
                  <a:lnTo>
                    <a:pt x="1601" y="2347"/>
                  </a:lnTo>
                  <a:lnTo>
                    <a:pt x="1587" y="2347"/>
                  </a:lnTo>
                  <a:lnTo>
                    <a:pt x="1579" y="2351"/>
                  </a:lnTo>
                  <a:lnTo>
                    <a:pt x="1576" y="2356"/>
                  </a:lnTo>
                  <a:lnTo>
                    <a:pt x="1568" y="2356"/>
                  </a:lnTo>
                  <a:lnTo>
                    <a:pt x="1557" y="2347"/>
                  </a:lnTo>
                  <a:lnTo>
                    <a:pt x="1552" y="2345"/>
                  </a:lnTo>
                  <a:lnTo>
                    <a:pt x="1548" y="2338"/>
                  </a:lnTo>
                  <a:lnTo>
                    <a:pt x="1539" y="2336"/>
                  </a:lnTo>
                  <a:lnTo>
                    <a:pt x="1524" y="2316"/>
                  </a:lnTo>
                  <a:lnTo>
                    <a:pt x="1511" y="2257"/>
                  </a:lnTo>
                  <a:lnTo>
                    <a:pt x="1495" y="2228"/>
                  </a:lnTo>
                  <a:lnTo>
                    <a:pt x="1497" y="2224"/>
                  </a:lnTo>
                  <a:lnTo>
                    <a:pt x="1506" y="2219"/>
                  </a:lnTo>
                  <a:lnTo>
                    <a:pt x="1506" y="2200"/>
                  </a:lnTo>
                  <a:lnTo>
                    <a:pt x="1495" y="2191"/>
                  </a:lnTo>
                  <a:lnTo>
                    <a:pt x="1486" y="2184"/>
                  </a:lnTo>
                  <a:lnTo>
                    <a:pt x="1458" y="2195"/>
                  </a:lnTo>
                  <a:lnTo>
                    <a:pt x="1451" y="2186"/>
                  </a:lnTo>
                  <a:lnTo>
                    <a:pt x="1447" y="2180"/>
                  </a:lnTo>
                  <a:lnTo>
                    <a:pt x="1433" y="2178"/>
                  </a:lnTo>
                  <a:lnTo>
                    <a:pt x="1409" y="2169"/>
                  </a:lnTo>
                  <a:lnTo>
                    <a:pt x="1396" y="2164"/>
                  </a:lnTo>
                  <a:lnTo>
                    <a:pt x="1387" y="2160"/>
                  </a:lnTo>
                  <a:lnTo>
                    <a:pt x="1387" y="2162"/>
                  </a:lnTo>
                  <a:lnTo>
                    <a:pt x="1376" y="2153"/>
                  </a:lnTo>
                  <a:lnTo>
                    <a:pt x="1358" y="2136"/>
                  </a:lnTo>
                  <a:lnTo>
                    <a:pt x="1356" y="2131"/>
                  </a:lnTo>
                  <a:lnTo>
                    <a:pt x="1347" y="2116"/>
                  </a:lnTo>
                  <a:lnTo>
                    <a:pt x="1328" y="2107"/>
                  </a:lnTo>
                  <a:lnTo>
                    <a:pt x="1317" y="2105"/>
                  </a:lnTo>
                  <a:lnTo>
                    <a:pt x="1315" y="2100"/>
                  </a:lnTo>
                  <a:lnTo>
                    <a:pt x="1319" y="2100"/>
                  </a:lnTo>
                  <a:lnTo>
                    <a:pt x="1328" y="2091"/>
                  </a:lnTo>
                  <a:lnTo>
                    <a:pt x="1332" y="2080"/>
                  </a:lnTo>
                  <a:lnTo>
                    <a:pt x="1334" y="2076"/>
                  </a:lnTo>
                  <a:lnTo>
                    <a:pt x="1325" y="2069"/>
                  </a:lnTo>
                  <a:lnTo>
                    <a:pt x="1315" y="2074"/>
                  </a:lnTo>
                  <a:lnTo>
                    <a:pt x="1312" y="2074"/>
                  </a:lnTo>
                  <a:lnTo>
                    <a:pt x="1310" y="2074"/>
                  </a:lnTo>
                  <a:lnTo>
                    <a:pt x="1304" y="2074"/>
                  </a:lnTo>
                  <a:lnTo>
                    <a:pt x="1308" y="2067"/>
                  </a:lnTo>
                  <a:lnTo>
                    <a:pt x="1304" y="2058"/>
                  </a:lnTo>
                  <a:lnTo>
                    <a:pt x="1308" y="2052"/>
                  </a:lnTo>
                  <a:lnTo>
                    <a:pt x="1308" y="2045"/>
                  </a:lnTo>
                  <a:lnTo>
                    <a:pt x="1303" y="2045"/>
                  </a:lnTo>
                  <a:lnTo>
                    <a:pt x="1297" y="2043"/>
                  </a:lnTo>
                  <a:lnTo>
                    <a:pt x="1295" y="2045"/>
                  </a:lnTo>
                  <a:lnTo>
                    <a:pt x="1301" y="2025"/>
                  </a:lnTo>
                  <a:lnTo>
                    <a:pt x="1301" y="2012"/>
                  </a:lnTo>
                  <a:lnTo>
                    <a:pt x="1295" y="1995"/>
                  </a:lnTo>
                  <a:lnTo>
                    <a:pt x="1293" y="1993"/>
                  </a:lnTo>
                  <a:lnTo>
                    <a:pt x="1290" y="1988"/>
                  </a:lnTo>
                  <a:lnTo>
                    <a:pt x="1290" y="1986"/>
                  </a:lnTo>
                  <a:lnTo>
                    <a:pt x="1290" y="1979"/>
                  </a:lnTo>
                  <a:lnTo>
                    <a:pt x="1290" y="1977"/>
                  </a:lnTo>
                  <a:lnTo>
                    <a:pt x="1290" y="1962"/>
                  </a:lnTo>
                  <a:lnTo>
                    <a:pt x="1295" y="1955"/>
                  </a:lnTo>
                  <a:lnTo>
                    <a:pt x="1295" y="1961"/>
                  </a:lnTo>
                  <a:lnTo>
                    <a:pt x="1297" y="1957"/>
                  </a:lnTo>
                  <a:lnTo>
                    <a:pt x="1301" y="1948"/>
                  </a:lnTo>
                  <a:lnTo>
                    <a:pt x="1297" y="1933"/>
                  </a:lnTo>
                  <a:lnTo>
                    <a:pt x="1297" y="1929"/>
                  </a:lnTo>
                  <a:lnTo>
                    <a:pt x="1297" y="1918"/>
                  </a:lnTo>
                  <a:lnTo>
                    <a:pt x="1295" y="1915"/>
                  </a:lnTo>
                  <a:lnTo>
                    <a:pt x="1297" y="1900"/>
                  </a:lnTo>
                  <a:lnTo>
                    <a:pt x="1301" y="1898"/>
                  </a:lnTo>
                  <a:lnTo>
                    <a:pt x="1308" y="1898"/>
                  </a:lnTo>
                  <a:lnTo>
                    <a:pt x="1308" y="1896"/>
                  </a:lnTo>
                  <a:lnTo>
                    <a:pt x="1308" y="1891"/>
                  </a:lnTo>
                  <a:lnTo>
                    <a:pt x="1303" y="1885"/>
                  </a:lnTo>
                  <a:lnTo>
                    <a:pt x="1295" y="1884"/>
                  </a:lnTo>
                  <a:lnTo>
                    <a:pt x="1290" y="1876"/>
                  </a:lnTo>
                  <a:lnTo>
                    <a:pt x="1284" y="1874"/>
                  </a:lnTo>
                  <a:lnTo>
                    <a:pt x="1281" y="1876"/>
                  </a:lnTo>
                  <a:lnTo>
                    <a:pt x="1262" y="1865"/>
                  </a:lnTo>
                  <a:lnTo>
                    <a:pt x="1240" y="1858"/>
                  </a:lnTo>
                  <a:lnTo>
                    <a:pt x="1226" y="1860"/>
                  </a:lnTo>
                  <a:lnTo>
                    <a:pt x="1220" y="1867"/>
                  </a:lnTo>
                  <a:lnTo>
                    <a:pt x="1218" y="1874"/>
                  </a:lnTo>
                  <a:lnTo>
                    <a:pt x="1220" y="1876"/>
                  </a:lnTo>
                  <a:lnTo>
                    <a:pt x="1187" y="1865"/>
                  </a:lnTo>
                  <a:lnTo>
                    <a:pt x="1187" y="1860"/>
                  </a:lnTo>
                  <a:lnTo>
                    <a:pt x="1193" y="1856"/>
                  </a:lnTo>
                  <a:lnTo>
                    <a:pt x="1191" y="1852"/>
                  </a:lnTo>
                  <a:lnTo>
                    <a:pt x="1187" y="1852"/>
                  </a:lnTo>
                  <a:lnTo>
                    <a:pt x="1185" y="1845"/>
                  </a:lnTo>
                  <a:lnTo>
                    <a:pt x="1185" y="1843"/>
                  </a:lnTo>
                  <a:lnTo>
                    <a:pt x="1180" y="1838"/>
                  </a:lnTo>
                  <a:lnTo>
                    <a:pt x="1171" y="1838"/>
                  </a:lnTo>
                  <a:lnTo>
                    <a:pt x="1162" y="1843"/>
                  </a:lnTo>
                  <a:lnTo>
                    <a:pt x="1162" y="1845"/>
                  </a:lnTo>
                  <a:lnTo>
                    <a:pt x="1158" y="1845"/>
                  </a:lnTo>
                  <a:lnTo>
                    <a:pt x="1156" y="1843"/>
                  </a:lnTo>
                  <a:lnTo>
                    <a:pt x="1156" y="1849"/>
                  </a:lnTo>
                  <a:lnTo>
                    <a:pt x="1156" y="1851"/>
                  </a:lnTo>
                  <a:lnTo>
                    <a:pt x="1156" y="1845"/>
                  </a:lnTo>
                  <a:lnTo>
                    <a:pt x="1149" y="1845"/>
                  </a:lnTo>
                  <a:lnTo>
                    <a:pt x="1147" y="1845"/>
                  </a:lnTo>
                  <a:lnTo>
                    <a:pt x="1145" y="1845"/>
                  </a:lnTo>
                  <a:lnTo>
                    <a:pt x="1145" y="1843"/>
                  </a:lnTo>
                  <a:lnTo>
                    <a:pt x="1147" y="1841"/>
                  </a:lnTo>
                  <a:lnTo>
                    <a:pt x="1145" y="1836"/>
                  </a:lnTo>
                  <a:lnTo>
                    <a:pt x="1141" y="1836"/>
                  </a:lnTo>
                  <a:lnTo>
                    <a:pt x="1138" y="1838"/>
                  </a:lnTo>
                  <a:lnTo>
                    <a:pt x="1140" y="1832"/>
                  </a:lnTo>
                  <a:lnTo>
                    <a:pt x="1140" y="1829"/>
                  </a:lnTo>
                  <a:lnTo>
                    <a:pt x="1134" y="1829"/>
                  </a:lnTo>
                  <a:lnTo>
                    <a:pt x="1134" y="1827"/>
                  </a:lnTo>
                  <a:lnTo>
                    <a:pt x="1132" y="1827"/>
                  </a:lnTo>
                  <a:lnTo>
                    <a:pt x="1125" y="1825"/>
                  </a:lnTo>
                  <a:lnTo>
                    <a:pt x="1119" y="1812"/>
                  </a:lnTo>
                  <a:lnTo>
                    <a:pt x="1116" y="1810"/>
                  </a:lnTo>
                  <a:lnTo>
                    <a:pt x="1110" y="1803"/>
                  </a:lnTo>
                  <a:lnTo>
                    <a:pt x="1103" y="1799"/>
                  </a:lnTo>
                  <a:lnTo>
                    <a:pt x="1103" y="1797"/>
                  </a:lnTo>
                  <a:lnTo>
                    <a:pt x="1101" y="1797"/>
                  </a:lnTo>
                  <a:lnTo>
                    <a:pt x="1099" y="1797"/>
                  </a:lnTo>
                  <a:lnTo>
                    <a:pt x="1096" y="1797"/>
                  </a:lnTo>
                  <a:lnTo>
                    <a:pt x="1099" y="1794"/>
                  </a:lnTo>
                  <a:lnTo>
                    <a:pt x="1092" y="1785"/>
                  </a:lnTo>
                  <a:lnTo>
                    <a:pt x="1092" y="1781"/>
                  </a:lnTo>
                  <a:lnTo>
                    <a:pt x="1090" y="1781"/>
                  </a:lnTo>
                  <a:lnTo>
                    <a:pt x="1090" y="1774"/>
                  </a:lnTo>
                  <a:lnTo>
                    <a:pt x="1086" y="1774"/>
                  </a:lnTo>
                  <a:lnTo>
                    <a:pt x="1086" y="1772"/>
                  </a:lnTo>
                  <a:lnTo>
                    <a:pt x="1086" y="1770"/>
                  </a:lnTo>
                  <a:lnTo>
                    <a:pt x="1085" y="1770"/>
                  </a:lnTo>
                  <a:lnTo>
                    <a:pt x="1085" y="1766"/>
                  </a:lnTo>
                  <a:lnTo>
                    <a:pt x="1083" y="1764"/>
                  </a:lnTo>
                  <a:lnTo>
                    <a:pt x="1079" y="1757"/>
                  </a:lnTo>
                  <a:lnTo>
                    <a:pt x="1077" y="1755"/>
                  </a:lnTo>
                  <a:lnTo>
                    <a:pt x="1079" y="1746"/>
                  </a:lnTo>
                  <a:lnTo>
                    <a:pt x="1072" y="1737"/>
                  </a:lnTo>
                  <a:lnTo>
                    <a:pt x="1064" y="1733"/>
                  </a:lnTo>
                  <a:lnTo>
                    <a:pt x="1064" y="1730"/>
                  </a:lnTo>
                  <a:lnTo>
                    <a:pt x="1063" y="1724"/>
                  </a:lnTo>
                  <a:lnTo>
                    <a:pt x="1061" y="1721"/>
                  </a:lnTo>
                  <a:lnTo>
                    <a:pt x="1055" y="1713"/>
                  </a:lnTo>
                  <a:lnTo>
                    <a:pt x="1053" y="1710"/>
                  </a:lnTo>
                  <a:lnTo>
                    <a:pt x="1050" y="1706"/>
                  </a:lnTo>
                  <a:lnTo>
                    <a:pt x="1048" y="1702"/>
                  </a:lnTo>
                  <a:lnTo>
                    <a:pt x="1042" y="1699"/>
                  </a:lnTo>
                  <a:lnTo>
                    <a:pt x="1041" y="1693"/>
                  </a:lnTo>
                  <a:lnTo>
                    <a:pt x="1039" y="1682"/>
                  </a:lnTo>
                  <a:lnTo>
                    <a:pt x="1041" y="1677"/>
                  </a:lnTo>
                  <a:lnTo>
                    <a:pt x="1039" y="1673"/>
                  </a:lnTo>
                  <a:lnTo>
                    <a:pt x="1031" y="1667"/>
                  </a:lnTo>
                  <a:lnTo>
                    <a:pt x="1022" y="1662"/>
                  </a:lnTo>
                  <a:lnTo>
                    <a:pt x="1008" y="1658"/>
                  </a:lnTo>
                  <a:lnTo>
                    <a:pt x="980" y="1638"/>
                  </a:lnTo>
                  <a:lnTo>
                    <a:pt x="967" y="1634"/>
                  </a:lnTo>
                  <a:lnTo>
                    <a:pt x="964" y="1634"/>
                  </a:lnTo>
                  <a:lnTo>
                    <a:pt x="964" y="1627"/>
                  </a:lnTo>
                  <a:lnTo>
                    <a:pt x="964" y="1623"/>
                  </a:lnTo>
                  <a:lnTo>
                    <a:pt x="960" y="1618"/>
                  </a:lnTo>
                  <a:lnTo>
                    <a:pt x="956" y="1609"/>
                  </a:lnTo>
                  <a:lnTo>
                    <a:pt x="953" y="1594"/>
                  </a:lnTo>
                  <a:lnTo>
                    <a:pt x="949" y="1589"/>
                  </a:lnTo>
                  <a:lnTo>
                    <a:pt x="949" y="1581"/>
                  </a:lnTo>
                  <a:lnTo>
                    <a:pt x="942" y="1570"/>
                  </a:lnTo>
                  <a:lnTo>
                    <a:pt x="925" y="1558"/>
                  </a:lnTo>
                  <a:lnTo>
                    <a:pt x="914" y="1547"/>
                  </a:lnTo>
                  <a:lnTo>
                    <a:pt x="912" y="1541"/>
                  </a:lnTo>
                  <a:lnTo>
                    <a:pt x="907" y="1534"/>
                  </a:lnTo>
                  <a:lnTo>
                    <a:pt x="905" y="1532"/>
                  </a:lnTo>
                  <a:lnTo>
                    <a:pt x="901" y="1526"/>
                  </a:lnTo>
                  <a:lnTo>
                    <a:pt x="900" y="1519"/>
                  </a:lnTo>
                  <a:lnTo>
                    <a:pt x="894" y="1512"/>
                  </a:lnTo>
                  <a:lnTo>
                    <a:pt x="892" y="1484"/>
                  </a:lnTo>
                  <a:lnTo>
                    <a:pt x="870" y="1475"/>
                  </a:lnTo>
                  <a:lnTo>
                    <a:pt x="865" y="1464"/>
                  </a:lnTo>
                  <a:lnTo>
                    <a:pt x="865" y="1460"/>
                  </a:lnTo>
                  <a:lnTo>
                    <a:pt x="859" y="1448"/>
                  </a:lnTo>
                  <a:lnTo>
                    <a:pt x="856" y="1438"/>
                  </a:lnTo>
                  <a:lnTo>
                    <a:pt x="852" y="1435"/>
                  </a:lnTo>
                  <a:lnTo>
                    <a:pt x="832" y="1431"/>
                  </a:lnTo>
                  <a:lnTo>
                    <a:pt x="832" y="1429"/>
                  </a:lnTo>
                  <a:lnTo>
                    <a:pt x="837" y="1422"/>
                  </a:lnTo>
                  <a:lnTo>
                    <a:pt x="839" y="1420"/>
                  </a:lnTo>
                  <a:lnTo>
                    <a:pt x="832" y="1405"/>
                  </a:lnTo>
                  <a:lnTo>
                    <a:pt x="834" y="1391"/>
                  </a:lnTo>
                  <a:lnTo>
                    <a:pt x="824" y="1391"/>
                  </a:lnTo>
                  <a:lnTo>
                    <a:pt x="834" y="1380"/>
                  </a:lnTo>
                  <a:lnTo>
                    <a:pt x="837" y="1374"/>
                  </a:lnTo>
                  <a:lnTo>
                    <a:pt x="832" y="1360"/>
                  </a:lnTo>
                  <a:lnTo>
                    <a:pt x="824" y="1358"/>
                  </a:lnTo>
                  <a:lnTo>
                    <a:pt x="830" y="1356"/>
                  </a:lnTo>
                  <a:lnTo>
                    <a:pt x="823" y="1351"/>
                  </a:lnTo>
                  <a:lnTo>
                    <a:pt x="817" y="1349"/>
                  </a:lnTo>
                  <a:lnTo>
                    <a:pt x="824" y="1327"/>
                  </a:lnTo>
                  <a:lnTo>
                    <a:pt x="823" y="1310"/>
                  </a:lnTo>
                  <a:lnTo>
                    <a:pt x="817" y="1299"/>
                  </a:lnTo>
                  <a:lnTo>
                    <a:pt x="810" y="1294"/>
                  </a:lnTo>
                  <a:lnTo>
                    <a:pt x="804" y="1292"/>
                  </a:lnTo>
                  <a:lnTo>
                    <a:pt x="790" y="1296"/>
                  </a:lnTo>
                  <a:lnTo>
                    <a:pt x="786" y="1303"/>
                  </a:lnTo>
                  <a:lnTo>
                    <a:pt x="779" y="1294"/>
                  </a:lnTo>
                  <a:lnTo>
                    <a:pt x="768" y="1286"/>
                  </a:lnTo>
                  <a:lnTo>
                    <a:pt x="762" y="1285"/>
                  </a:lnTo>
                  <a:lnTo>
                    <a:pt x="762" y="1270"/>
                  </a:lnTo>
                  <a:lnTo>
                    <a:pt x="777" y="1239"/>
                  </a:lnTo>
                  <a:lnTo>
                    <a:pt x="777" y="1228"/>
                  </a:lnTo>
                  <a:lnTo>
                    <a:pt x="775" y="1222"/>
                  </a:lnTo>
                  <a:lnTo>
                    <a:pt x="771" y="1224"/>
                  </a:lnTo>
                  <a:lnTo>
                    <a:pt x="762" y="1217"/>
                  </a:lnTo>
                  <a:lnTo>
                    <a:pt x="762" y="1200"/>
                  </a:lnTo>
                  <a:lnTo>
                    <a:pt x="755" y="1195"/>
                  </a:lnTo>
                  <a:lnTo>
                    <a:pt x="749" y="1189"/>
                  </a:lnTo>
                  <a:lnTo>
                    <a:pt x="746" y="1180"/>
                  </a:lnTo>
                  <a:lnTo>
                    <a:pt x="744" y="1176"/>
                  </a:lnTo>
                  <a:lnTo>
                    <a:pt x="731" y="1149"/>
                  </a:lnTo>
                  <a:lnTo>
                    <a:pt x="729" y="1145"/>
                  </a:lnTo>
                  <a:lnTo>
                    <a:pt x="722" y="1142"/>
                  </a:lnTo>
                  <a:lnTo>
                    <a:pt x="713" y="1111"/>
                  </a:lnTo>
                  <a:lnTo>
                    <a:pt x="702" y="1087"/>
                  </a:lnTo>
                  <a:lnTo>
                    <a:pt x="700" y="1070"/>
                  </a:lnTo>
                  <a:lnTo>
                    <a:pt x="694" y="1063"/>
                  </a:lnTo>
                  <a:lnTo>
                    <a:pt x="693" y="1065"/>
                  </a:lnTo>
                  <a:lnTo>
                    <a:pt x="689" y="1061"/>
                  </a:lnTo>
                  <a:lnTo>
                    <a:pt x="682" y="1063"/>
                  </a:lnTo>
                  <a:lnTo>
                    <a:pt x="676" y="1061"/>
                  </a:lnTo>
                  <a:lnTo>
                    <a:pt x="678" y="1012"/>
                  </a:lnTo>
                  <a:lnTo>
                    <a:pt x="674" y="1001"/>
                  </a:lnTo>
                  <a:lnTo>
                    <a:pt x="682" y="962"/>
                  </a:lnTo>
                  <a:lnTo>
                    <a:pt x="674" y="937"/>
                  </a:lnTo>
                  <a:lnTo>
                    <a:pt x="663" y="927"/>
                  </a:lnTo>
                  <a:lnTo>
                    <a:pt x="656" y="922"/>
                  </a:lnTo>
                  <a:lnTo>
                    <a:pt x="652" y="922"/>
                  </a:lnTo>
                  <a:lnTo>
                    <a:pt x="649" y="926"/>
                  </a:lnTo>
                  <a:lnTo>
                    <a:pt x="649" y="922"/>
                  </a:lnTo>
                  <a:lnTo>
                    <a:pt x="654" y="898"/>
                  </a:lnTo>
                  <a:lnTo>
                    <a:pt x="654" y="878"/>
                  </a:lnTo>
                  <a:lnTo>
                    <a:pt x="643" y="850"/>
                  </a:lnTo>
                  <a:lnTo>
                    <a:pt x="619" y="817"/>
                  </a:lnTo>
                  <a:lnTo>
                    <a:pt x="616" y="821"/>
                  </a:lnTo>
                  <a:lnTo>
                    <a:pt x="594" y="770"/>
                  </a:lnTo>
                  <a:lnTo>
                    <a:pt x="590" y="751"/>
                  </a:lnTo>
                  <a:lnTo>
                    <a:pt x="586" y="728"/>
                  </a:lnTo>
                  <a:lnTo>
                    <a:pt x="583" y="709"/>
                  </a:lnTo>
                  <a:lnTo>
                    <a:pt x="586" y="704"/>
                  </a:lnTo>
                  <a:lnTo>
                    <a:pt x="592" y="682"/>
                  </a:lnTo>
                  <a:lnTo>
                    <a:pt x="594" y="656"/>
                  </a:lnTo>
                  <a:lnTo>
                    <a:pt x="597" y="654"/>
                  </a:lnTo>
                  <a:lnTo>
                    <a:pt x="594" y="640"/>
                  </a:lnTo>
                  <a:lnTo>
                    <a:pt x="592" y="620"/>
                  </a:lnTo>
                  <a:lnTo>
                    <a:pt x="592" y="616"/>
                  </a:lnTo>
                  <a:lnTo>
                    <a:pt x="594" y="618"/>
                  </a:lnTo>
                  <a:lnTo>
                    <a:pt x="614" y="612"/>
                  </a:lnTo>
                  <a:lnTo>
                    <a:pt x="616" y="601"/>
                  </a:lnTo>
                  <a:lnTo>
                    <a:pt x="616" y="599"/>
                  </a:lnTo>
                  <a:lnTo>
                    <a:pt x="619" y="587"/>
                  </a:lnTo>
                  <a:lnTo>
                    <a:pt x="619" y="585"/>
                  </a:lnTo>
                  <a:lnTo>
                    <a:pt x="614" y="577"/>
                  </a:lnTo>
                  <a:lnTo>
                    <a:pt x="612" y="577"/>
                  </a:lnTo>
                  <a:lnTo>
                    <a:pt x="612" y="570"/>
                  </a:lnTo>
                  <a:lnTo>
                    <a:pt x="608" y="568"/>
                  </a:lnTo>
                  <a:lnTo>
                    <a:pt x="597" y="566"/>
                  </a:lnTo>
                  <a:lnTo>
                    <a:pt x="594" y="568"/>
                  </a:lnTo>
                  <a:lnTo>
                    <a:pt x="575" y="554"/>
                  </a:lnTo>
                  <a:lnTo>
                    <a:pt x="570" y="548"/>
                  </a:lnTo>
                  <a:lnTo>
                    <a:pt x="570" y="546"/>
                  </a:lnTo>
                  <a:lnTo>
                    <a:pt x="561" y="546"/>
                  </a:lnTo>
                  <a:lnTo>
                    <a:pt x="544" y="544"/>
                  </a:lnTo>
                  <a:lnTo>
                    <a:pt x="517" y="530"/>
                  </a:lnTo>
                  <a:lnTo>
                    <a:pt x="500" y="526"/>
                  </a:lnTo>
                  <a:lnTo>
                    <a:pt x="498" y="523"/>
                  </a:lnTo>
                  <a:lnTo>
                    <a:pt x="496" y="526"/>
                  </a:lnTo>
                  <a:lnTo>
                    <a:pt x="467" y="515"/>
                  </a:lnTo>
                  <a:lnTo>
                    <a:pt x="463" y="513"/>
                  </a:lnTo>
                  <a:lnTo>
                    <a:pt x="456" y="506"/>
                  </a:lnTo>
                  <a:lnTo>
                    <a:pt x="442" y="504"/>
                  </a:lnTo>
                  <a:lnTo>
                    <a:pt x="436" y="497"/>
                  </a:lnTo>
                  <a:lnTo>
                    <a:pt x="436" y="495"/>
                  </a:lnTo>
                  <a:lnTo>
                    <a:pt x="443" y="482"/>
                  </a:lnTo>
                  <a:lnTo>
                    <a:pt x="443" y="479"/>
                  </a:lnTo>
                  <a:lnTo>
                    <a:pt x="442" y="466"/>
                  </a:lnTo>
                  <a:lnTo>
                    <a:pt x="443" y="455"/>
                  </a:lnTo>
                  <a:lnTo>
                    <a:pt x="438" y="442"/>
                  </a:lnTo>
                  <a:lnTo>
                    <a:pt x="431" y="433"/>
                  </a:lnTo>
                  <a:lnTo>
                    <a:pt x="429" y="429"/>
                  </a:lnTo>
                  <a:lnTo>
                    <a:pt x="405" y="414"/>
                  </a:lnTo>
                  <a:lnTo>
                    <a:pt x="399" y="411"/>
                  </a:lnTo>
                  <a:lnTo>
                    <a:pt x="396" y="409"/>
                  </a:lnTo>
                  <a:lnTo>
                    <a:pt x="390" y="409"/>
                  </a:lnTo>
                  <a:lnTo>
                    <a:pt x="383" y="402"/>
                  </a:lnTo>
                  <a:lnTo>
                    <a:pt x="377" y="402"/>
                  </a:lnTo>
                  <a:lnTo>
                    <a:pt x="376" y="402"/>
                  </a:lnTo>
                  <a:lnTo>
                    <a:pt x="368" y="402"/>
                  </a:lnTo>
                  <a:lnTo>
                    <a:pt x="366" y="400"/>
                  </a:lnTo>
                  <a:lnTo>
                    <a:pt x="361" y="394"/>
                  </a:lnTo>
                  <a:lnTo>
                    <a:pt x="359" y="394"/>
                  </a:lnTo>
                  <a:lnTo>
                    <a:pt x="354" y="394"/>
                  </a:lnTo>
                  <a:lnTo>
                    <a:pt x="343" y="396"/>
                  </a:lnTo>
                  <a:lnTo>
                    <a:pt x="341" y="400"/>
                  </a:lnTo>
                  <a:lnTo>
                    <a:pt x="337" y="402"/>
                  </a:lnTo>
                  <a:lnTo>
                    <a:pt x="333" y="402"/>
                  </a:lnTo>
                  <a:lnTo>
                    <a:pt x="322" y="396"/>
                  </a:lnTo>
                  <a:lnTo>
                    <a:pt x="300" y="407"/>
                  </a:lnTo>
                  <a:lnTo>
                    <a:pt x="300" y="418"/>
                  </a:lnTo>
                  <a:lnTo>
                    <a:pt x="291" y="427"/>
                  </a:lnTo>
                  <a:lnTo>
                    <a:pt x="273" y="420"/>
                  </a:lnTo>
                  <a:lnTo>
                    <a:pt x="264" y="414"/>
                  </a:lnTo>
                  <a:lnTo>
                    <a:pt x="253" y="407"/>
                  </a:lnTo>
                  <a:lnTo>
                    <a:pt x="242" y="402"/>
                  </a:lnTo>
                  <a:lnTo>
                    <a:pt x="236" y="396"/>
                  </a:lnTo>
                  <a:lnTo>
                    <a:pt x="229" y="387"/>
                  </a:lnTo>
                  <a:lnTo>
                    <a:pt x="229" y="383"/>
                  </a:lnTo>
                  <a:lnTo>
                    <a:pt x="218" y="372"/>
                  </a:lnTo>
                  <a:lnTo>
                    <a:pt x="198" y="359"/>
                  </a:lnTo>
                  <a:lnTo>
                    <a:pt x="196" y="359"/>
                  </a:lnTo>
                  <a:lnTo>
                    <a:pt x="196" y="356"/>
                  </a:lnTo>
                  <a:lnTo>
                    <a:pt x="191" y="350"/>
                  </a:lnTo>
                  <a:lnTo>
                    <a:pt x="180" y="347"/>
                  </a:lnTo>
                  <a:lnTo>
                    <a:pt x="176" y="343"/>
                  </a:lnTo>
                  <a:lnTo>
                    <a:pt x="174" y="339"/>
                  </a:lnTo>
                  <a:lnTo>
                    <a:pt x="170" y="338"/>
                  </a:lnTo>
                  <a:lnTo>
                    <a:pt x="165" y="328"/>
                  </a:lnTo>
                  <a:lnTo>
                    <a:pt x="165" y="325"/>
                  </a:lnTo>
                  <a:lnTo>
                    <a:pt x="158" y="317"/>
                  </a:lnTo>
                  <a:lnTo>
                    <a:pt x="150" y="308"/>
                  </a:lnTo>
                  <a:lnTo>
                    <a:pt x="136" y="306"/>
                  </a:lnTo>
                  <a:lnTo>
                    <a:pt x="126" y="308"/>
                  </a:lnTo>
                  <a:lnTo>
                    <a:pt x="119" y="305"/>
                  </a:lnTo>
                  <a:lnTo>
                    <a:pt x="110" y="295"/>
                  </a:lnTo>
                  <a:lnTo>
                    <a:pt x="104" y="288"/>
                  </a:lnTo>
                  <a:lnTo>
                    <a:pt x="99" y="284"/>
                  </a:lnTo>
                  <a:lnTo>
                    <a:pt x="93" y="284"/>
                  </a:lnTo>
                  <a:lnTo>
                    <a:pt x="86" y="283"/>
                  </a:lnTo>
                  <a:lnTo>
                    <a:pt x="81" y="292"/>
                  </a:lnTo>
                  <a:lnTo>
                    <a:pt x="81" y="295"/>
                  </a:lnTo>
                  <a:lnTo>
                    <a:pt x="81" y="301"/>
                  </a:lnTo>
                  <a:lnTo>
                    <a:pt x="60" y="295"/>
                  </a:lnTo>
                  <a:lnTo>
                    <a:pt x="55" y="284"/>
                  </a:lnTo>
                  <a:lnTo>
                    <a:pt x="27" y="246"/>
                  </a:lnTo>
                  <a:lnTo>
                    <a:pt x="13" y="242"/>
                  </a:lnTo>
                  <a:lnTo>
                    <a:pt x="0" y="218"/>
                  </a:lnTo>
                  <a:lnTo>
                    <a:pt x="11" y="218"/>
                  </a:lnTo>
                  <a:lnTo>
                    <a:pt x="15" y="200"/>
                  </a:lnTo>
                  <a:lnTo>
                    <a:pt x="13" y="138"/>
                  </a:lnTo>
                  <a:lnTo>
                    <a:pt x="26" y="125"/>
                  </a:lnTo>
                  <a:lnTo>
                    <a:pt x="33" y="134"/>
                  </a:lnTo>
                  <a:lnTo>
                    <a:pt x="37" y="88"/>
                  </a:lnTo>
                  <a:lnTo>
                    <a:pt x="66" y="43"/>
                  </a:lnTo>
                  <a:lnTo>
                    <a:pt x="112" y="0"/>
                  </a:lnTo>
                  <a:lnTo>
                    <a:pt x="152" y="50"/>
                  </a:lnTo>
                  <a:lnTo>
                    <a:pt x="555" y="244"/>
                  </a:lnTo>
                  <a:lnTo>
                    <a:pt x="1112" y="506"/>
                  </a:lnTo>
                  <a:lnTo>
                    <a:pt x="1116" y="506"/>
                  </a:lnTo>
                  <a:lnTo>
                    <a:pt x="1154" y="526"/>
                  </a:lnTo>
                  <a:lnTo>
                    <a:pt x="1163" y="530"/>
                  </a:lnTo>
                  <a:lnTo>
                    <a:pt x="1242" y="566"/>
                  </a:lnTo>
                  <a:lnTo>
                    <a:pt x="1436" y="583"/>
                  </a:lnTo>
                  <a:lnTo>
                    <a:pt x="1883" y="612"/>
                  </a:lnTo>
                  <a:lnTo>
                    <a:pt x="1942" y="616"/>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68" name="Google Shape;470;p32">
              <a:extLst>
                <a:ext uri="{FF2B5EF4-FFF2-40B4-BE49-F238E27FC236}">
                  <a16:creationId xmlns:a16="http://schemas.microsoft.com/office/drawing/2014/main" id="{DDE8C008-CC08-CD90-1668-0969E5746352}"/>
                </a:ext>
              </a:extLst>
            </p:cNvPr>
            <p:cNvSpPr/>
            <p:nvPr/>
          </p:nvSpPr>
          <p:spPr>
            <a:xfrm>
              <a:off x="8942412" y="4290858"/>
              <a:ext cx="1782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00"/>
                </a:buClr>
                <a:buSzPts val="552"/>
                <a:buFont typeface="Arial"/>
                <a:buNone/>
              </a:pPr>
              <a:r>
                <a:rPr lang="en-US" sz="552" b="1" i="0" u="none" strike="noStrike" cap="none">
                  <a:solidFill>
                    <a:srgbClr val="FFFF00"/>
                  </a:solidFill>
                  <a:latin typeface="Arial"/>
                  <a:ea typeface="Arial"/>
                  <a:cs typeface="Arial"/>
                  <a:sym typeface="Arial"/>
                </a:rPr>
                <a:t>QRO</a:t>
              </a:r>
              <a:endParaRPr sz="1419" b="0" i="0" u="none" strike="noStrike" cap="none">
                <a:solidFill>
                  <a:srgbClr val="000000"/>
                </a:solidFill>
                <a:latin typeface="Arial"/>
                <a:ea typeface="Arial"/>
                <a:cs typeface="Arial"/>
                <a:sym typeface="Arial"/>
              </a:endParaRPr>
            </a:p>
          </p:txBody>
        </p:sp>
        <p:sp>
          <p:nvSpPr>
            <p:cNvPr id="69" name="Google Shape;471;p32">
              <a:extLst>
                <a:ext uri="{FF2B5EF4-FFF2-40B4-BE49-F238E27FC236}">
                  <a16:creationId xmlns:a16="http://schemas.microsoft.com/office/drawing/2014/main" id="{89B5F953-C169-0844-8016-19F58A3F3580}"/>
                </a:ext>
              </a:extLst>
            </p:cNvPr>
            <p:cNvSpPr/>
            <p:nvPr/>
          </p:nvSpPr>
          <p:spPr>
            <a:xfrm>
              <a:off x="9099690" y="4281201"/>
              <a:ext cx="24900" cy="10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31"/>
                <a:buFont typeface="Arial"/>
                <a:buNone/>
              </a:pPr>
              <a:r>
                <a:rPr lang="en-US" sz="631" b="1" i="0" u="none" strike="noStrike" cap="none">
                  <a:solidFill>
                    <a:srgbClr val="000000"/>
                  </a:solidFill>
                  <a:latin typeface="Arial"/>
                  <a:ea typeface="Arial"/>
                  <a:cs typeface="Arial"/>
                  <a:sym typeface="Arial"/>
                </a:rPr>
                <a:t>.</a:t>
              </a:r>
              <a:endParaRPr sz="1419" b="0" i="0" u="none" strike="noStrike" cap="none">
                <a:solidFill>
                  <a:srgbClr val="000000"/>
                </a:solidFill>
                <a:latin typeface="Arial"/>
                <a:ea typeface="Arial"/>
                <a:cs typeface="Arial"/>
                <a:sym typeface="Arial"/>
              </a:endParaRPr>
            </a:p>
          </p:txBody>
        </p:sp>
        <p:sp>
          <p:nvSpPr>
            <p:cNvPr id="70" name="Google Shape;472;p32">
              <a:extLst>
                <a:ext uri="{FF2B5EF4-FFF2-40B4-BE49-F238E27FC236}">
                  <a16:creationId xmlns:a16="http://schemas.microsoft.com/office/drawing/2014/main" id="{5E984848-26CE-27B7-DA76-CF3A56E40217}"/>
                </a:ext>
              </a:extLst>
            </p:cNvPr>
            <p:cNvSpPr/>
            <p:nvPr/>
          </p:nvSpPr>
          <p:spPr>
            <a:xfrm>
              <a:off x="8313302" y="2766363"/>
              <a:ext cx="3972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COAHUILA</a:t>
              </a:r>
              <a:endParaRPr sz="1104" i="0" u="none" strike="noStrike" cap="none">
                <a:solidFill>
                  <a:srgbClr val="000000"/>
                </a:solidFill>
                <a:latin typeface="Open Sans Light"/>
                <a:ea typeface="Open Sans Light"/>
                <a:cs typeface="Open Sans Light"/>
                <a:sym typeface="Open Sans Light"/>
              </a:endParaRPr>
            </a:p>
          </p:txBody>
        </p:sp>
        <p:sp>
          <p:nvSpPr>
            <p:cNvPr id="71" name="Google Shape;473;p32">
              <a:extLst>
                <a:ext uri="{FF2B5EF4-FFF2-40B4-BE49-F238E27FC236}">
                  <a16:creationId xmlns:a16="http://schemas.microsoft.com/office/drawing/2014/main" id="{13637CC7-654D-D7FE-AF40-5E9A7F2F2B8B}"/>
                </a:ext>
              </a:extLst>
            </p:cNvPr>
            <p:cNvSpPr/>
            <p:nvPr/>
          </p:nvSpPr>
          <p:spPr>
            <a:xfrm>
              <a:off x="8382283" y="4056321"/>
              <a:ext cx="1449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a:buNone/>
              </a:pPr>
              <a:r>
                <a:rPr lang="en-US" sz="473" b="1" i="0" u="none" strike="noStrike" cap="none">
                  <a:solidFill>
                    <a:srgbClr val="000000"/>
                  </a:solidFill>
                  <a:latin typeface="Arial"/>
                  <a:ea typeface="Arial"/>
                  <a:cs typeface="Arial"/>
                  <a:sym typeface="Arial"/>
                </a:rPr>
                <a:t>AGS</a:t>
              </a:r>
              <a:endParaRPr sz="1419" b="0" i="0" u="none" strike="noStrike" cap="none">
                <a:solidFill>
                  <a:srgbClr val="000000"/>
                </a:solidFill>
                <a:latin typeface="Arial"/>
                <a:ea typeface="Arial"/>
                <a:cs typeface="Arial"/>
                <a:sym typeface="Arial"/>
              </a:endParaRPr>
            </a:p>
          </p:txBody>
        </p:sp>
        <p:sp>
          <p:nvSpPr>
            <p:cNvPr id="72" name="Google Shape;474;p32">
              <a:extLst>
                <a:ext uri="{FF2B5EF4-FFF2-40B4-BE49-F238E27FC236}">
                  <a16:creationId xmlns:a16="http://schemas.microsoft.com/office/drawing/2014/main" id="{8CF50A6B-1E68-7634-23D2-ACCC1F99A29F}"/>
                </a:ext>
              </a:extLst>
            </p:cNvPr>
            <p:cNvSpPr/>
            <p:nvPr/>
          </p:nvSpPr>
          <p:spPr>
            <a:xfrm>
              <a:off x="8507831" y="4017691"/>
              <a:ext cx="24900" cy="106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31"/>
                <a:buFont typeface="Arial"/>
                <a:buNone/>
              </a:pPr>
              <a:r>
                <a:rPr lang="en-US" sz="631" b="1" i="0" u="none" strike="noStrike" cap="none">
                  <a:solidFill>
                    <a:srgbClr val="000000"/>
                  </a:solidFill>
                  <a:latin typeface="Arial"/>
                  <a:ea typeface="Arial"/>
                  <a:cs typeface="Arial"/>
                  <a:sym typeface="Arial"/>
                </a:rPr>
                <a:t>.</a:t>
              </a:r>
              <a:endParaRPr sz="1419" b="0" i="0" u="none" strike="noStrike" cap="none">
                <a:solidFill>
                  <a:srgbClr val="000000"/>
                </a:solidFill>
                <a:latin typeface="Arial"/>
                <a:ea typeface="Arial"/>
                <a:cs typeface="Arial"/>
                <a:sym typeface="Arial"/>
              </a:endParaRPr>
            </a:p>
          </p:txBody>
        </p:sp>
        <p:sp>
          <p:nvSpPr>
            <p:cNvPr id="73" name="Google Shape;475;p32">
              <a:extLst>
                <a:ext uri="{FF2B5EF4-FFF2-40B4-BE49-F238E27FC236}">
                  <a16:creationId xmlns:a16="http://schemas.microsoft.com/office/drawing/2014/main" id="{A023F85C-3867-FA2E-466F-897DE80086F0}"/>
                </a:ext>
              </a:extLst>
            </p:cNvPr>
            <p:cNvSpPr/>
            <p:nvPr/>
          </p:nvSpPr>
          <p:spPr>
            <a:xfrm>
              <a:off x="9092792" y="4772349"/>
              <a:ext cx="107100" cy="6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94"/>
                <a:buFont typeface="Arial Narrow"/>
                <a:buNone/>
              </a:pPr>
              <a:r>
                <a:rPr lang="en-US" sz="394" i="0" u="none" strike="noStrike" cap="none">
                  <a:solidFill>
                    <a:srgbClr val="000000"/>
                  </a:solidFill>
                  <a:latin typeface="Open Sans Light"/>
                  <a:ea typeface="Open Sans Light"/>
                  <a:cs typeface="Open Sans Light"/>
                  <a:sym typeface="Open Sans Light"/>
                </a:rPr>
                <a:t>MOR</a:t>
              </a:r>
              <a:endParaRPr sz="1419" i="0" u="none" strike="noStrike" cap="none">
                <a:solidFill>
                  <a:srgbClr val="000000"/>
                </a:solidFill>
                <a:latin typeface="Open Sans Light"/>
                <a:ea typeface="Open Sans Light"/>
                <a:cs typeface="Open Sans Light"/>
                <a:sym typeface="Open Sans Light"/>
              </a:endParaRPr>
            </a:p>
          </p:txBody>
        </p:sp>
        <p:sp>
          <p:nvSpPr>
            <p:cNvPr id="74" name="Google Shape;476;p32">
              <a:extLst>
                <a:ext uri="{FF2B5EF4-FFF2-40B4-BE49-F238E27FC236}">
                  <a16:creationId xmlns:a16="http://schemas.microsoft.com/office/drawing/2014/main" id="{22C56DC5-43C6-0CD9-933F-F06696534D90}"/>
                </a:ext>
              </a:extLst>
            </p:cNvPr>
            <p:cNvSpPr/>
            <p:nvPr/>
          </p:nvSpPr>
          <p:spPr>
            <a:xfrm rot="3539900">
              <a:off x="5620734" y="1983408"/>
              <a:ext cx="466545" cy="937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CALIFORNIA</a:t>
              </a:r>
              <a:endParaRPr sz="1104" i="0" u="none" strike="noStrike" cap="none">
                <a:solidFill>
                  <a:srgbClr val="000000"/>
                </a:solidFill>
                <a:latin typeface="Open Sans Light"/>
                <a:ea typeface="Open Sans Light"/>
                <a:cs typeface="Open Sans Light"/>
                <a:sym typeface="Open Sans Light"/>
              </a:endParaRPr>
            </a:p>
          </p:txBody>
        </p:sp>
        <p:sp>
          <p:nvSpPr>
            <p:cNvPr id="75" name="Google Shape;477;p32">
              <a:extLst>
                <a:ext uri="{FF2B5EF4-FFF2-40B4-BE49-F238E27FC236}">
                  <a16:creationId xmlns:a16="http://schemas.microsoft.com/office/drawing/2014/main" id="{C2535718-C2F6-FCBA-8115-2084A2066E18}"/>
                </a:ext>
              </a:extLst>
            </p:cNvPr>
            <p:cNvSpPr/>
            <p:nvPr/>
          </p:nvSpPr>
          <p:spPr>
            <a:xfrm rot="3543571">
              <a:off x="6176325" y="2802589"/>
              <a:ext cx="126617" cy="6688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94"/>
                <a:buFont typeface="Arial Narrow"/>
                <a:buNone/>
              </a:pPr>
              <a:r>
                <a:rPr lang="en-US" sz="394" b="0" i="0" u="none" strike="noStrike" cap="none">
                  <a:solidFill>
                    <a:srgbClr val="000000"/>
                  </a:solidFill>
                  <a:latin typeface="Arial Narrow"/>
                  <a:ea typeface="Arial Narrow"/>
                  <a:cs typeface="Arial Narrow"/>
                  <a:sym typeface="Arial Narrow"/>
                </a:rPr>
                <a:t>BAJA </a:t>
              </a:r>
              <a:endParaRPr sz="1419" b="0" i="0" u="none" strike="noStrike" cap="none">
                <a:solidFill>
                  <a:srgbClr val="000000"/>
                </a:solidFill>
                <a:latin typeface="Arial"/>
                <a:ea typeface="Arial"/>
                <a:cs typeface="Arial"/>
                <a:sym typeface="Arial"/>
              </a:endParaRPr>
            </a:p>
          </p:txBody>
        </p:sp>
        <p:sp>
          <p:nvSpPr>
            <p:cNvPr id="76" name="Google Shape;478;p32">
              <a:extLst>
                <a:ext uri="{FF2B5EF4-FFF2-40B4-BE49-F238E27FC236}">
                  <a16:creationId xmlns:a16="http://schemas.microsoft.com/office/drawing/2014/main" id="{CA750B34-F06D-7668-13EB-9743474C71B8}"/>
                </a:ext>
              </a:extLst>
            </p:cNvPr>
            <p:cNvSpPr/>
            <p:nvPr/>
          </p:nvSpPr>
          <p:spPr>
            <a:xfrm rot="3539685">
              <a:off x="6200425" y="2962658"/>
              <a:ext cx="284208" cy="6688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94"/>
                <a:buFont typeface="Arial Narrow"/>
                <a:buNone/>
              </a:pPr>
              <a:r>
                <a:rPr lang="en-US" sz="394" b="1" i="0" u="none" strike="noStrike" cap="none">
                  <a:solidFill>
                    <a:srgbClr val="000000"/>
                  </a:solidFill>
                  <a:latin typeface="Arial Narrow"/>
                  <a:ea typeface="Arial Narrow"/>
                  <a:cs typeface="Arial Narrow"/>
                  <a:sym typeface="Arial Narrow"/>
                </a:rPr>
                <a:t>CALIFORNIA</a:t>
              </a:r>
              <a:endParaRPr sz="1419" b="0" i="0" u="none" strike="noStrike" cap="none">
                <a:solidFill>
                  <a:srgbClr val="000000"/>
                </a:solidFill>
                <a:latin typeface="Arial"/>
                <a:ea typeface="Arial"/>
                <a:cs typeface="Arial"/>
                <a:sym typeface="Arial"/>
              </a:endParaRPr>
            </a:p>
          </p:txBody>
        </p:sp>
        <p:sp>
          <p:nvSpPr>
            <p:cNvPr id="77" name="Google Shape;479;p32">
              <a:extLst>
                <a:ext uri="{FF2B5EF4-FFF2-40B4-BE49-F238E27FC236}">
                  <a16:creationId xmlns:a16="http://schemas.microsoft.com/office/drawing/2014/main" id="{F8464C4E-D154-0D5F-8980-C07943E87424}"/>
                </a:ext>
              </a:extLst>
            </p:cNvPr>
            <p:cNvSpPr/>
            <p:nvPr/>
          </p:nvSpPr>
          <p:spPr>
            <a:xfrm rot="3536744">
              <a:off x="6374456" y="3095160"/>
              <a:ext cx="97703" cy="6688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94"/>
                <a:buFont typeface="Arial Narrow"/>
                <a:buNone/>
              </a:pPr>
              <a:r>
                <a:rPr lang="en-US" sz="394" b="0" i="0" u="none" strike="noStrike" cap="none">
                  <a:solidFill>
                    <a:srgbClr val="000000"/>
                  </a:solidFill>
                  <a:latin typeface="Arial Narrow"/>
                  <a:ea typeface="Arial Narrow"/>
                  <a:cs typeface="Arial Narrow"/>
                  <a:sym typeface="Arial Narrow"/>
                </a:rPr>
                <a:t>SUR</a:t>
              </a:r>
              <a:endParaRPr sz="1419" b="0" i="0" u="none" strike="noStrike" cap="none">
                <a:solidFill>
                  <a:srgbClr val="000000"/>
                </a:solidFill>
                <a:latin typeface="Arial"/>
                <a:ea typeface="Arial"/>
                <a:cs typeface="Arial"/>
                <a:sym typeface="Arial"/>
              </a:endParaRPr>
            </a:p>
          </p:txBody>
        </p:sp>
        <p:sp>
          <p:nvSpPr>
            <p:cNvPr id="78" name="Google Shape;480;p32">
              <a:extLst>
                <a:ext uri="{FF2B5EF4-FFF2-40B4-BE49-F238E27FC236}">
                  <a16:creationId xmlns:a16="http://schemas.microsoft.com/office/drawing/2014/main" id="{A57765F5-4A35-7832-642E-6C24EFAE15C5}"/>
                </a:ext>
              </a:extLst>
            </p:cNvPr>
            <p:cNvSpPr/>
            <p:nvPr/>
          </p:nvSpPr>
          <p:spPr>
            <a:xfrm rot="3538732">
              <a:off x="7251761" y="3393404"/>
              <a:ext cx="205490" cy="6621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94"/>
                <a:buFont typeface="Arial Narrow"/>
                <a:buNone/>
              </a:pPr>
              <a:r>
                <a:rPr lang="en-US" sz="394" b="1" i="0" u="none" strike="noStrike" cap="none">
                  <a:solidFill>
                    <a:srgbClr val="000000"/>
                  </a:solidFill>
                  <a:latin typeface="Arial Narrow"/>
                  <a:ea typeface="Arial Narrow"/>
                  <a:cs typeface="Arial Narrow"/>
                  <a:sym typeface="Arial Narrow"/>
                </a:rPr>
                <a:t>SINALOA</a:t>
              </a:r>
              <a:endParaRPr sz="1419" b="0" i="0" u="none" strike="noStrike" cap="none">
                <a:solidFill>
                  <a:srgbClr val="000000"/>
                </a:solidFill>
                <a:latin typeface="Arial"/>
                <a:ea typeface="Arial"/>
                <a:cs typeface="Arial"/>
                <a:sym typeface="Arial"/>
              </a:endParaRPr>
            </a:p>
          </p:txBody>
        </p:sp>
        <p:sp>
          <p:nvSpPr>
            <p:cNvPr id="79" name="Google Shape;481;p32">
              <a:extLst>
                <a:ext uri="{FF2B5EF4-FFF2-40B4-BE49-F238E27FC236}">
                  <a16:creationId xmlns:a16="http://schemas.microsoft.com/office/drawing/2014/main" id="{61BEC64D-41BF-826A-1DA5-CDCD52E24D77}"/>
                </a:ext>
              </a:extLst>
            </p:cNvPr>
            <p:cNvSpPr/>
            <p:nvPr/>
          </p:nvSpPr>
          <p:spPr>
            <a:xfrm>
              <a:off x="7728340" y="3394097"/>
              <a:ext cx="2814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DURANGO</a:t>
              </a:r>
              <a:endParaRPr sz="1419" b="0" i="0" u="none" strike="noStrike" cap="none">
                <a:solidFill>
                  <a:srgbClr val="000000"/>
                </a:solidFill>
                <a:latin typeface="Arial"/>
                <a:ea typeface="Arial"/>
                <a:cs typeface="Arial"/>
                <a:sym typeface="Arial"/>
              </a:endParaRPr>
            </a:p>
          </p:txBody>
        </p:sp>
        <p:sp>
          <p:nvSpPr>
            <p:cNvPr id="80" name="Google Shape;482;p32">
              <a:extLst>
                <a:ext uri="{FF2B5EF4-FFF2-40B4-BE49-F238E27FC236}">
                  <a16:creationId xmlns:a16="http://schemas.microsoft.com/office/drawing/2014/main" id="{3256FA8A-1BBF-33FF-28CE-3A3EB236D3EF}"/>
                </a:ext>
              </a:extLst>
            </p:cNvPr>
            <p:cNvSpPr/>
            <p:nvPr/>
          </p:nvSpPr>
          <p:spPr>
            <a:xfrm rot="2998184">
              <a:off x="7800838" y="4059797"/>
              <a:ext cx="205693" cy="7985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NAYARI</a:t>
              </a:r>
              <a:endParaRPr sz="1419" b="0" i="0" u="none" strike="noStrike" cap="none">
                <a:solidFill>
                  <a:srgbClr val="000000"/>
                </a:solidFill>
                <a:latin typeface="Arial"/>
                <a:ea typeface="Arial"/>
                <a:cs typeface="Arial"/>
                <a:sym typeface="Arial"/>
              </a:endParaRPr>
            </a:p>
          </p:txBody>
        </p:sp>
        <p:sp>
          <p:nvSpPr>
            <p:cNvPr id="81" name="Google Shape;483;p32">
              <a:extLst>
                <a:ext uri="{FF2B5EF4-FFF2-40B4-BE49-F238E27FC236}">
                  <a16:creationId xmlns:a16="http://schemas.microsoft.com/office/drawing/2014/main" id="{2DEEF45F-2EF3-5193-0EF8-F0EFDED9DA5D}"/>
                </a:ext>
              </a:extLst>
            </p:cNvPr>
            <p:cNvSpPr/>
            <p:nvPr/>
          </p:nvSpPr>
          <p:spPr>
            <a:xfrm rot="2996353">
              <a:off x="7945695" y="4132893"/>
              <a:ext cx="34493" cy="7985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0" i="0" u="none" strike="noStrike" cap="none">
                  <a:solidFill>
                    <a:srgbClr val="000000"/>
                  </a:solidFill>
                  <a:latin typeface="Arial Narrow"/>
                  <a:ea typeface="Arial Narrow"/>
                  <a:cs typeface="Arial Narrow"/>
                  <a:sym typeface="Arial Narrow"/>
                </a:rPr>
                <a:t>T</a:t>
              </a:r>
              <a:endParaRPr sz="1419" b="0" i="0" u="none" strike="noStrike" cap="none">
                <a:solidFill>
                  <a:srgbClr val="000000"/>
                </a:solidFill>
                <a:latin typeface="Arial"/>
                <a:ea typeface="Arial"/>
                <a:cs typeface="Arial"/>
                <a:sym typeface="Arial"/>
              </a:endParaRPr>
            </a:p>
          </p:txBody>
        </p:sp>
        <p:sp>
          <p:nvSpPr>
            <p:cNvPr id="82" name="Google Shape;484;p32">
              <a:extLst>
                <a:ext uri="{FF2B5EF4-FFF2-40B4-BE49-F238E27FC236}">
                  <a16:creationId xmlns:a16="http://schemas.microsoft.com/office/drawing/2014/main" id="{19B5E89E-33AC-5C7F-290F-76BD981862BB}"/>
                </a:ext>
              </a:extLst>
            </p:cNvPr>
            <p:cNvSpPr/>
            <p:nvPr/>
          </p:nvSpPr>
          <p:spPr>
            <a:xfrm>
              <a:off x="8052552" y="3832821"/>
              <a:ext cx="3312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ZACATECAS</a:t>
              </a:r>
              <a:endParaRPr sz="1419" b="0" i="0" u="none" strike="noStrike" cap="none">
                <a:solidFill>
                  <a:srgbClr val="000000"/>
                </a:solidFill>
                <a:latin typeface="Arial"/>
                <a:ea typeface="Arial"/>
                <a:cs typeface="Arial"/>
                <a:sym typeface="Arial"/>
              </a:endParaRPr>
            </a:p>
          </p:txBody>
        </p:sp>
        <p:sp>
          <p:nvSpPr>
            <p:cNvPr id="83" name="Google Shape;485;p32">
              <a:extLst>
                <a:ext uri="{FF2B5EF4-FFF2-40B4-BE49-F238E27FC236}">
                  <a16:creationId xmlns:a16="http://schemas.microsoft.com/office/drawing/2014/main" id="{D1842D2A-EB31-B87D-85C4-2E3AD226D926}"/>
                </a:ext>
              </a:extLst>
            </p:cNvPr>
            <p:cNvSpPr/>
            <p:nvPr/>
          </p:nvSpPr>
          <p:spPr>
            <a:xfrm>
              <a:off x="8889986" y="4027347"/>
              <a:ext cx="2175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S.L.P.</a:t>
              </a:r>
              <a:endParaRPr sz="552" i="0" u="none" strike="noStrike" cap="none">
                <a:solidFill>
                  <a:srgbClr val="000000"/>
                </a:solidFill>
                <a:latin typeface="Open Sans Light"/>
                <a:ea typeface="Open Sans Light"/>
                <a:cs typeface="Open Sans Light"/>
                <a:sym typeface="Open Sans Light"/>
              </a:endParaRPr>
            </a:p>
          </p:txBody>
        </p:sp>
        <p:sp>
          <p:nvSpPr>
            <p:cNvPr id="84" name="Google Shape;486;p32">
              <a:extLst>
                <a:ext uri="{FF2B5EF4-FFF2-40B4-BE49-F238E27FC236}">
                  <a16:creationId xmlns:a16="http://schemas.microsoft.com/office/drawing/2014/main" id="{90B07F10-8AC1-673F-E681-C1FDAE35C8BE}"/>
                </a:ext>
              </a:extLst>
            </p:cNvPr>
            <p:cNvSpPr/>
            <p:nvPr/>
          </p:nvSpPr>
          <p:spPr>
            <a:xfrm>
              <a:off x="9296977" y="3570690"/>
              <a:ext cx="153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a:t>
              </a:r>
              <a:endParaRPr sz="1419" b="0" i="0" u="none" strike="noStrike" cap="none">
                <a:solidFill>
                  <a:srgbClr val="000000"/>
                </a:solidFill>
                <a:latin typeface="Arial"/>
                <a:ea typeface="Arial"/>
                <a:cs typeface="Arial"/>
                <a:sym typeface="Arial"/>
              </a:endParaRPr>
            </a:p>
          </p:txBody>
        </p:sp>
        <p:sp>
          <p:nvSpPr>
            <p:cNvPr id="85" name="Google Shape;487;p32">
              <a:extLst>
                <a:ext uri="{FF2B5EF4-FFF2-40B4-BE49-F238E27FC236}">
                  <a16:creationId xmlns:a16="http://schemas.microsoft.com/office/drawing/2014/main" id="{8294D7EE-2651-C97C-0E60-5DF06A8504F4}"/>
                </a:ext>
              </a:extLst>
            </p:cNvPr>
            <p:cNvSpPr/>
            <p:nvPr/>
          </p:nvSpPr>
          <p:spPr>
            <a:xfrm rot="1740266">
              <a:off x="9644680" y="4812406"/>
              <a:ext cx="299457" cy="7989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VERACRUZ</a:t>
              </a:r>
              <a:endParaRPr sz="1419" b="0" i="0" u="none" strike="noStrike" cap="none">
                <a:solidFill>
                  <a:srgbClr val="000000"/>
                </a:solidFill>
                <a:latin typeface="Arial"/>
                <a:ea typeface="Arial"/>
                <a:cs typeface="Arial"/>
                <a:sym typeface="Arial"/>
              </a:endParaRPr>
            </a:p>
          </p:txBody>
        </p:sp>
        <p:sp>
          <p:nvSpPr>
            <p:cNvPr id="86" name="Google Shape;488;p32">
              <a:extLst>
                <a:ext uri="{FF2B5EF4-FFF2-40B4-BE49-F238E27FC236}">
                  <a16:creationId xmlns:a16="http://schemas.microsoft.com/office/drawing/2014/main" id="{A68C9D91-89E6-9CDC-7948-C97A7C0968F3}"/>
                </a:ext>
              </a:extLst>
            </p:cNvPr>
            <p:cNvSpPr/>
            <p:nvPr/>
          </p:nvSpPr>
          <p:spPr>
            <a:xfrm>
              <a:off x="7990469" y="4746138"/>
              <a:ext cx="2154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COLIMA</a:t>
              </a:r>
              <a:endParaRPr sz="1419" b="0" i="0" u="none" strike="noStrike" cap="none">
                <a:solidFill>
                  <a:srgbClr val="000000"/>
                </a:solidFill>
                <a:latin typeface="Arial"/>
                <a:ea typeface="Arial"/>
                <a:cs typeface="Arial"/>
                <a:sym typeface="Arial"/>
              </a:endParaRPr>
            </a:p>
          </p:txBody>
        </p:sp>
        <p:sp>
          <p:nvSpPr>
            <p:cNvPr id="87" name="Google Shape;489;p32">
              <a:extLst>
                <a:ext uri="{FF2B5EF4-FFF2-40B4-BE49-F238E27FC236}">
                  <a16:creationId xmlns:a16="http://schemas.microsoft.com/office/drawing/2014/main" id="{1CA381E3-F891-D25B-2837-D294308EB302}"/>
                </a:ext>
              </a:extLst>
            </p:cNvPr>
            <p:cNvSpPr/>
            <p:nvPr/>
          </p:nvSpPr>
          <p:spPr>
            <a:xfrm>
              <a:off x="8425052" y="4753035"/>
              <a:ext cx="3384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MICHOACAN</a:t>
              </a:r>
              <a:endParaRPr sz="1419" b="0" i="0" u="none" strike="noStrike" cap="none">
                <a:solidFill>
                  <a:srgbClr val="000000"/>
                </a:solidFill>
                <a:latin typeface="Arial"/>
                <a:ea typeface="Arial"/>
                <a:cs typeface="Arial"/>
                <a:sym typeface="Arial"/>
              </a:endParaRPr>
            </a:p>
          </p:txBody>
        </p:sp>
        <p:sp>
          <p:nvSpPr>
            <p:cNvPr id="88" name="Google Shape;490;p32">
              <a:extLst>
                <a:ext uri="{FF2B5EF4-FFF2-40B4-BE49-F238E27FC236}">
                  <a16:creationId xmlns:a16="http://schemas.microsoft.com/office/drawing/2014/main" id="{EC8671F7-D771-6717-8CFF-019E44C420F6}"/>
                </a:ext>
              </a:extLst>
            </p:cNvPr>
            <p:cNvSpPr/>
            <p:nvPr/>
          </p:nvSpPr>
          <p:spPr>
            <a:xfrm>
              <a:off x="8815487" y="5122777"/>
              <a:ext cx="3132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GUERRERO</a:t>
              </a:r>
              <a:endParaRPr sz="1419" b="0" i="0" u="none" strike="noStrike" cap="none">
                <a:solidFill>
                  <a:srgbClr val="000000"/>
                </a:solidFill>
                <a:latin typeface="Arial"/>
                <a:ea typeface="Arial"/>
                <a:cs typeface="Arial"/>
                <a:sym typeface="Arial"/>
              </a:endParaRPr>
            </a:p>
          </p:txBody>
        </p:sp>
        <p:sp>
          <p:nvSpPr>
            <p:cNvPr id="89" name="Google Shape;491;p32">
              <a:extLst>
                <a:ext uri="{FF2B5EF4-FFF2-40B4-BE49-F238E27FC236}">
                  <a16:creationId xmlns:a16="http://schemas.microsoft.com/office/drawing/2014/main" id="{A8A4F16A-A753-3028-B037-812F0EDFB2E2}"/>
                </a:ext>
              </a:extLst>
            </p:cNvPr>
            <p:cNvSpPr/>
            <p:nvPr/>
          </p:nvSpPr>
          <p:spPr>
            <a:xfrm>
              <a:off x="9582560" y="5249703"/>
              <a:ext cx="2346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OAXACA</a:t>
              </a:r>
              <a:endParaRPr sz="1419" b="0" i="0" u="none" strike="noStrike" cap="none">
                <a:solidFill>
                  <a:srgbClr val="000000"/>
                </a:solidFill>
                <a:latin typeface="Arial"/>
                <a:ea typeface="Arial"/>
                <a:cs typeface="Arial"/>
                <a:sym typeface="Arial"/>
              </a:endParaRPr>
            </a:p>
          </p:txBody>
        </p:sp>
        <p:sp>
          <p:nvSpPr>
            <p:cNvPr id="90" name="Google Shape;492;p32">
              <a:extLst>
                <a:ext uri="{FF2B5EF4-FFF2-40B4-BE49-F238E27FC236}">
                  <a16:creationId xmlns:a16="http://schemas.microsoft.com/office/drawing/2014/main" id="{23046101-FCA9-582D-41EF-38F48BB39438}"/>
                </a:ext>
              </a:extLst>
            </p:cNvPr>
            <p:cNvSpPr/>
            <p:nvPr/>
          </p:nvSpPr>
          <p:spPr>
            <a:xfrm>
              <a:off x="10457245" y="5242805"/>
              <a:ext cx="3399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CHIAPAS</a:t>
              </a:r>
              <a:endParaRPr sz="1104" i="0" u="none" strike="noStrike" cap="none">
                <a:solidFill>
                  <a:srgbClr val="000000"/>
                </a:solidFill>
                <a:latin typeface="Open Sans Light"/>
                <a:ea typeface="Open Sans Light"/>
                <a:cs typeface="Open Sans Light"/>
                <a:sym typeface="Open Sans Light"/>
              </a:endParaRPr>
            </a:p>
          </p:txBody>
        </p:sp>
        <p:sp>
          <p:nvSpPr>
            <p:cNvPr id="91" name="Google Shape;493;p32">
              <a:extLst>
                <a:ext uri="{FF2B5EF4-FFF2-40B4-BE49-F238E27FC236}">
                  <a16:creationId xmlns:a16="http://schemas.microsoft.com/office/drawing/2014/main" id="{9AA94D51-E280-DA6B-8417-1B3C79EB9F7E}"/>
                </a:ext>
              </a:extLst>
            </p:cNvPr>
            <p:cNvSpPr/>
            <p:nvPr/>
          </p:nvSpPr>
          <p:spPr>
            <a:xfrm>
              <a:off x="10345495" y="4906174"/>
              <a:ext cx="267900" cy="8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TABASCO</a:t>
              </a:r>
              <a:endParaRPr sz="1419" b="0" i="0" u="none" strike="noStrike" cap="none">
                <a:solidFill>
                  <a:srgbClr val="000000"/>
                </a:solidFill>
                <a:latin typeface="Arial"/>
                <a:ea typeface="Arial"/>
                <a:cs typeface="Arial"/>
                <a:sym typeface="Arial"/>
              </a:endParaRPr>
            </a:p>
          </p:txBody>
        </p:sp>
        <p:sp>
          <p:nvSpPr>
            <p:cNvPr id="92" name="Google Shape;494;p32">
              <a:extLst>
                <a:ext uri="{FF2B5EF4-FFF2-40B4-BE49-F238E27FC236}">
                  <a16:creationId xmlns:a16="http://schemas.microsoft.com/office/drawing/2014/main" id="{B20445DB-3835-2859-734D-DD7B7656F73E}"/>
                </a:ext>
              </a:extLst>
            </p:cNvPr>
            <p:cNvSpPr/>
            <p:nvPr/>
          </p:nvSpPr>
          <p:spPr>
            <a:xfrm>
              <a:off x="10915281" y="4788906"/>
              <a:ext cx="3075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CAMPECHE</a:t>
              </a:r>
              <a:endParaRPr sz="1419" b="0" i="0" u="none" strike="noStrike" cap="none">
                <a:solidFill>
                  <a:srgbClr val="000000"/>
                </a:solidFill>
                <a:latin typeface="Arial"/>
                <a:ea typeface="Arial"/>
                <a:cs typeface="Arial"/>
                <a:sym typeface="Arial"/>
              </a:endParaRPr>
            </a:p>
          </p:txBody>
        </p:sp>
        <p:sp>
          <p:nvSpPr>
            <p:cNvPr id="93" name="Google Shape;495;p32">
              <a:extLst>
                <a:ext uri="{FF2B5EF4-FFF2-40B4-BE49-F238E27FC236}">
                  <a16:creationId xmlns:a16="http://schemas.microsoft.com/office/drawing/2014/main" id="{677FA43F-B91F-8F24-489B-D267BF4DE110}"/>
                </a:ext>
              </a:extLst>
            </p:cNvPr>
            <p:cNvSpPr/>
            <p:nvPr/>
          </p:nvSpPr>
          <p:spPr>
            <a:xfrm>
              <a:off x="11305715" y="4253608"/>
              <a:ext cx="2637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YUCATAN</a:t>
              </a:r>
              <a:endParaRPr sz="1419" b="0" i="0" u="none" strike="noStrike" cap="none">
                <a:solidFill>
                  <a:srgbClr val="000000"/>
                </a:solidFill>
                <a:latin typeface="Arial"/>
                <a:ea typeface="Arial"/>
                <a:cs typeface="Arial"/>
                <a:sym typeface="Arial"/>
              </a:endParaRPr>
            </a:p>
          </p:txBody>
        </p:sp>
        <p:sp>
          <p:nvSpPr>
            <p:cNvPr id="94" name="Google Shape;496;p32">
              <a:extLst>
                <a:ext uri="{FF2B5EF4-FFF2-40B4-BE49-F238E27FC236}">
                  <a16:creationId xmlns:a16="http://schemas.microsoft.com/office/drawing/2014/main" id="{99AB158A-18A7-A133-8B9B-2A6F67A86617}"/>
                </a:ext>
              </a:extLst>
            </p:cNvPr>
            <p:cNvSpPr/>
            <p:nvPr/>
          </p:nvSpPr>
          <p:spPr>
            <a:xfrm rot="-3421398">
              <a:off x="11333182" y="4523220"/>
              <a:ext cx="427707" cy="8021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QUINTANA ROO</a:t>
              </a:r>
              <a:endParaRPr sz="1419" b="0" i="0" u="none" strike="noStrike" cap="none">
                <a:solidFill>
                  <a:srgbClr val="000000"/>
                </a:solidFill>
                <a:latin typeface="Arial"/>
                <a:ea typeface="Arial"/>
                <a:cs typeface="Arial"/>
                <a:sym typeface="Arial"/>
              </a:endParaRPr>
            </a:p>
          </p:txBody>
        </p:sp>
        <p:sp>
          <p:nvSpPr>
            <p:cNvPr id="95" name="Google Shape;497;p32">
              <a:extLst>
                <a:ext uri="{FF2B5EF4-FFF2-40B4-BE49-F238E27FC236}">
                  <a16:creationId xmlns:a16="http://schemas.microsoft.com/office/drawing/2014/main" id="{8F8FCC7C-1A18-92CE-59B6-B8B3135ED81E}"/>
                </a:ext>
              </a:extLst>
            </p:cNvPr>
            <p:cNvSpPr/>
            <p:nvPr/>
          </p:nvSpPr>
          <p:spPr>
            <a:xfrm>
              <a:off x="9040366" y="4449516"/>
              <a:ext cx="2520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Narrow"/>
                <a:buNone/>
              </a:pPr>
              <a:r>
                <a:rPr lang="en-US" sz="473" b="1" i="0" u="none" strike="noStrike" cap="none">
                  <a:solidFill>
                    <a:srgbClr val="000000"/>
                  </a:solidFill>
                  <a:latin typeface="Arial Narrow"/>
                  <a:ea typeface="Arial Narrow"/>
                  <a:cs typeface="Arial Narrow"/>
                  <a:sym typeface="Arial Narrow"/>
                </a:rPr>
                <a:t>HIDALGO</a:t>
              </a:r>
              <a:endParaRPr sz="1419" b="0" i="0" u="none" strike="noStrike" cap="none">
                <a:solidFill>
                  <a:srgbClr val="000000"/>
                </a:solidFill>
                <a:latin typeface="Arial"/>
                <a:ea typeface="Arial"/>
                <a:cs typeface="Arial"/>
                <a:sym typeface="Arial"/>
              </a:endParaRPr>
            </a:p>
          </p:txBody>
        </p:sp>
        <p:sp>
          <p:nvSpPr>
            <p:cNvPr id="96" name="Google Shape;498;p32">
              <a:extLst>
                <a:ext uri="{FF2B5EF4-FFF2-40B4-BE49-F238E27FC236}">
                  <a16:creationId xmlns:a16="http://schemas.microsoft.com/office/drawing/2014/main" id="{43BABCF4-71ED-DDA0-59F6-4270A2C9D8D2}"/>
                </a:ext>
              </a:extLst>
            </p:cNvPr>
            <p:cNvSpPr/>
            <p:nvPr/>
          </p:nvSpPr>
          <p:spPr>
            <a:xfrm>
              <a:off x="9283181" y="4645424"/>
              <a:ext cx="192000" cy="81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a:buNone/>
              </a:pPr>
              <a:r>
                <a:rPr lang="en-US" sz="473" b="1" i="0" u="none" strike="noStrike" cap="none">
                  <a:solidFill>
                    <a:srgbClr val="000000"/>
                  </a:solidFill>
                  <a:latin typeface="Arial"/>
                  <a:ea typeface="Arial"/>
                  <a:cs typeface="Arial"/>
                  <a:sym typeface="Arial"/>
                </a:rPr>
                <a:t>TLAX.</a:t>
              </a:r>
              <a:endParaRPr sz="1419" b="0" i="0" u="none" strike="noStrike" cap="none">
                <a:solidFill>
                  <a:srgbClr val="000000"/>
                </a:solidFill>
                <a:latin typeface="Arial"/>
                <a:ea typeface="Arial"/>
                <a:cs typeface="Arial"/>
                <a:sym typeface="Arial"/>
              </a:endParaRPr>
            </a:p>
          </p:txBody>
        </p:sp>
        <p:sp>
          <p:nvSpPr>
            <p:cNvPr id="97" name="Google Shape;499;p32">
              <a:extLst>
                <a:ext uri="{FF2B5EF4-FFF2-40B4-BE49-F238E27FC236}">
                  <a16:creationId xmlns:a16="http://schemas.microsoft.com/office/drawing/2014/main" id="{86C7541E-72B2-2955-0555-466EB3C7C719}"/>
                </a:ext>
              </a:extLst>
            </p:cNvPr>
            <p:cNvSpPr/>
            <p:nvPr/>
          </p:nvSpPr>
          <p:spPr>
            <a:xfrm>
              <a:off x="9087273" y="4621971"/>
              <a:ext cx="180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a:buNone/>
              </a:pPr>
              <a:r>
                <a:rPr lang="en-US" sz="473" b="1" i="0" u="none" strike="noStrike" cap="none">
                  <a:solidFill>
                    <a:srgbClr val="000000"/>
                  </a:solidFill>
                  <a:latin typeface="Arial"/>
                  <a:ea typeface="Arial"/>
                  <a:cs typeface="Arial"/>
                  <a:sym typeface="Arial"/>
                </a:rPr>
                <a:t>.</a:t>
              </a:r>
              <a:endParaRPr sz="1419" b="0" i="0" u="none" strike="noStrike" cap="none">
                <a:solidFill>
                  <a:srgbClr val="000000"/>
                </a:solidFill>
                <a:latin typeface="Arial"/>
                <a:ea typeface="Arial"/>
                <a:cs typeface="Arial"/>
                <a:sym typeface="Arial"/>
              </a:endParaRPr>
            </a:p>
          </p:txBody>
        </p:sp>
        <p:sp>
          <p:nvSpPr>
            <p:cNvPr id="98" name="Google Shape;500;p32">
              <a:extLst>
                <a:ext uri="{FF2B5EF4-FFF2-40B4-BE49-F238E27FC236}">
                  <a16:creationId xmlns:a16="http://schemas.microsoft.com/office/drawing/2014/main" id="{BD317FC7-9373-470D-A092-10FEA2FF8255}"/>
                </a:ext>
              </a:extLst>
            </p:cNvPr>
            <p:cNvSpPr/>
            <p:nvPr/>
          </p:nvSpPr>
          <p:spPr>
            <a:xfrm>
              <a:off x="9258348" y="4848230"/>
              <a:ext cx="3177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b="1" i="0" u="none" strike="noStrike" cap="none">
                  <a:solidFill>
                    <a:srgbClr val="000000"/>
                  </a:solidFill>
                  <a:latin typeface="Arial"/>
                  <a:ea typeface="Arial"/>
                  <a:cs typeface="Arial"/>
                  <a:sym typeface="Arial"/>
                </a:rPr>
                <a:t>PUEBLA</a:t>
              </a:r>
              <a:endParaRPr sz="1419" b="0" i="0" u="none" strike="noStrike" cap="none">
                <a:solidFill>
                  <a:srgbClr val="000000"/>
                </a:solidFill>
                <a:latin typeface="Arial"/>
                <a:ea typeface="Arial"/>
                <a:cs typeface="Arial"/>
                <a:sym typeface="Arial"/>
              </a:endParaRPr>
            </a:p>
          </p:txBody>
        </p:sp>
        <p:sp>
          <p:nvSpPr>
            <p:cNvPr id="99" name="Google Shape;501;p32">
              <a:extLst>
                <a:ext uri="{FF2B5EF4-FFF2-40B4-BE49-F238E27FC236}">
                  <a16:creationId xmlns:a16="http://schemas.microsoft.com/office/drawing/2014/main" id="{2A7A667F-5B33-4A15-756F-54CA56115F41}"/>
                </a:ext>
              </a:extLst>
            </p:cNvPr>
            <p:cNvSpPr/>
            <p:nvPr/>
          </p:nvSpPr>
          <p:spPr>
            <a:xfrm>
              <a:off x="8012543" y="4547470"/>
              <a:ext cx="287100" cy="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a:buNone/>
              </a:pPr>
              <a:r>
                <a:rPr lang="en-US" sz="473" b="1" i="0" u="none" strike="noStrike" cap="none">
                  <a:solidFill>
                    <a:srgbClr val="000000"/>
                  </a:solidFill>
                  <a:latin typeface="Arial"/>
                  <a:ea typeface="Arial"/>
                  <a:cs typeface="Arial"/>
                  <a:sym typeface="Arial"/>
                </a:rPr>
                <a:t>JALISCO</a:t>
              </a:r>
              <a:endParaRPr sz="1419" b="0" i="0" u="none" strike="noStrike" cap="none">
                <a:solidFill>
                  <a:srgbClr val="000000"/>
                </a:solidFill>
                <a:latin typeface="Arial"/>
                <a:ea typeface="Arial"/>
                <a:cs typeface="Arial"/>
                <a:sym typeface="Arial"/>
              </a:endParaRPr>
            </a:p>
          </p:txBody>
        </p:sp>
        <p:sp>
          <p:nvSpPr>
            <p:cNvPr id="100" name="Google Shape;502;p32">
              <a:extLst>
                <a:ext uri="{FF2B5EF4-FFF2-40B4-BE49-F238E27FC236}">
                  <a16:creationId xmlns:a16="http://schemas.microsoft.com/office/drawing/2014/main" id="{AD79DE5C-AA38-D14C-D873-BFFA520619FF}"/>
                </a:ext>
              </a:extLst>
            </p:cNvPr>
            <p:cNvSpPr/>
            <p:nvPr/>
          </p:nvSpPr>
          <p:spPr>
            <a:xfrm>
              <a:off x="8688561" y="4209459"/>
              <a:ext cx="1701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GTO</a:t>
              </a:r>
              <a:endParaRPr sz="1419" i="0" u="none" strike="noStrike" cap="none">
                <a:solidFill>
                  <a:srgbClr val="000000"/>
                </a:solidFill>
                <a:latin typeface="Open Sans Light"/>
                <a:ea typeface="Open Sans Light"/>
                <a:cs typeface="Open Sans Light"/>
                <a:sym typeface="Open Sans Light"/>
              </a:endParaRPr>
            </a:p>
          </p:txBody>
        </p:sp>
        <p:sp>
          <p:nvSpPr>
            <p:cNvPr id="101" name="Google Shape;503;p32">
              <a:extLst>
                <a:ext uri="{FF2B5EF4-FFF2-40B4-BE49-F238E27FC236}">
                  <a16:creationId xmlns:a16="http://schemas.microsoft.com/office/drawing/2014/main" id="{979AFF50-37FD-FDB4-D60A-053CB062B897}"/>
                </a:ext>
              </a:extLst>
            </p:cNvPr>
            <p:cNvSpPr/>
            <p:nvPr/>
          </p:nvSpPr>
          <p:spPr>
            <a:xfrm>
              <a:off x="8855496" y="4238433"/>
              <a:ext cx="24900" cy="10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31"/>
                <a:buFont typeface="Arial"/>
                <a:buNone/>
              </a:pPr>
              <a:r>
                <a:rPr lang="en-US" sz="631" b="1" i="0" u="none" strike="noStrike" cap="none">
                  <a:solidFill>
                    <a:srgbClr val="000000"/>
                  </a:solidFill>
                  <a:latin typeface="Arial"/>
                  <a:ea typeface="Arial"/>
                  <a:cs typeface="Arial"/>
                  <a:sym typeface="Arial"/>
                </a:rPr>
                <a:t>.</a:t>
              </a:r>
              <a:endParaRPr sz="1419" b="0" i="0" u="none" strike="noStrike" cap="none">
                <a:solidFill>
                  <a:srgbClr val="000000"/>
                </a:solidFill>
                <a:latin typeface="Arial"/>
                <a:ea typeface="Arial"/>
                <a:cs typeface="Arial"/>
                <a:sym typeface="Arial"/>
              </a:endParaRPr>
            </a:p>
          </p:txBody>
        </p:sp>
        <p:cxnSp>
          <p:nvCxnSpPr>
            <p:cNvPr id="102" name="Google Shape;504;p32">
              <a:extLst>
                <a:ext uri="{FF2B5EF4-FFF2-40B4-BE49-F238E27FC236}">
                  <a16:creationId xmlns:a16="http://schemas.microsoft.com/office/drawing/2014/main" id="{16FFD328-6F1B-66D5-086E-928C3D837624}"/>
                </a:ext>
              </a:extLst>
            </p:cNvPr>
            <p:cNvCxnSpPr/>
            <p:nvPr/>
          </p:nvCxnSpPr>
          <p:spPr>
            <a:xfrm rot="10800000" flipH="1">
              <a:off x="9199024" y="4261737"/>
              <a:ext cx="355800" cy="335400"/>
            </a:xfrm>
            <a:prstGeom prst="straightConnector1">
              <a:avLst/>
            </a:prstGeom>
            <a:noFill/>
            <a:ln w="17550" cap="flat" cmpd="sng">
              <a:solidFill>
                <a:srgbClr val="800000"/>
              </a:solidFill>
              <a:prstDash val="solid"/>
              <a:round/>
              <a:headEnd type="none" w="sm" len="sm"/>
              <a:tailEnd type="none" w="sm" len="sm"/>
            </a:ln>
          </p:spPr>
        </p:cxnSp>
        <p:sp>
          <p:nvSpPr>
            <p:cNvPr id="103" name="Google Shape;505;p32">
              <a:extLst>
                <a:ext uri="{FF2B5EF4-FFF2-40B4-BE49-F238E27FC236}">
                  <a16:creationId xmlns:a16="http://schemas.microsoft.com/office/drawing/2014/main" id="{199F538C-6D09-0A11-FBD2-9EF3AC2F3B99}"/>
                </a:ext>
              </a:extLst>
            </p:cNvPr>
            <p:cNvSpPr/>
            <p:nvPr/>
          </p:nvSpPr>
          <p:spPr>
            <a:xfrm>
              <a:off x="8981043" y="4224635"/>
              <a:ext cx="444240" cy="423548"/>
            </a:xfrm>
            <a:custGeom>
              <a:avLst/>
              <a:gdLst/>
              <a:ahLst/>
              <a:cxnLst/>
              <a:rect l="l" t="t" r="r" b="b"/>
              <a:pathLst>
                <a:path w="687" h="693" extrusionOk="0">
                  <a:moveTo>
                    <a:pt x="0" y="420"/>
                  </a:moveTo>
                  <a:lnTo>
                    <a:pt x="13" y="403"/>
                  </a:lnTo>
                  <a:lnTo>
                    <a:pt x="22" y="391"/>
                  </a:lnTo>
                  <a:lnTo>
                    <a:pt x="30" y="321"/>
                  </a:lnTo>
                  <a:lnTo>
                    <a:pt x="48" y="314"/>
                  </a:lnTo>
                  <a:lnTo>
                    <a:pt x="57" y="314"/>
                  </a:lnTo>
                  <a:lnTo>
                    <a:pt x="79" y="305"/>
                  </a:lnTo>
                  <a:lnTo>
                    <a:pt x="101" y="290"/>
                  </a:lnTo>
                  <a:lnTo>
                    <a:pt x="129" y="281"/>
                  </a:lnTo>
                  <a:lnTo>
                    <a:pt x="138" y="275"/>
                  </a:lnTo>
                  <a:lnTo>
                    <a:pt x="130" y="246"/>
                  </a:lnTo>
                  <a:lnTo>
                    <a:pt x="134" y="233"/>
                  </a:lnTo>
                  <a:lnTo>
                    <a:pt x="149" y="222"/>
                  </a:lnTo>
                  <a:lnTo>
                    <a:pt x="149" y="211"/>
                  </a:lnTo>
                  <a:lnTo>
                    <a:pt x="174" y="176"/>
                  </a:lnTo>
                  <a:lnTo>
                    <a:pt x="200" y="123"/>
                  </a:lnTo>
                  <a:lnTo>
                    <a:pt x="205" y="101"/>
                  </a:lnTo>
                  <a:lnTo>
                    <a:pt x="211" y="101"/>
                  </a:lnTo>
                  <a:lnTo>
                    <a:pt x="226" y="114"/>
                  </a:lnTo>
                  <a:lnTo>
                    <a:pt x="248" y="114"/>
                  </a:lnTo>
                  <a:lnTo>
                    <a:pt x="259" y="112"/>
                  </a:lnTo>
                  <a:lnTo>
                    <a:pt x="271" y="94"/>
                  </a:lnTo>
                  <a:lnTo>
                    <a:pt x="281" y="90"/>
                  </a:lnTo>
                  <a:lnTo>
                    <a:pt x="288" y="92"/>
                  </a:lnTo>
                  <a:lnTo>
                    <a:pt x="299" y="88"/>
                  </a:lnTo>
                  <a:lnTo>
                    <a:pt x="303" y="76"/>
                  </a:lnTo>
                  <a:lnTo>
                    <a:pt x="310" y="50"/>
                  </a:lnTo>
                  <a:lnTo>
                    <a:pt x="312" y="41"/>
                  </a:lnTo>
                  <a:lnTo>
                    <a:pt x="326" y="37"/>
                  </a:lnTo>
                  <a:lnTo>
                    <a:pt x="328" y="33"/>
                  </a:lnTo>
                  <a:lnTo>
                    <a:pt x="348" y="37"/>
                  </a:lnTo>
                  <a:lnTo>
                    <a:pt x="358" y="57"/>
                  </a:lnTo>
                  <a:lnTo>
                    <a:pt x="367" y="65"/>
                  </a:lnTo>
                  <a:lnTo>
                    <a:pt x="374" y="66"/>
                  </a:lnTo>
                  <a:lnTo>
                    <a:pt x="385" y="66"/>
                  </a:lnTo>
                  <a:lnTo>
                    <a:pt x="396" y="66"/>
                  </a:lnTo>
                  <a:lnTo>
                    <a:pt x="405" y="72"/>
                  </a:lnTo>
                  <a:lnTo>
                    <a:pt x="413" y="66"/>
                  </a:lnTo>
                  <a:lnTo>
                    <a:pt x="422" y="66"/>
                  </a:lnTo>
                  <a:lnTo>
                    <a:pt x="429" y="72"/>
                  </a:lnTo>
                  <a:lnTo>
                    <a:pt x="436" y="72"/>
                  </a:lnTo>
                  <a:lnTo>
                    <a:pt x="453" y="76"/>
                  </a:lnTo>
                  <a:lnTo>
                    <a:pt x="460" y="76"/>
                  </a:lnTo>
                  <a:lnTo>
                    <a:pt x="467" y="72"/>
                  </a:lnTo>
                  <a:lnTo>
                    <a:pt x="473" y="61"/>
                  </a:lnTo>
                  <a:lnTo>
                    <a:pt x="469" y="33"/>
                  </a:lnTo>
                  <a:lnTo>
                    <a:pt x="466" y="15"/>
                  </a:lnTo>
                  <a:lnTo>
                    <a:pt x="467" y="11"/>
                  </a:lnTo>
                  <a:lnTo>
                    <a:pt x="489" y="4"/>
                  </a:lnTo>
                  <a:lnTo>
                    <a:pt x="495" y="0"/>
                  </a:lnTo>
                  <a:lnTo>
                    <a:pt x="500" y="2"/>
                  </a:lnTo>
                  <a:lnTo>
                    <a:pt x="511" y="13"/>
                  </a:lnTo>
                  <a:lnTo>
                    <a:pt x="515" y="21"/>
                  </a:lnTo>
                  <a:lnTo>
                    <a:pt x="504" y="41"/>
                  </a:lnTo>
                  <a:lnTo>
                    <a:pt x="500" y="52"/>
                  </a:lnTo>
                  <a:lnTo>
                    <a:pt x="506" y="61"/>
                  </a:lnTo>
                  <a:lnTo>
                    <a:pt x="543" y="101"/>
                  </a:lnTo>
                  <a:lnTo>
                    <a:pt x="563" y="92"/>
                  </a:lnTo>
                  <a:lnTo>
                    <a:pt x="568" y="88"/>
                  </a:lnTo>
                  <a:lnTo>
                    <a:pt x="576" y="88"/>
                  </a:lnTo>
                  <a:lnTo>
                    <a:pt x="583" y="88"/>
                  </a:lnTo>
                  <a:lnTo>
                    <a:pt x="581" y="105"/>
                  </a:lnTo>
                  <a:lnTo>
                    <a:pt x="581" y="112"/>
                  </a:lnTo>
                  <a:lnTo>
                    <a:pt x="592" y="114"/>
                  </a:lnTo>
                  <a:lnTo>
                    <a:pt x="598" y="114"/>
                  </a:lnTo>
                  <a:lnTo>
                    <a:pt x="603" y="116"/>
                  </a:lnTo>
                  <a:lnTo>
                    <a:pt x="605" y="123"/>
                  </a:lnTo>
                  <a:lnTo>
                    <a:pt x="621" y="129"/>
                  </a:lnTo>
                  <a:lnTo>
                    <a:pt x="618" y="145"/>
                  </a:lnTo>
                  <a:lnTo>
                    <a:pt x="605" y="169"/>
                  </a:lnTo>
                  <a:lnTo>
                    <a:pt x="596" y="184"/>
                  </a:lnTo>
                  <a:lnTo>
                    <a:pt x="592" y="204"/>
                  </a:lnTo>
                  <a:lnTo>
                    <a:pt x="596" y="233"/>
                  </a:lnTo>
                  <a:lnTo>
                    <a:pt x="590" y="239"/>
                  </a:lnTo>
                  <a:lnTo>
                    <a:pt x="581" y="233"/>
                  </a:lnTo>
                  <a:lnTo>
                    <a:pt x="570" y="231"/>
                  </a:lnTo>
                  <a:lnTo>
                    <a:pt x="561" y="224"/>
                  </a:lnTo>
                  <a:lnTo>
                    <a:pt x="554" y="222"/>
                  </a:lnTo>
                  <a:lnTo>
                    <a:pt x="550" y="218"/>
                  </a:lnTo>
                  <a:lnTo>
                    <a:pt x="544" y="217"/>
                  </a:lnTo>
                  <a:lnTo>
                    <a:pt x="535" y="222"/>
                  </a:lnTo>
                  <a:lnTo>
                    <a:pt x="530" y="224"/>
                  </a:lnTo>
                  <a:lnTo>
                    <a:pt x="519" y="257"/>
                  </a:lnTo>
                  <a:lnTo>
                    <a:pt x="511" y="262"/>
                  </a:lnTo>
                  <a:lnTo>
                    <a:pt x="491" y="261"/>
                  </a:lnTo>
                  <a:lnTo>
                    <a:pt x="480" y="270"/>
                  </a:lnTo>
                  <a:lnTo>
                    <a:pt x="477" y="275"/>
                  </a:lnTo>
                  <a:lnTo>
                    <a:pt x="475" y="281"/>
                  </a:lnTo>
                  <a:lnTo>
                    <a:pt x="482" y="283"/>
                  </a:lnTo>
                  <a:lnTo>
                    <a:pt x="491" y="283"/>
                  </a:lnTo>
                  <a:lnTo>
                    <a:pt x="499" y="281"/>
                  </a:lnTo>
                  <a:lnTo>
                    <a:pt x="519" y="272"/>
                  </a:lnTo>
                  <a:lnTo>
                    <a:pt x="519" y="281"/>
                  </a:lnTo>
                  <a:lnTo>
                    <a:pt x="508" y="295"/>
                  </a:lnTo>
                  <a:lnTo>
                    <a:pt x="491" y="317"/>
                  </a:lnTo>
                  <a:lnTo>
                    <a:pt x="491" y="325"/>
                  </a:lnTo>
                  <a:lnTo>
                    <a:pt x="488" y="334"/>
                  </a:lnTo>
                  <a:lnTo>
                    <a:pt x="491" y="418"/>
                  </a:lnTo>
                  <a:lnTo>
                    <a:pt x="499" y="420"/>
                  </a:lnTo>
                  <a:lnTo>
                    <a:pt x="506" y="414"/>
                  </a:lnTo>
                  <a:lnTo>
                    <a:pt x="515" y="414"/>
                  </a:lnTo>
                  <a:lnTo>
                    <a:pt x="519" y="413"/>
                  </a:lnTo>
                  <a:lnTo>
                    <a:pt x="544" y="400"/>
                  </a:lnTo>
                  <a:lnTo>
                    <a:pt x="559" y="387"/>
                  </a:lnTo>
                  <a:lnTo>
                    <a:pt x="588" y="358"/>
                  </a:lnTo>
                  <a:lnTo>
                    <a:pt x="629" y="325"/>
                  </a:lnTo>
                  <a:lnTo>
                    <a:pt x="632" y="308"/>
                  </a:lnTo>
                  <a:lnTo>
                    <a:pt x="647" y="303"/>
                  </a:lnTo>
                  <a:lnTo>
                    <a:pt x="653" y="303"/>
                  </a:lnTo>
                  <a:lnTo>
                    <a:pt x="658" y="297"/>
                  </a:lnTo>
                  <a:lnTo>
                    <a:pt x="669" y="314"/>
                  </a:lnTo>
                  <a:lnTo>
                    <a:pt x="684" y="336"/>
                  </a:lnTo>
                  <a:lnTo>
                    <a:pt x="687" y="361"/>
                  </a:lnTo>
                  <a:lnTo>
                    <a:pt x="675" y="376"/>
                  </a:lnTo>
                  <a:lnTo>
                    <a:pt x="645" y="398"/>
                  </a:lnTo>
                  <a:lnTo>
                    <a:pt x="632" y="407"/>
                  </a:lnTo>
                  <a:lnTo>
                    <a:pt x="621" y="436"/>
                  </a:lnTo>
                  <a:lnTo>
                    <a:pt x="614" y="438"/>
                  </a:lnTo>
                  <a:lnTo>
                    <a:pt x="607" y="440"/>
                  </a:lnTo>
                  <a:lnTo>
                    <a:pt x="598" y="438"/>
                  </a:lnTo>
                  <a:lnTo>
                    <a:pt x="592" y="438"/>
                  </a:lnTo>
                  <a:lnTo>
                    <a:pt x="583" y="438"/>
                  </a:lnTo>
                  <a:lnTo>
                    <a:pt x="570" y="444"/>
                  </a:lnTo>
                  <a:lnTo>
                    <a:pt x="570" y="447"/>
                  </a:lnTo>
                  <a:lnTo>
                    <a:pt x="590" y="462"/>
                  </a:lnTo>
                  <a:lnTo>
                    <a:pt x="592" y="469"/>
                  </a:lnTo>
                  <a:lnTo>
                    <a:pt x="614" y="486"/>
                  </a:lnTo>
                  <a:lnTo>
                    <a:pt x="621" y="510"/>
                  </a:lnTo>
                  <a:lnTo>
                    <a:pt x="612" y="524"/>
                  </a:lnTo>
                  <a:lnTo>
                    <a:pt x="610" y="526"/>
                  </a:lnTo>
                  <a:lnTo>
                    <a:pt x="605" y="534"/>
                  </a:lnTo>
                  <a:lnTo>
                    <a:pt x="607" y="554"/>
                  </a:lnTo>
                  <a:lnTo>
                    <a:pt x="599" y="568"/>
                  </a:lnTo>
                  <a:lnTo>
                    <a:pt x="581" y="594"/>
                  </a:lnTo>
                  <a:lnTo>
                    <a:pt x="574" y="620"/>
                  </a:lnTo>
                  <a:lnTo>
                    <a:pt x="576" y="636"/>
                  </a:lnTo>
                  <a:lnTo>
                    <a:pt x="583" y="654"/>
                  </a:lnTo>
                  <a:lnTo>
                    <a:pt x="570" y="660"/>
                  </a:lnTo>
                  <a:lnTo>
                    <a:pt x="561" y="660"/>
                  </a:lnTo>
                  <a:lnTo>
                    <a:pt x="539" y="678"/>
                  </a:lnTo>
                  <a:lnTo>
                    <a:pt x="528" y="686"/>
                  </a:lnTo>
                  <a:lnTo>
                    <a:pt x="519" y="689"/>
                  </a:lnTo>
                  <a:lnTo>
                    <a:pt x="497" y="693"/>
                  </a:lnTo>
                  <a:lnTo>
                    <a:pt x="489" y="693"/>
                  </a:lnTo>
                  <a:lnTo>
                    <a:pt x="475" y="687"/>
                  </a:lnTo>
                  <a:lnTo>
                    <a:pt x="460" y="693"/>
                  </a:lnTo>
                  <a:lnTo>
                    <a:pt x="444" y="689"/>
                  </a:lnTo>
                  <a:lnTo>
                    <a:pt x="438" y="687"/>
                  </a:lnTo>
                  <a:lnTo>
                    <a:pt x="433" y="687"/>
                  </a:lnTo>
                  <a:lnTo>
                    <a:pt x="436" y="673"/>
                  </a:lnTo>
                  <a:lnTo>
                    <a:pt x="435" y="664"/>
                  </a:lnTo>
                  <a:lnTo>
                    <a:pt x="436" y="658"/>
                  </a:lnTo>
                  <a:lnTo>
                    <a:pt x="435" y="654"/>
                  </a:lnTo>
                  <a:lnTo>
                    <a:pt x="433" y="643"/>
                  </a:lnTo>
                  <a:lnTo>
                    <a:pt x="429" y="640"/>
                  </a:lnTo>
                  <a:lnTo>
                    <a:pt x="422" y="620"/>
                  </a:lnTo>
                  <a:lnTo>
                    <a:pt x="418" y="610"/>
                  </a:lnTo>
                  <a:lnTo>
                    <a:pt x="411" y="609"/>
                  </a:lnTo>
                  <a:lnTo>
                    <a:pt x="383" y="609"/>
                  </a:lnTo>
                  <a:lnTo>
                    <a:pt x="376" y="607"/>
                  </a:lnTo>
                  <a:lnTo>
                    <a:pt x="350" y="603"/>
                  </a:lnTo>
                  <a:lnTo>
                    <a:pt x="343" y="601"/>
                  </a:lnTo>
                  <a:lnTo>
                    <a:pt x="343" y="610"/>
                  </a:lnTo>
                  <a:lnTo>
                    <a:pt x="328" y="620"/>
                  </a:lnTo>
                  <a:lnTo>
                    <a:pt x="314" y="620"/>
                  </a:lnTo>
                  <a:lnTo>
                    <a:pt x="314" y="610"/>
                  </a:lnTo>
                  <a:lnTo>
                    <a:pt x="321" y="576"/>
                  </a:lnTo>
                  <a:lnTo>
                    <a:pt x="312" y="548"/>
                  </a:lnTo>
                  <a:lnTo>
                    <a:pt x="304" y="543"/>
                  </a:lnTo>
                  <a:lnTo>
                    <a:pt x="290" y="543"/>
                  </a:lnTo>
                  <a:lnTo>
                    <a:pt x="282" y="546"/>
                  </a:lnTo>
                  <a:lnTo>
                    <a:pt x="271" y="548"/>
                  </a:lnTo>
                  <a:lnTo>
                    <a:pt x="259" y="554"/>
                  </a:lnTo>
                  <a:lnTo>
                    <a:pt x="242" y="561"/>
                  </a:lnTo>
                  <a:lnTo>
                    <a:pt x="229" y="596"/>
                  </a:lnTo>
                  <a:lnTo>
                    <a:pt x="218" y="596"/>
                  </a:lnTo>
                  <a:lnTo>
                    <a:pt x="213" y="596"/>
                  </a:lnTo>
                  <a:lnTo>
                    <a:pt x="204" y="596"/>
                  </a:lnTo>
                  <a:lnTo>
                    <a:pt x="174" y="596"/>
                  </a:lnTo>
                  <a:lnTo>
                    <a:pt x="174" y="581"/>
                  </a:lnTo>
                  <a:lnTo>
                    <a:pt x="171" y="576"/>
                  </a:lnTo>
                  <a:lnTo>
                    <a:pt x="167" y="563"/>
                  </a:lnTo>
                  <a:lnTo>
                    <a:pt x="165" y="561"/>
                  </a:lnTo>
                  <a:lnTo>
                    <a:pt x="163" y="548"/>
                  </a:lnTo>
                  <a:lnTo>
                    <a:pt x="158" y="537"/>
                  </a:lnTo>
                  <a:lnTo>
                    <a:pt x="145" y="486"/>
                  </a:lnTo>
                  <a:lnTo>
                    <a:pt x="138" y="479"/>
                  </a:lnTo>
                  <a:lnTo>
                    <a:pt x="119" y="490"/>
                  </a:lnTo>
                  <a:lnTo>
                    <a:pt x="112" y="486"/>
                  </a:lnTo>
                  <a:lnTo>
                    <a:pt x="88" y="482"/>
                  </a:lnTo>
                  <a:lnTo>
                    <a:pt x="68" y="469"/>
                  </a:lnTo>
                  <a:lnTo>
                    <a:pt x="55" y="469"/>
                  </a:lnTo>
                  <a:lnTo>
                    <a:pt x="48" y="462"/>
                  </a:lnTo>
                  <a:lnTo>
                    <a:pt x="42" y="453"/>
                  </a:lnTo>
                  <a:lnTo>
                    <a:pt x="41" y="447"/>
                  </a:lnTo>
                  <a:lnTo>
                    <a:pt x="37" y="451"/>
                  </a:lnTo>
                  <a:lnTo>
                    <a:pt x="26" y="444"/>
                  </a:lnTo>
                  <a:lnTo>
                    <a:pt x="0" y="425"/>
                  </a:lnTo>
                  <a:lnTo>
                    <a:pt x="0" y="42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4" name="Google Shape;506;p32">
              <a:extLst>
                <a:ext uri="{FF2B5EF4-FFF2-40B4-BE49-F238E27FC236}">
                  <a16:creationId xmlns:a16="http://schemas.microsoft.com/office/drawing/2014/main" id="{F08700B2-837E-41F9-4F72-3E4F70CB4217}"/>
                </a:ext>
              </a:extLst>
            </p:cNvPr>
            <p:cNvSpPr/>
            <p:nvPr/>
          </p:nvSpPr>
          <p:spPr>
            <a:xfrm>
              <a:off x="8321580" y="3994237"/>
              <a:ext cx="245575" cy="197288"/>
            </a:xfrm>
            <a:custGeom>
              <a:avLst/>
              <a:gdLst/>
              <a:ahLst/>
              <a:cxnLst/>
              <a:rect l="l" t="t" r="r" b="b"/>
              <a:pathLst>
                <a:path w="381" h="323" extrusionOk="0">
                  <a:moveTo>
                    <a:pt x="0" y="207"/>
                  </a:moveTo>
                  <a:lnTo>
                    <a:pt x="4" y="183"/>
                  </a:lnTo>
                  <a:lnTo>
                    <a:pt x="16" y="160"/>
                  </a:lnTo>
                  <a:lnTo>
                    <a:pt x="40" y="138"/>
                  </a:lnTo>
                  <a:lnTo>
                    <a:pt x="79" y="119"/>
                  </a:lnTo>
                  <a:lnTo>
                    <a:pt x="95" y="105"/>
                  </a:lnTo>
                  <a:lnTo>
                    <a:pt x="104" y="96"/>
                  </a:lnTo>
                  <a:lnTo>
                    <a:pt x="121" y="68"/>
                  </a:lnTo>
                  <a:lnTo>
                    <a:pt x="132" y="74"/>
                  </a:lnTo>
                  <a:lnTo>
                    <a:pt x="141" y="74"/>
                  </a:lnTo>
                  <a:lnTo>
                    <a:pt x="159" y="61"/>
                  </a:lnTo>
                  <a:lnTo>
                    <a:pt x="174" y="48"/>
                  </a:lnTo>
                  <a:lnTo>
                    <a:pt x="187" y="42"/>
                  </a:lnTo>
                  <a:lnTo>
                    <a:pt x="200" y="42"/>
                  </a:lnTo>
                  <a:lnTo>
                    <a:pt x="205" y="35"/>
                  </a:lnTo>
                  <a:lnTo>
                    <a:pt x="214" y="28"/>
                  </a:lnTo>
                  <a:lnTo>
                    <a:pt x="231" y="6"/>
                  </a:lnTo>
                  <a:lnTo>
                    <a:pt x="238" y="0"/>
                  </a:lnTo>
                  <a:lnTo>
                    <a:pt x="244" y="2"/>
                  </a:lnTo>
                  <a:lnTo>
                    <a:pt x="266" y="30"/>
                  </a:lnTo>
                  <a:lnTo>
                    <a:pt x="293" y="42"/>
                  </a:lnTo>
                  <a:lnTo>
                    <a:pt x="293" y="57"/>
                  </a:lnTo>
                  <a:lnTo>
                    <a:pt x="300" y="68"/>
                  </a:lnTo>
                  <a:lnTo>
                    <a:pt x="313" y="79"/>
                  </a:lnTo>
                  <a:lnTo>
                    <a:pt x="330" y="99"/>
                  </a:lnTo>
                  <a:lnTo>
                    <a:pt x="337" y="116"/>
                  </a:lnTo>
                  <a:lnTo>
                    <a:pt x="332" y="132"/>
                  </a:lnTo>
                  <a:lnTo>
                    <a:pt x="337" y="145"/>
                  </a:lnTo>
                  <a:lnTo>
                    <a:pt x="354" y="150"/>
                  </a:lnTo>
                  <a:lnTo>
                    <a:pt x="368" y="169"/>
                  </a:lnTo>
                  <a:lnTo>
                    <a:pt x="381" y="176"/>
                  </a:lnTo>
                  <a:lnTo>
                    <a:pt x="376" y="183"/>
                  </a:lnTo>
                  <a:lnTo>
                    <a:pt x="376" y="202"/>
                  </a:lnTo>
                  <a:lnTo>
                    <a:pt x="352" y="218"/>
                  </a:lnTo>
                  <a:lnTo>
                    <a:pt x="315" y="235"/>
                  </a:lnTo>
                  <a:lnTo>
                    <a:pt x="315" y="246"/>
                  </a:lnTo>
                  <a:lnTo>
                    <a:pt x="306" y="253"/>
                  </a:lnTo>
                  <a:lnTo>
                    <a:pt x="251" y="308"/>
                  </a:lnTo>
                  <a:lnTo>
                    <a:pt x="200" y="303"/>
                  </a:lnTo>
                  <a:lnTo>
                    <a:pt x="181" y="293"/>
                  </a:lnTo>
                  <a:lnTo>
                    <a:pt x="132" y="273"/>
                  </a:lnTo>
                  <a:lnTo>
                    <a:pt x="112" y="264"/>
                  </a:lnTo>
                  <a:lnTo>
                    <a:pt x="86" y="264"/>
                  </a:lnTo>
                  <a:lnTo>
                    <a:pt x="68" y="273"/>
                  </a:lnTo>
                  <a:lnTo>
                    <a:pt x="59" y="304"/>
                  </a:lnTo>
                  <a:lnTo>
                    <a:pt x="60" y="323"/>
                  </a:lnTo>
                  <a:lnTo>
                    <a:pt x="40" y="315"/>
                  </a:lnTo>
                  <a:lnTo>
                    <a:pt x="9" y="284"/>
                  </a:lnTo>
                  <a:lnTo>
                    <a:pt x="2" y="262"/>
                  </a:lnTo>
                  <a:lnTo>
                    <a:pt x="0" y="207"/>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5" name="Google Shape;507;p32">
              <a:extLst>
                <a:ext uri="{FF2B5EF4-FFF2-40B4-BE49-F238E27FC236}">
                  <a16:creationId xmlns:a16="http://schemas.microsoft.com/office/drawing/2014/main" id="{2AC1E2B3-DCF3-F5DE-4F85-E58CD7F17E8E}"/>
                </a:ext>
              </a:extLst>
            </p:cNvPr>
            <p:cNvSpPr/>
            <p:nvPr/>
          </p:nvSpPr>
          <p:spPr>
            <a:xfrm>
              <a:off x="9109348" y="4666119"/>
              <a:ext cx="82778" cy="113130"/>
            </a:xfrm>
            <a:custGeom>
              <a:avLst/>
              <a:gdLst/>
              <a:ahLst/>
              <a:cxnLst/>
              <a:rect l="l" t="t" r="r" b="b"/>
              <a:pathLst>
                <a:path w="125" h="183" extrusionOk="0">
                  <a:moveTo>
                    <a:pt x="0" y="105"/>
                  </a:moveTo>
                  <a:lnTo>
                    <a:pt x="5" y="97"/>
                  </a:lnTo>
                  <a:lnTo>
                    <a:pt x="5" y="92"/>
                  </a:lnTo>
                  <a:lnTo>
                    <a:pt x="5" y="88"/>
                  </a:lnTo>
                  <a:lnTo>
                    <a:pt x="11" y="88"/>
                  </a:lnTo>
                  <a:lnTo>
                    <a:pt x="24" y="75"/>
                  </a:lnTo>
                  <a:lnTo>
                    <a:pt x="26" y="68"/>
                  </a:lnTo>
                  <a:lnTo>
                    <a:pt x="31" y="68"/>
                  </a:lnTo>
                  <a:lnTo>
                    <a:pt x="31" y="61"/>
                  </a:lnTo>
                  <a:lnTo>
                    <a:pt x="35" y="57"/>
                  </a:lnTo>
                  <a:lnTo>
                    <a:pt x="33" y="53"/>
                  </a:lnTo>
                  <a:lnTo>
                    <a:pt x="35" y="50"/>
                  </a:lnTo>
                  <a:lnTo>
                    <a:pt x="38" y="44"/>
                  </a:lnTo>
                  <a:lnTo>
                    <a:pt x="35" y="40"/>
                  </a:lnTo>
                  <a:lnTo>
                    <a:pt x="38" y="33"/>
                  </a:lnTo>
                  <a:lnTo>
                    <a:pt x="44" y="28"/>
                  </a:lnTo>
                  <a:lnTo>
                    <a:pt x="49" y="30"/>
                  </a:lnTo>
                  <a:lnTo>
                    <a:pt x="55" y="28"/>
                  </a:lnTo>
                  <a:lnTo>
                    <a:pt x="55" y="22"/>
                  </a:lnTo>
                  <a:lnTo>
                    <a:pt x="57" y="20"/>
                  </a:lnTo>
                  <a:lnTo>
                    <a:pt x="57" y="13"/>
                  </a:lnTo>
                  <a:lnTo>
                    <a:pt x="66" y="0"/>
                  </a:lnTo>
                  <a:lnTo>
                    <a:pt x="71" y="0"/>
                  </a:lnTo>
                  <a:lnTo>
                    <a:pt x="71" y="6"/>
                  </a:lnTo>
                  <a:lnTo>
                    <a:pt x="68" y="11"/>
                  </a:lnTo>
                  <a:lnTo>
                    <a:pt x="68" y="20"/>
                  </a:lnTo>
                  <a:lnTo>
                    <a:pt x="68" y="22"/>
                  </a:lnTo>
                  <a:lnTo>
                    <a:pt x="73" y="26"/>
                  </a:lnTo>
                  <a:lnTo>
                    <a:pt x="75" y="22"/>
                  </a:lnTo>
                  <a:lnTo>
                    <a:pt x="82" y="26"/>
                  </a:lnTo>
                  <a:lnTo>
                    <a:pt x="82" y="33"/>
                  </a:lnTo>
                  <a:lnTo>
                    <a:pt x="88" y="40"/>
                  </a:lnTo>
                  <a:lnTo>
                    <a:pt x="84" y="53"/>
                  </a:lnTo>
                  <a:lnTo>
                    <a:pt x="88" y="59"/>
                  </a:lnTo>
                  <a:lnTo>
                    <a:pt x="112" y="81"/>
                  </a:lnTo>
                  <a:lnTo>
                    <a:pt x="114" y="90"/>
                  </a:lnTo>
                  <a:lnTo>
                    <a:pt x="117" y="116"/>
                  </a:lnTo>
                  <a:lnTo>
                    <a:pt x="125" y="125"/>
                  </a:lnTo>
                  <a:lnTo>
                    <a:pt x="125" y="128"/>
                  </a:lnTo>
                  <a:lnTo>
                    <a:pt x="117" y="132"/>
                  </a:lnTo>
                  <a:lnTo>
                    <a:pt x="117" y="141"/>
                  </a:lnTo>
                  <a:lnTo>
                    <a:pt x="119" y="147"/>
                  </a:lnTo>
                  <a:lnTo>
                    <a:pt x="121" y="154"/>
                  </a:lnTo>
                  <a:lnTo>
                    <a:pt x="106" y="161"/>
                  </a:lnTo>
                  <a:lnTo>
                    <a:pt x="90" y="180"/>
                  </a:lnTo>
                  <a:lnTo>
                    <a:pt x="82" y="183"/>
                  </a:lnTo>
                  <a:lnTo>
                    <a:pt x="75" y="178"/>
                  </a:lnTo>
                  <a:lnTo>
                    <a:pt x="66" y="178"/>
                  </a:lnTo>
                  <a:lnTo>
                    <a:pt x="64" y="176"/>
                  </a:lnTo>
                  <a:lnTo>
                    <a:pt x="38" y="172"/>
                  </a:lnTo>
                  <a:lnTo>
                    <a:pt x="26" y="169"/>
                  </a:lnTo>
                  <a:lnTo>
                    <a:pt x="20" y="165"/>
                  </a:lnTo>
                  <a:lnTo>
                    <a:pt x="18" y="158"/>
                  </a:lnTo>
                  <a:lnTo>
                    <a:pt x="20" y="152"/>
                  </a:lnTo>
                  <a:lnTo>
                    <a:pt x="18" y="141"/>
                  </a:lnTo>
                  <a:lnTo>
                    <a:pt x="20" y="139"/>
                  </a:lnTo>
                  <a:lnTo>
                    <a:pt x="18" y="136"/>
                  </a:lnTo>
                  <a:lnTo>
                    <a:pt x="13" y="136"/>
                  </a:lnTo>
                  <a:lnTo>
                    <a:pt x="5" y="130"/>
                  </a:lnTo>
                  <a:lnTo>
                    <a:pt x="4" y="121"/>
                  </a:lnTo>
                  <a:lnTo>
                    <a:pt x="0" y="105"/>
                  </a:lnTo>
                  <a:close/>
                </a:path>
              </a:pathLst>
            </a:custGeom>
            <a:solidFill>
              <a:srgbClr val="FFFFFF"/>
            </a:solid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6" name="Google Shape;508;p32">
              <a:extLst>
                <a:ext uri="{FF2B5EF4-FFF2-40B4-BE49-F238E27FC236}">
                  <a16:creationId xmlns:a16="http://schemas.microsoft.com/office/drawing/2014/main" id="{91BD8536-978E-AB74-4C2E-D19EAE197415}"/>
                </a:ext>
              </a:extLst>
            </p:cNvPr>
            <p:cNvSpPr/>
            <p:nvPr/>
          </p:nvSpPr>
          <p:spPr>
            <a:xfrm>
              <a:off x="8517488" y="4835813"/>
              <a:ext cx="831916" cy="560130"/>
            </a:xfrm>
            <a:custGeom>
              <a:avLst/>
              <a:gdLst/>
              <a:ahLst/>
              <a:cxnLst/>
              <a:rect l="l" t="t" r="r" b="b"/>
              <a:pathLst>
                <a:path w="1288" h="912" extrusionOk="0">
                  <a:moveTo>
                    <a:pt x="0" y="313"/>
                  </a:moveTo>
                  <a:lnTo>
                    <a:pt x="6" y="289"/>
                  </a:lnTo>
                  <a:lnTo>
                    <a:pt x="9" y="238"/>
                  </a:lnTo>
                  <a:lnTo>
                    <a:pt x="28" y="231"/>
                  </a:lnTo>
                  <a:lnTo>
                    <a:pt x="40" y="238"/>
                  </a:lnTo>
                  <a:lnTo>
                    <a:pt x="50" y="234"/>
                  </a:lnTo>
                  <a:lnTo>
                    <a:pt x="46" y="231"/>
                  </a:lnTo>
                  <a:lnTo>
                    <a:pt x="50" y="227"/>
                  </a:lnTo>
                  <a:lnTo>
                    <a:pt x="62" y="238"/>
                  </a:lnTo>
                  <a:lnTo>
                    <a:pt x="72" y="227"/>
                  </a:lnTo>
                  <a:lnTo>
                    <a:pt x="72" y="223"/>
                  </a:lnTo>
                  <a:lnTo>
                    <a:pt x="88" y="218"/>
                  </a:lnTo>
                  <a:lnTo>
                    <a:pt x="90" y="212"/>
                  </a:lnTo>
                  <a:lnTo>
                    <a:pt x="94" y="196"/>
                  </a:lnTo>
                  <a:lnTo>
                    <a:pt x="88" y="172"/>
                  </a:lnTo>
                  <a:lnTo>
                    <a:pt x="86" y="161"/>
                  </a:lnTo>
                  <a:lnTo>
                    <a:pt x="86" y="121"/>
                  </a:lnTo>
                  <a:lnTo>
                    <a:pt x="94" y="101"/>
                  </a:lnTo>
                  <a:lnTo>
                    <a:pt x="125" y="88"/>
                  </a:lnTo>
                  <a:lnTo>
                    <a:pt x="134" y="88"/>
                  </a:lnTo>
                  <a:lnTo>
                    <a:pt x="143" y="90"/>
                  </a:lnTo>
                  <a:lnTo>
                    <a:pt x="150" y="97"/>
                  </a:lnTo>
                  <a:lnTo>
                    <a:pt x="172" y="93"/>
                  </a:lnTo>
                  <a:lnTo>
                    <a:pt x="181" y="101"/>
                  </a:lnTo>
                  <a:lnTo>
                    <a:pt x="187" y="108"/>
                  </a:lnTo>
                  <a:lnTo>
                    <a:pt x="189" y="119"/>
                  </a:lnTo>
                  <a:lnTo>
                    <a:pt x="205" y="132"/>
                  </a:lnTo>
                  <a:lnTo>
                    <a:pt x="211" y="139"/>
                  </a:lnTo>
                  <a:lnTo>
                    <a:pt x="216" y="139"/>
                  </a:lnTo>
                  <a:lnTo>
                    <a:pt x="220" y="141"/>
                  </a:lnTo>
                  <a:lnTo>
                    <a:pt x="235" y="145"/>
                  </a:lnTo>
                  <a:lnTo>
                    <a:pt x="238" y="141"/>
                  </a:lnTo>
                  <a:lnTo>
                    <a:pt x="242" y="141"/>
                  </a:lnTo>
                  <a:lnTo>
                    <a:pt x="268" y="141"/>
                  </a:lnTo>
                  <a:lnTo>
                    <a:pt x="280" y="134"/>
                  </a:lnTo>
                  <a:lnTo>
                    <a:pt x="321" y="137"/>
                  </a:lnTo>
                  <a:lnTo>
                    <a:pt x="343" y="141"/>
                  </a:lnTo>
                  <a:lnTo>
                    <a:pt x="372" y="152"/>
                  </a:lnTo>
                  <a:lnTo>
                    <a:pt x="390" y="154"/>
                  </a:lnTo>
                  <a:lnTo>
                    <a:pt x="398" y="156"/>
                  </a:lnTo>
                  <a:lnTo>
                    <a:pt x="403" y="154"/>
                  </a:lnTo>
                  <a:lnTo>
                    <a:pt x="412" y="154"/>
                  </a:lnTo>
                  <a:lnTo>
                    <a:pt x="411" y="170"/>
                  </a:lnTo>
                  <a:lnTo>
                    <a:pt x="429" y="179"/>
                  </a:lnTo>
                  <a:lnTo>
                    <a:pt x="429" y="176"/>
                  </a:lnTo>
                  <a:lnTo>
                    <a:pt x="434" y="172"/>
                  </a:lnTo>
                  <a:lnTo>
                    <a:pt x="442" y="176"/>
                  </a:lnTo>
                  <a:lnTo>
                    <a:pt x="449" y="172"/>
                  </a:lnTo>
                  <a:lnTo>
                    <a:pt x="460" y="176"/>
                  </a:lnTo>
                  <a:lnTo>
                    <a:pt x="464" y="183"/>
                  </a:lnTo>
                  <a:lnTo>
                    <a:pt x="482" y="185"/>
                  </a:lnTo>
                  <a:lnTo>
                    <a:pt x="480" y="196"/>
                  </a:lnTo>
                  <a:lnTo>
                    <a:pt x="482" y="201"/>
                  </a:lnTo>
                  <a:lnTo>
                    <a:pt x="497" y="201"/>
                  </a:lnTo>
                  <a:lnTo>
                    <a:pt x="513" y="192"/>
                  </a:lnTo>
                  <a:lnTo>
                    <a:pt x="517" y="187"/>
                  </a:lnTo>
                  <a:lnTo>
                    <a:pt x="517" y="185"/>
                  </a:lnTo>
                  <a:lnTo>
                    <a:pt x="506" y="179"/>
                  </a:lnTo>
                  <a:lnTo>
                    <a:pt x="497" y="168"/>
                  </a:lnTo>
                  <a:lnTo>
                    <a:pt x="489" y="126"/>
                  </a:lnTo>
                  <a:lnTo>
                    <a:pt x="489" y="115"/>
                  </a:lnTo>
                  <a:lnTo>
                    <a:pt x="486" y="108"/>
                  </a:lnTo>
                  <a:lnTo>
                    <a:pt x="486" y="93"/>
                  </a:lnTo>
                  <a:lnTo>
                    <a:pt x="480" y="88"/>
                  </a:lnTo>
                  <a:lnTo>
                    <a:pt x="480" y="82"/>
                  </a:lnTo>
                  <a:lnTo>
                    <a:pt x="486" y="77"/>
                  </a:lnTo>
                  <a:lnTo>
                    <a:pt x="482" y="73"/>
                  </a:lnTo>
                  <a:lnTo>
                    <a:pt x="475" y="70"/>
                  </a:lnTo>
                  <a:lnTo>
                    <a:pt x="473" y="64"/>
                  </a:lnTo>
                  <a:lnTo>
                    <a:pt x="473" y="59"/>
                  </a:lnTo>
                  <a:lnTo>
                    <a:pt x="478" y="51"/>
                  </a:lnTo>
                  <a:lnTo>
                    <a:pt x="475" y="35"/>
                  </a:lnTo>
                  <a:lnTo>
                    <a:pt x="473" y="29"/>
                  </a:lnTo>
                  <a:lnTo>
                    <a:pt x="471" y="20"/>
                  </a:lnTo>
                  <a:lnTo>
                    <a:pt x="480" y="11"/>
                  </a:lnTo>
                  <a:lnTo>
                    <a:pt x="489" y="13"/>
                  </a:lnTo>
                  <a:lnTo>
                    <a:pt x="495" y="22"/>
                  </a:lnTo>
                  <a:lnTo>
                    <a:pt x="497" y="27"/>
                  </a:lnTo>
                  <a:lnTo>
                    <a:pt x="498" y="29"/>
                  </a:lnTo>
                  <a:lnTo>
                    <a:pt x="504" y="29"/>
                  </a:lnTo>
                  <a:lnTo>
                    <a:pt x="509" y="22"/>
                  </a:lnTo>
                  <a:lnTo>
                    <a:pt x="517" y="11"/>
                  </a:lnTo>
                  <a:lnTo>
                    <a:pt x="520" y="5"/>
                  </a:lnTo>
                  <a:lnTo>
                    <a:pt x="519" y="18"/>
                  </a:lnTo>
                  <a:lnTo>
                    <a:pt x="542" y="18"/>
                  </a:lnTo>
                  <a:lnTo>
                    <a:pt x="548" y="20"/>
                  </a:lnTo>
                  <a:lnTo>
                    <a:pt x="552" y="11"/>
                  </a:lnTo>
                  <a:lnTo>
                    <a:pt x="553" y="5"/>
                  </a:lnTo>
                  <a:lnTo>
                    <a:pt x="561" y="0"/>
                  </a:lnTo>
                  <a:lnTo>
                    <a:pt x="559" y="13"/>
                  </a:lnTo>
                  <a:lnTo>
                    <a:pt x="568" y="33"/>
                  </a:lnTo>
                  <a:lnTo>
                    <a:pt x="572" y="37"/>
                  </a:lnTo>
                  <a:lnTo>
                    <a:pt x="601" y="48"/>
                  </a:lnTo>
                  <a:lnTo>
                    <a:pt x="608" y="51"/>
                  </a:lnTo>
                  <a:lnTo>
                    <a:pt x="605" y="59"/>
                  </a:lnTo>
                  <a:lnTo>
                    <a:pt x="603" y="60"/>
                  </a:lnTo>
                  <a:lnTo>
                    <a:pt x="603" y="66"/>
                  </a:lnTo>
                  <a:lnTo>
                    <a:pt x="596" y="73"/>
                  </a:lnTo>
                  <a:lnTo>
                    <a:pt x="594" y="77"/>
                  </a:lnTo>
                  <a:lnTo>
                    <a:pt x="594" y="99"/>
                  </a:lnTo>
                  <a:lnTo>
                    <a:pt x="590" y="114"/>
                  </a:lnTo>
                  <a:lnTo>
                    <a:pt x="586" y="119"/>
                  </a:lnTo>
                  <a:lnTo>
                    <a:pt x="581" y="130"/>
                  </a:lnTo>
                  <a:lnTo>
                    <a:pt x="572" y="132"/>
                  </a:lnTo>
                  <a:lnTo>
                    <a:pt x="574" y="134"/>
                  </a:lnTo>
                  <a:lnTo>
                    <a:pt x="575" y="139"/>
                  </a:lnTo>
                  <a:lnTo>
                    <a:pt x="583" y="139"/>
                  </a:lnTo>
                  <a:lnTo>
                    <a:pt x="590" y="132"/>
                  </a:lnTo>
                  <a:lnTo>
                    <a:pt x="608" y="134"/>
                  </a:lnTo>
                  <a:lnTo>
                    <a:pt x="612" y="139"/>
                  </a:lnTo>
                  <a:lnTo>
                    <a:pt x="610" y="147"/>
                  </a:lnTo>
                  <a:lnTo>
                    <a:pt x="610" y="168"/>
                  </a:lnTo>
                  <a:lnTo>
                    <a:pt x="629" y="168"/>
                  </a:lnTo>
                  <a:lnTo>
                    <a:pt x="636" y="156"/>
                  </a:lnTo>
                  <a:lnTo>
                    <a:pt x="663" y="132"/>
                  </a:lnTo>
                  <a:lnTo>
                    <a:pt x="674" y="104"/>
                  </a:lnTo>
                  <a:lnTo>
                    <a:pt x="702" y="99"/>
                  </a:lnTo>
                  <a:lnTo>
                    <a:pt x="709" y="88"/>
                  </a:lnTo>
                  <a:lnTo>
                    <a:pt x="713" y="84"/>
                  </a:lnTo>
                  <a:lnTo>
                    <a:pt x="726" y="93"/>
                  </a:lnTo>
                  <a:lnTo>
                    <a:pt x="729" y="88"/>
                  </a:lnTo>
                  <a:lnTo>
                    <a:pt x="738" y="81"/>
                  </a:lnTo>
                  <a:lnTo>
                    <a:pt x="749" y="84"/>
                  </a:lnTo>
                  <a:lnTo>
                    <a:pt x="751" y="81"/>
                  </a:lnTo>
                  <a:lnTo>
                    <a:pt x="759" y="77"/>
                  </a:lnTo>
                  <a:lnTo>
                    <a:pt x="766" y="81"/>
                  </a:lnTo>
                  <a:lnTo>
                    <a:pt x="768" y="77"/>
                  </a:lnTo>
                  <a:lnTo>
                    <a:pt x="766" y="73"/>
                  </a:lnTo>
                  <a:lnTo>
                    <a:pt x="775" y="70"/>
                  </a:lnTo>
                  <a:lnTo>
                    <a:pt x="781" y="73"/>
                  </a:lnTo>
                  <a:lnTo>
                    <a:pt x="795" y="48"/>
                  </a:lnTo>
                  <a:lnTo>
                    <a:pt x="799" y="40"/>
                  </a:lnTo>
                  <a:lnTo>
                    <a:pt x="806" y="33"/>
                  </a:lnTo>
                  <a:lnTo>
                    <a:pt x="815" y="33"/>
                  </a:lnTo>
                  <a:lnTo>
                    <a:pt x="806" y="22"/>
                  </a:lnTo>
                  <a:lnTo>
                    <a:pt x="815" y="18"/>
                  </a:lnTo>
                  <a:lnTo>
                    <a:pt x="826" y="26"/>
                  </a:lnTo>
                  <a:lnTo>
                    <a:pt x="830" y="27"/>
                  </a:lnTo>
                  <a:lnTo>
                    <a:pt x="830" y="33"/>
                  </a:lnTo>
                  <a:lnTo>
                    <a:pt x="834" y="37"/>
                  </a:lnTo>
                  <a:lnTo>
                    <a:pt x="837" y="64"/>
                  </a:lnTo>
                  <a:lnTo>
                    <a:pt x="858" y="64"/>
                  </a:lnTo>
                  <a:lnTo>
                    <a:pt x="865" y="90"/>
                  </a:lnTo>
                  <a:lnTo>
                    <a:pt x="872" y="119"/>
                  </a:lnTo>
                  <a:lnTo>
                    <a:pt x="880" y="130"/>
                  </a:lnTo>
                  <a:lnTo>
                    <a:pt x="883" y="130"/>
                  </a:lnTo>
                  <a:lnTo>
                    <a:pt x="913" y="123"/>
                  </a:lnTo>
                  <a:lnTo>
                    <a:pt x="920" y="112"/>
                  </a:lnTo>
                  <a:lnTo>
                    <a:pt x="927" y="101"/>
                  </a:lnTo>
                  <a:lnTo>
                    <a:pt x="931" y="104"/>
                  </a:lnTo>
                  <a:lnTo>
                    <a:pt x="936" y="112"/>
                  </a:lnTo>
                  <a:lnTo>
                    <a:pt x="944" y="130"/>
                  </a:lnTo>
                  <a:lnTo>
                    <a:pt x="949" y="132"/>
                  </a:lnTo>
                  <a:lnTo>
                    <a:pt x="958" y="147"/>
                  </a:lnTo>
                  <a:lnTo>
                    <a:pt x="964" y="148"/>
                  </a:lnTo>
                  <a:lnTo>
                    <a:pt x="971" y="161"/>
                  </a:lnTo>
                  <a:lnTo>
                    <a:pt x="971" y="168"/>
                  </a:lnTo>
                  <a:lnTo>
                    <a:pt x="975" y="178"/>
                  </a:lnTo>
                  <a:lnTo>
                    <a:pt x="1004" y="209"/>
                  </a:lnTo>
                  <a:lnTo>
                    <a:pt x="1013" y="209"/>
                  </a:lnTo>
                  <a:lnTo>
                    <a:pt x="1021" y="212"/>
                  </a:lnTo>
                  <a:lnTo>
                    <a:pt x="1022" y="218"/>
                  </a:lnTo>
                  <a:lnTo>
                    <a:pt x="1028" y="233"/>
                  </a:lnTo>
                  <a:lnTo>
                    <a:pt x="1037" y="240"/>
                  </a:lnTo>
                  <a:lnTo>
                    <a:pt x="1057" y="247"/>
                  </a:lnTo>
                  <a:lnTo>
                    <a:pt x="1066" y="255"/>
                  </a:lnTo>
                  <a:lnTo>
                    <a:pt x="1072" y="260"/>
                  </a:lnTo>
                  <a:lnTo>
                    <a:pt x="1074" y="273"/>
                  </a:lnTo>
                  <a:lnTo>
                    <a:pt x="1103" y="289"/>
                  </a:lnTo>
                  <a:lnTo>
                    <a:pt x="1109" y="299"/>
                  </a:lnTo>
                  <a:lnTo>
                    <a:pt x="1123" y="299"/>
                  </a:lnTo>
                  <a:lnTo>
                    <a:pt x="1145" y="302"/>
                  </a:lnTo>
                  <a:lnTo>
                    <a:pt x="1153" y="306"/>
                  </a:lnTo>
                  <a:lnTo>
                    <a:pt x="1173" y="328"/>
                  </a:lnTo>
                  <a:lnTo>
                    <a:pt x="1184" y="332"/>
                  </a:lnTo>
                  <a:lnTo>
                    <a:pt x="1182" y="350"/>
                  </a:lnTo>
                  <a:lnTo>
                    <a:pt x="1184" y="375"/>
                  </a:lnTo>
                  <a:lnTo>
                    <a:pt x="1165" y="449"/>
                  </a:lnTo>
                  <a:lnTo>
                    <a:pt x="1169" y="458"/>
                  </a:lnTo>
                  <a:lnTo>
                    <a:pt x="1182" y="465"/>
                  </a:lnTo>
                  <a:lnTo>
                    <a:pt x="1189" y="485"/>
                  </a:lnTo>
                  <a:lnTo>
                    <a:pt x="1200" y="584"/>
                  </a:lnTo>
                  <a:lnTo>
                    <a:pt x="1218" y="592"/>
                  </a:lnTo>
                  <a:lnTo>
                    <a:pt x="1228" y="599"/>
                  </a:lnTo>
                  <a:lnTo>
                    <a:pt x="1235" y="636"/>
                  </a:lnTo>
                  <a:lnTo>
                    <a:pt x="1239" y="647"/>
                  </a:lnTo>
                  <a:lnTo>
                    <a:pt x="1251" y="656"/>
                  </a:lnTo>
                  <a:lnTo>
                    <a:pt x="1257" y="654"/>
                  </a:lnTo>
                  <a:lnTo>
                    <a:pt x="1259" y="659"/>
                  </a:lnTo>
                  <a:lnTo>
                    <a:pt x="1284" y="669"/>
                  </a:lnTo>
                  <a:lnTo>
                    <a:pt x="1288" y="691"/>
                  </a:lnTo>
                  <a:lnTo>
                    <a:pt x="1281" y="703"/>
                  </a:lnTo>
                  <a:lnTo>
                    <a:pt x="1273" y="711"/>
                  </a:lnTo>
                  <a:lnTo>
                    <a:pt x="1270" y="727"/>
                  </a:lnTo>
                  <a:lnTo>
                    <a:pt x="1261" y="762"/>
                  </a:lnTo>
                  <a:lnTo>
                    <a:pt x="1251" y="769"/>
                  </a:lnTo>
                  <a:lnTo>
                    <a:pt x="1246" y="773"/>
                  </a:lnTo>
                  <a:lnTo>
                    <a:pt x="1242" y="784"/>
                  </a:lnTo>
                  <a:lnTo>
                    <a:pt x="1229" y="788"/>
                  </a:lnTo>
                  <a:lnTo>
                    <a:pt x="1222" y="795"/>
                  </a:lnTo>
                  <a:lnTo>
                    <a:pt x="1218" y="789"/>
                  </a:lnTo>
                  <a:lnTo>
                    <a:pt x="1206" y="795"/>
                  </a:lnTo>
                  <a:lnTo>
                    <a:pt x="1218" y="821"/>
                  </a:lnTo>
                  <a:lnTo>
                    <a:pt x="1215" y="828"/>
                  </a:lnTo>
                  <a:lnTo>
                    <a:pt x="1206" y="835"/>
                  </a:lnTo>
                  <a:lnTo>
                    <a:pt x="1193" y="846"/>
                  </a:lnTo>
                  <a:lnTo>
                    <a:pt x="1189" y="850"/>
                  </a:lnTo>
                  <a:lnTo>
                    <a:pt x="1182" y="846"/>
                  </a:lnTo>
                  <a:lnTo>
                    <a:pt x="1164" y="859"/>
                  </a:lnTo>
                  <a:lnTo>
                    <a:pt x="1153" y="870"/>
                  </a:lnTo>
                  <a:lnTo>
                    <a:pt x="1153" y="888"/>
                  </a:lnTo>
                  <a:lnTo>
                    <a:pt x="1158" y="899"/>
                  </a:lnTo>
                  <a:lnTo>
                    <a:pt x="1153" y="905"/>
                  </a:lnTo>
                  <a:lnTo>
                    <a:pt x="1145" y="912"/>
                  </a:lnTo>
                  <a:lnTo>
                    <a:pt x="1127" y="890"/>
                  </a:lnTo>
                  <a:lnTo>
                    <a:pt x="1116" y="885"/>
                  </a:lnTo>
                  <a:lnTo>
                    <a:pt x="1109" y="874"/>
                  </a:lnTo>
                  <a:lnTo>
                    <a:pt x="1105" y="870"/>
                  </a:lnTo>
                  <a:lnTo>
                    <a:pt x="1107" y="866"/>
                  </a:lnTo>
                  <a:lnTo>
                    <a:pt x="1103" y="866"/>
                  </a:lnTo>
                  <a:lnTo>
                    <a:pt x="1092" y="852"/>
                  </a:lnTo>
                  <a:lnTo>
                    <a:pt x="1076" y="846"/>
                  </a:lnTo>
                  <a:lnTo>
                    <a:pt x="1065" y="850"/>
                  </a:lnTo>
                  <a:lnTo>
                    <a:pt x="1065" y="846"/>
                  </a:lnTo>
                  <a:lnTo>
                    <a:pt x="1059" y="846"/>
                  </a:lnTo>
                  <a:lnTo>
                    <a:pt x="1059" y="852"/>
                  </a:lnTo>
                  <a:lnTo>
                    <a:pt x="1054" y="859"/>
                  </a:lnTo>
                  <a:lnTo>
                    <a:pt x="1022" y="843"/>
                  </a:lnTo>
                  <a:lnTo>
                    <a:pt x="1019" y="841"/>
                  </a:lnTo>
                  <a:lnTo>
                    <a:pt x="1015" y="835"/>
                  </a:lnTo>
                  <a:lnTo>
                    <a:pt x="1008" y="837"/>
                  </a:lnTo>
                  <a:lnTo>
                    <a:pt x="967" y="830"/>
                  </a:lnTo>
                  <a:lnTo>
                    <a:pt x="949" y="826"/>
                  </a:lnTo>
                  <a:lnTo>
                    <a:pt x="934" y="822"/>
                  </a:lnTo>
                  <a:lnTo>
                    <a:pt x="914" y="822"/>
                  </a:lnTo>
                  <a:lnTo>
                    <a:pt x="896" y="819"/>
                  </a:lnTo>
                  <a:lnTo>
                    <a:pt x="876" y="810"/>
                  </a:lnTo>
                  <a:lnTo>
                    <a:pt x="843" y="802"/>
                  </a:lnTo>
                  <a:lnTo>
                    <a:pt x="830" y="799"/>
                  </a:lnTo>
                  <a:lnTo>
                    <a:pt x="814" y="799"/>
                  </a:lnTo>
                  <a:lnTo>
                    <a:pt x="803" y="799"/>
                  </a:lnTo>
                  <a:lnTo>
                    <a:pt x="766" y="795"/>
                  </a:lnTo>
                  <a:lnTo>
                    <a:pt x="746" y="788"/>
                  </a:lnTo>
                  <a:lnTo>
                    <a:pt x="738" y="782"/>
                  </a:lnTo>
                  <a:lnTo>
                    <a:pt x="722" y="766"/>
                  </a:lnTo>
                  <a:lnTo>
                    <a:pt x="713" y="766"/>
                  </a:lnTo>
                  <a:lnTo>
                    <a:pt x="709" y="762"/>
                  </a:lnTo>
                  <a:lnTo>
                    <a:pt x="704" y="755"/>
                  </a:lnTo>
                  <a:lnTo>
                    <a:pt x="694" y="749"/>
                  </a:lnTo>
                  <a:lnTo>
                    <a:pt x="689" y="749"/>
                  </a:lnTo>
                  <a:lnTo>
                    <a:pt x="687" y="747"/>
                  </a:lnTo>
                  <a:lnTo>
                    <a:pt x="682" y="735"/>
                  </a:lnTo>
                  <a:lnTo>
                    <a:pt x="676" y="727"/>
                  </a:lnTo>
                  <a:lnTo>
                    <a:pt x="667" y="720"/>
                  </a:lnTo>
                  <a:lnTo>
                    <a:pt x="643" y="714"/>
                  </a:lnTo>
                  <a:lnTo>
                    <a:pt x="621" y="709"/>
                  </a:lnTo>
                  <a:lnTo>
                    <a:pt x="618" y="707"/>
                  </a:lnTo>
                  <a:lnTo>
                    <a:pt x="612" y="707"/>
                  </a:lnTo>
                  <a:lnTo>
                    <a:pt x="610" y="707"/>
                  </a:lnTo>
                  <a:lnTo>
                    <a:pt x="553" y="680"/>
                  </a:lnTo>
                  <a:lnTo>
                    <a:pt x="509" y="659"/>
                  </a:lnTo>
                  <a:lnTo>
                    <a:pt x="473" y="652"/>
                  </a:lnTo>
                  <a:lnTo>
                    <a:pt x="453" y="643"/>
                  </a:lnTo>
                  <a:lnTo>
                    <a:pt x="423" y="632"/>
                  </a:lnTo>
                  <a:lnTo>
                    <a:pt x="387" y="615"/>
                  </a:lnTo>
                  <a:lnTo>
                    <a:pt x="367" y="606"/>
                  </a:lnTo>
                  <a:lnTo>
                    <a:pt x="335" y="599"/>
                  </a:lnTo>
                  <a:lnTo>
                    <a:pt x="306" y="584"/>
                  </a:lnTo>
                  <a:lnTo>
                    <a:pt x="304" y="590"/>
                  </a:lnTo>
                  <a:lnTo>
                    <a:pt x="301" y="584"/>
                  </a:lnTo>
                  <a:lnTo>
                    <a:pt x="293" y="579"/>
                  </a:lnTo>
                  <a:lnTo>
                    <a:pt x="290" y="579"/>
                  </a:lnTo>
                  <a:lnTo>
                    <a:pt x="288" y="579"/>
                  </a:lnTo>
                  <a:lnTo>
                    <a:pt x="286" y="561"/>
                  </a:lnTo>
                  <a:lnTo>
                    <a:pt x="279" y="553"/>
                  </a:lnTo>
                  <a:lnTo>
                    <a:pt x="244" y="535"/>
                  </a:lnTo>
                  <a:lnTo>
                    <a:pt x="238" y="522"/>
                  </a:lnTo>
                  <a:lnTo>
                    <a:pt x="211" y="507"/>
                  </a:lnTo>
                  <a:lnTo>
                    <a:pt x="202" y="504"/>
                  </a:lnTo>
                  <a:lnTo>
                    <a:pt x="170" y="489"/>
                  </a:lnTo>
                  <a:lnTo>
                    <a:pt x="143" y="480"/>
                  </a:lnTo>
                  <a:lnTo>
                    <a:pt x="149" y="478"/>
                  </a:lnTo>
                  <a:lnTo>
                    <a:pt x="154" y="480"/>
                  </a:lnTo>
                  <a:lnTo>
                    <a:pt x="150" y="478"/>
                  </a:lnTo>
                  <a:lnTo>
                    <a:pt x="143" y="478"/>
                  </a:lnTo>
                  <a:lnTo>
                    <a:pt x="143" y="474"/>
                  </a:lnTo>
                  <a:lnTo>
                    <a:pt x="149" y="474"/>
                  </a:lnTo>
                  <a:lnTo>
                    <a:pt x="150" y="469"/>
                  </a:lnTo>
                  <a:lnTo>
                    <a:pt x="128" y="447"/>
                  </a:lnTo>
                  <a:lnTo>
                    <a:pt x="125" y="445"/>
                  </a:lnTo>
                  <a:lnTo>
                    <a:pt x="121" y="447"/>
                  </a:lnTo>
                  <a:lnTo>
                    <a:pt x="119" y="447"/>
                  </a:lnTo>
                  <a:lnTo>
                    <a:pt x="116" y="449"/>
                  </a:lnTo>
                  <a:lnTo>
                    <a:pt x="112" y="449"/>
                  </a:lnTo>
                  <a:lnTo>
                    <a:pt x="112" y="447"/>
                  </a:lnTo>
                  <a:lnTo>
                    <a:pt x="116" y="445"/>
                  </a:lnTo>
                  <a:lnTo>
                    <a:pt x="112" y="441"/>
                  </a:lnTo>
                  <a:lnTo>
                    <a:pt x="110" y="441"/>
                  </a:lnTo>
                  <a:lnTo>
                    <a:pt x="110" y="445"/>
                  </a:lnTo>
                  <a:lnTo>
                    <a:pt x="105" y="447"/>
                  </a:lnTo>
                  <a:lnTo>
                    <a:pt x="103" y="441"/>
                  </a:lnTo>
                  <a:lnTo>
                    <a:pt x="95" y="440"/>
                  </a:lnTo>
                  <a:lnTo>
                    <a:pt x="94" y="430"/>
                  </a:lnTo>
                  <a:lnTo>
                    <a:pt x="90" y="429"/>
                  </a:lnTo>
                  <a:lnTo>
                    <a:pt x="73" y="429"/>
                  </a:lnTo>
                  <a:lnTo>
                    <a:pt x="73" y="410"/>
                  </a:lnTo>
                  <a:lnTo>
                    <a:pt x="59" y="390"/>
                  </a:lnTo>
                  <a:lnTo>
                    <a:pt x="55" y="388"/>
                  </a:lnTo>
                  <a:lnTo>
                    <a:pt x="42" y="375"/>
                  </a:lnTo>
                  <a:lnTo>
                    <a:pt x="39" y="366"/>
                  </a:lnTo>
                  <a:lnTo>
                    <a:pt x="33" y="354"/>
                  </a:lnTo>
                  <a:lnTo>
                    <a:pt x="28" y="346"/>
                  </a:lnTo>
                  <a:lnTo>
                    <a:pt x="17" y="337"/>
                  </a:lnTo>
                  <a:lnTo>
                    <a:pt x="4" y="330"/>
                  </a:lnTo>
                  <a:lnTo>
                    <a:pt x="0" y="313"/>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7" name="Google Shape;509;p32">
              <a:extLst>
                <a:ext uri="{FF2B5EF4-FFF2-40B4-BE49-F238E27FC236}">
                  <a16:creationId xmlns:a16="http://schemas.microsoft.com/office/drawing/2014/main" id="{6A3408B0-6852-F99E-9B1E-88C0E41F3CFB}"/>
                </a:ext>
              </a:extLst>
            </p:cNvPr>
            <p:cNvSpPr/>
            <p:nvPr/>
          </p:nvSpPr>
          <p:spPr>
            <a:xfrm>
              <a:off x="8517488" y="4835813"/>
              <a:ext cx="831916" cy="560130"/>
            </a:xfrm>
            <a:custGeom>
              <a:avLst/>
              <a:gdLst/>
              <a:ahLst/>
              <a:cxnLst/>
              <a:rect l="l" t="t" r="r" b="b"/>
              <a:pathLst>
                <a:path w="1288" h="912" extrusionOk="0">
                  <a:moveTo>
                    <a:pt x="0" y="313"/>
                  </a:moveTo>
                  <a:lnTo>
                    <a:pt x="6" y="289"/>
                  </a:lnTo>
                  <a:lnTo>
                    <a:pt x="9" y="238"/>
                  </a:lnTo>
                  <a:lnTo>
                    <a:pt x="28" y="231"/>
                  </a:lnTo>
                  <a:lnTo>
                    <a:pt x="40" y="238"/>
                  </a:lnTo>
                  <a:lnTo>
                    <a:pt x="50" y="234"/>
                  </a:lnTo>
                  <a:lnTo>
                    <a:pt x="46" y="231"/>
                  </a:lnTo>
                  <a:lnTo>
                    <a:pt x="50" y="227"/>
                  </a:lnTo>
                  <a:lnTo>
                    <a:pt x="62" y="238"/>
                  </a:lnTo>
                  <a:lnTo>
                    <a:pt x="72" y="227"/>
                  </a:lnTo>
                  <a:lnTo>
                    <a:pt x="72" y="223"/>
                  </a:lnTo>
                  <a:lnTo>
                    <a:pt x="88" y="218"/>
                  </a:lnTo>
                  <a:lnTo>
                    <a:pt x="90" y="212"/>
                  </a:lnTo>
                  <a:lnTo>
                    <a:pt x="94" y="196"/>
                  </a:lnTo>
                  <a:lnTo>
                    <a:pt x="88" y="172"/>
                  </a:lnTo>
                  <a:lnTo>
                    <a:pt x="86" y="161"/>
                  </a:lnTo>
                  <a:lnTo>
                    <a:pt x="86" y="121"/>
                  </a:lnTo>
                  <a:lnTo>
                    <a:pt x="94" y="101"/>
                  </a:lnTo>
                  <a:lnTo>
                    <a:pt x="125" y="88"/>
                  </a:lnTo>
                  <a:lnTo>
                    <a:pt x="134" y="88"/>
                  </a:lnTo>
                  <a:lnTo>
                    <a:pt x="143" y="90"/>
                  </a:lnTo>
                  <a:lnTo>
                    <a:pt x="150" y="97"/>
                  </a:lnTo>
                  <a:lnTo>
                    <a:pt x="172" y="93"/>
                  </a:lnTo>
                  <a:lnTo>
                    <a:pt x="181" y="101"/>
                  </a:lnTo>
                  <a:lnTo>
                    <a:pt x="187" y="108"/>
                  </a:lnTo>
                  <a:lnTo>
                    <a:pt x="189" y="119"/>
                  </a:lnTo>
                  <a:lnTo>
                    <a:pt x="205" y="132"/>
                  </a:lnTo>
                  <a:lnTo>
                    <a:pt x="211" y="139"/>
                  </a:lnTo>
                  <a:lnTo>
                    <a:pt x="216" y="139"/>
                  </a:lnTo>
                  <a:lnTo>
                    <a:pt x="220" y="141"/>
                  </a:lnTo>
                  <a:lnTo>
                    <a:pt x="235" y="145"/>
                  </a:lnTo>
                  <a:lnTo>
                    <a:pt x="238" y="141"/>
                  </a:lnTo>
                  <a:lnTo>
                    <a:pt x="242" y="141"/>
                  </a:lnTo>
                  <a:lnTo>
                    <a:pt x="268" y="141"/>
                  </a:lnTo>
                  <a:lnTo>
                    <a:pt x="280" y="134"/>
                  </a:lnTo>
                  <a:lnTo>
                    <a:pt x="321" y="137"/>
                  </a:lnTo>
                  <a:lnTo>
                    <a:pt x="343" y="141"/>
                  </a:lnTo>
                  <a:lnTo>
                    <a:pt x="372" y="152"/>
                  </a:lnTo>
                  <a:lnTo>
                    <a:pt x="390" y="154"/>
                  </a:lnTo>
                  <a:lnTo>
                    <a:pt x="398" y="156"/>
                  </a:lnTo>
                  <a:lnTo>
                    <a:pt x="403" y="154"/>
                  </a:lnTo>
                  <a:lnTo>
                    <a:pt x="412" y="154"/>
                  </a:lnTo>
                  <a:lnTo>
                    <a:pt x="411" y="170"/>
                  </a:lnTo>
                  <a:lnTo>
                    <a:pt x="429" y="179"/>
                  </a:lnTo>
                  <a:lnTo>
                    <a:pt x="429" y="176"/>
                  </a:lnTo>
                  <a:lnTo>
                    <a:pt x="434" y="172"/>
                  </a:lnTo>
                  <a:lnTo>
                    <a:pt x="442" y="176"/>
                  </a:lnTo>
                  <a:lnTo>
                    <a:pt x="449" y="172"/>
                  </a:lnTo>
                  <a:lnTo>
                    <a:pt x="460" y="176"/>
                  </a:lnTo>
                  <a:lnTo>
                    <a:pt x="464" y="183"/>
                  </a:lnTo>
                  <a:lnTo>
                    <a:pt x="482" y="185"/>
                  </a:lnTo>
                  <a:lnTo>
                    <a:pt x="480" y="196"/>
                  </a:lnTo>
                  <a:lnTo>
                    <a:pt x="482" y="201"/>
                  </a:lnTo>
                  <a:lnTo>
                    <a:pt x="497" y="201"/>
                  </a:lnTo>
                  <a:lnTo>
                    <a:pt x="513" y="192"/>
                  </a:lnTo>
                  <a:lnTo>
                    <a:pt x="517" y="187"/>
                  </a:lnTo>
                  <a:lnTo>
                    <a:pt x="517" y="185"/>
                  </a:lnTo>
                  <a:lnTo>
                    <a:pt x="506" y="179"/>
                  </a:lnTo>
                  <a:lnTo>
                    <a:pt x="497" y="168"/>
                  </a:lnTo>
                  <a:lnTo>
                    <a:pt x="489" y="126"/>
                  </a:lnTo>
                  <a:lnTo>
                    <a:pt x="489" y="115"/>
                  </a:lnTo>
                  <a:lnTo>
                    <a:pt x="486" y="108"/>
                  </a:lnTo>
                  <a:lnTo>
                    <a:pt x="486" y="93"/>
                  </a:lnTo>
                  <a:lnTo>
                    <a:pt x="480" y="88"/>
                  </a:lnTo>
                  <a:lnTo>
                    <a:pt x="480" y="82"/>
                  </a:lnTo>
                  <a:lnTo>
                    <a:pt x="486" y="77"/>
                  </a:lnTo>
                  <a:lnTo>
                    <a:pt x="482" y="73"/>
                  </a:lnTo>
                  <a:lnTo>
                    <a:pt x="475" y="70"/>
                  </a:lnTo>
                  <a:lnTo>
                    <a:pt x="473" y="64"/>
                  </a:lnTo>
                  <a:lnTo>
                    <a:pt x="473" y="59"/>
                  </a:lnTo>
                  <a:lnTo>
                    <a:pt x="478" y="51"/>
                  </a:lnTo>
                  <a:lnTo>
                    <a:pt x="475" y="35"/>
                  </a:lnTo>
                  <a:lnTo>
                    <a:pt x="473" y="29"/>
                  </a:lnTo>
                  <a:lnTo>
                    <a:pt x="471" y="20"/>
                  </a:lnTo>
                  <a:lnTo>
                    <a:pt x="480" y="11"/>
                  </a:lnTo>
                  <a:lnTo>
                    <a:pt x="489" y="13"/>
                  </a:lnTo>
                  <a:lnTo>
                    <a:pt x="495" y="22"/>
                  </a:lnTo>
                  <a:lnTo>
                    <a:pt x="497" y="27"/>
                  </a:lnTo>
                  <a:lnTo>
                    <a:pt x="498" y="29"/>
                  </a:lnTo>
                  <a:lnTo>
                    <a:pt x="504" y="29"/>
                  </a:lnTo>
                  <a:lnTo>
                    <a:pt x="509" y="22"/>
                  </a:lnTo>
                  <a:lnTo>
                    <a:pt x="517" y="11"/>
                  </a:lnTo>
                  <a:lnTo>
                    <a:pt x="520" y="5"/>
                  </a:lnTo>
                  <a:lnTo>
                    <a:pt x="519" y="18"/>
                  </a:lnTo>
                  <a:lnTo>
                    <a:pt x="542" y="18"/>
                  </a:lnTo>
                  <a:lnTo>
                    <a:pt x="548" y="20"/>
                  </a:lnTo>
                  <a:lnTo>
                    <a:pt x="552" y="11"/>
                  </a:lnTo>
                  <a:lnTo>
                    <a:pt x="553" y="5"/>
                  </a:lnTo>
                  <a:lnTo>
                    <a:pt x="561" y="0"/>
                  </a:lnTo>
                  <a:lnTo>
                    <a:pt x="559" y="13"/>
                  </a:lnTo>
                  <a:lnTo>
                    <a:pt x="568" y="33"/>
                  </a:lnTo>
                  <a:lnTo>
                    <a:pt x="572" y="37"/>
                  </a:lnTo>
                  <a:lnTo>
                    <a:pt x="601" y="48"/>
                  </a:lnTo>
                  <a:lnTo>
                    <a:pt x="608" y="51"/>
                  </a:lnTo>
                  <a:lnTo>
                    <a:pt x="605" y="59"/>
                  </a:lnTo>
                  <a:lnTo>
                    <a:pt x="603" y="60"/>
                  </a:lnTo>
                  <a:lnTo>
                    <a:pt x="603" y="66"/>
                  </a:lnTo>
                  <a:lnTo>
                    <a:pt x="596" y="73"/>
                  </a:lnTo>
                  <a:lnTo>
                    <a:pt x="594" y="77"/>
                  </a:lnTo>
                  <a:lnTo>
                    <a:pt x="594" y="99"/>
                  </a:lnTo>
                  <a:lnTo>
                    <a:pt x="590" y="114"/>
                  </a:lnTo>
                  <a:lnTo>
                    <a:pt x="586" y="119"/>
                  </a:lnTo>
                  <a:lnTo>
                    <a:pt x="581" y="130"/>
                  </a:lnTo>
                  <a:lnTo>
                    <a:pt x="572" y="132"/>
                  </a:lnTo>
                  <a:lnTo>
                    <a:pt x="574" y="134"/>
                  </a:lnTo>
                  <a:lnTo>
                    <a:pt x="575" y="139"/>
                  </a:lnTo>
                  <a:lnTo>
                    <a:pt x="583" y="139"/>
                  </a:lnTo>
                  <a:lnTo>
                    <a:pt x="590" y="132"/>
                  </a:lnTo>
                  <a:lnTo>
                    <a:pt x="608" y="134"/>
                  </a:lnTo>
                  <a:lnTo>
                    <a:pt x="612" y="139"/>
                  </a:lnTo>
                  <a:lnTo>
                    <a:pt x="610" y="147"/>
                  </a:lnTo>
                  <a:lnTo>
                    <a:pt x="610" y="168"/>
                  </a:lnTo>
                  <a:lnTo>
                    <a:pt x="629" y="168"/>
                  </a:lnTo>
                  <a:lnTo>
                    <a:pt x="636" y="156"/>
                  </a:lnTo>
                  <a:lnTo>
                    <a:pt x="663" y="132"/>
                  </a:lnTo>
                  <a:lnTo>
                    <a:pt x="674" y="104"/>
                  </a:lnTo>
                  <a:lnTo>
                    <a:pt x="702" y="99"/>
                  </a:lnTo>
                  <a:lnTo>
                    <a:pt x="709" y="88"/>
                  </a:lnTo>
                  <a:lnTo>
                    <a:pt x="713" y="84"/>
                  </a:lnTo>
                  <a:lnTo>
                    <a:pt x="726" y="93"/>
                  </a:lnTo>
                  <a:lnTo>
                    <a:pt x="729" y="88"/>
                  </a:lnTo>
                  <a:lnTo>
                    <a:pt x="738" y="81"/>
                  </a:lnTo>
                  <a:lnTo>
                    <a:pt x="749" y="84"/>
                  </a:lnTo>
                  <a:lnTo>
                    <a:pt x="751" y="81"/>
                  </a:lnTo>
                  <a:lnTo>
                    <a:pt x="759" y="77"/>
                  </a:lnTo>
                  <a:lnTo>
                    <a:pt x="766" y="81"/>
                  </a:lnTo>
                  <a:lnTo>
                    <a:pt x="768" y="77"/>
                  </a:lnTo>
                  <a:lnTo>
                    <a:pt x="766" y="73"/>
                  </a:lnTo>
                  <a:lnTo>
                    <a:pt x="775" y="70"/>
                  </a:lnTo>
                  <a:lnTo>
                    <a:pt x="781" y="73"/>
                  </a:lnTo>
                  <a:lnTo>
                    <a:pt x="795" y="48"/>
                  </a:lnTo>
                  <a:lnTo>
                    <a:pt x="799" y="40"/>
                  </a:lnTo>
                  <a:lnTo>
                    <a:pt x="806" y="33"/>
                  </a:lnTo>
                  <a:lnTo>
                    <a:pt x="815" y="33"/>
                  </a:lnTo>
                  <a:lnTo>
                    <a:pt x="806" y="22"/>
                  </a:lnTo>
                  <a:lnTo>
                    <a:pt x="815" y="18"/>
                  </a:lnTo>
                  <a:lnTo>
                    <a:pt x="826" y="26"/>
                  </a:lnTo>
                  <a:lnTo>
                    <a:pt x="830" y="27"/>
                  </a:lnTo>
                  <a:lnTo>
                    <a:pt x="830" y="33"/>
                  </a:lnTo>
                  <a:lnTo>
                    <a:pt x="834" y="37"/>
                  </a:lnTo>
                  <a:lnTo>
                    <a:pt x="837" y="64"/>
                  </a:lnTo>
                  <a:lnTo>
                    <a:pt x="858" y="64"/>
                  </a:lnTo>
                  <a:lnTo>
                    <a:pt x="865" y="90"/>
                  </a:lnTo>
                  <a:lnTo>
                    <a:pt x="872" y="119"/>
                  </a:lnTo>
                  <a:lnTo>
                    <a:pt x="880" y="130"/>
                  </a:lnTo>
                  <a:lnTo>
                    <a:pt x="883" y="130"/>
                  </a:lnTo>
                  <a:lnTo>
                    <a:pt x="913" y="123"/>
                  </a:lnTo>
                  <a:lnTo>
                    <a:pt x="920" y="112"/>
                  </a:lnTo>
                  <a:lnTo>
                    <a:pt x="927" y="101"/>
                  </a:lnTo>
                  <a:lnTo>
                    <a:pt x="931" y="104"/>
                  </a:lnTo>
                  <a:lnTo>
                    <a:pt x="936" y="112"/>
                  </a:lnTo>
                  <a:lnTo>
                    <a:pt x="944" y="130"/>
                  </a:lnTo>
                  <a:lnTo>
                    <a:pt x="949" y="132"/>
                  </a:lnTo>
                  <a:lnTo>
                    <a:pt x="958" y="147"/>
                  </a:lnTo>
                  <a:lnTo>
                    <a:pt x="964" y="148"/>
                  </a:lnTo>
                  <a:lnTo>
                    <a:pt x="971" y="161"/>
                  </a:lnTo>
                  <a:lnTo>
                    <a:pt x="971" y="168"/>
                  </a:lnTo>
                  <a:lnTo>
                    <a:pt x="975" y="178"/>
                  </a:lnTo>
                  <a:lnTo>
                    <a:pt x="1004" y="209"/>
                  </a:lnTo>
                  <a:lnTo>
                    <a:pt x="1013" y="209"/>
                  </a:lnTo>
                  <a:lnTo>
                    <a:pt x="1021" y="212"/>
                  </a:lnTo>
                  <a:lnTo>
                    <a:pt x="1022" y="218"/>
                  </a:lnTo>
                  <a:lnTo>
                    <a:pt x="1028" y="233"/>
                  </a:lnTo>
                  <a:lnTo>
                    <a:pt x="1037" y="240"/>
                  </a:lnTo>
                  <a:lnTo>
                    <a:pt x="1057" y="247"/>
                  </a:lnTo>
                  <a:lnTo>
                    <a:pt x="1066" y="255"/>
                  </a:lnTo>
                  <a:lnTo>
                    <a:pt x="1072" y="260"/>
                  </a:lnTo>
                  <a:lnTo>
                    <a:pt x="1074" y="273"/>
                  </a:lnTo>
                  <a:lnTo>
                    <a:pt x="1103" y="289"/>
                  </a:lnTo>
                  <a:lnTo>
                    <a:pt x="1109" y="299"/>
                  </a:lnTo>
                  <a:lnTo>
                    <a:pt x="1123" y="299"/>
                  </a:lnTo>
                  <a:lnTo>
                    <a:pt x="1145" y="302"/>
                  </a:lnTo>
                  <a:lnTo>
                    <a:pt x="1153" y="306"/>
                  </a:lnTo>
                  <a:lnTo>
                    <a:pt x="1173" y="328"/>
                  </a:lnTo>
                  <a:lnTo>
                    <a:pt x="1184" y="332"/>
                  </a:lnTo>
                  <a:lnTo>
                    <a:pt x="1182" y="350"/>
                  </a:lnTo>
                  <a:lnTo>
                    <a:pt x="1184" y="375"/>
                  </a:lnTo>
                  <a:lnTo>
                    <a:pt x="1165" y="449"/>
                  </a:lnTo>
                  <a:lnTo>
                    <a:pt x="1169" y="458"/>
                  </a:lnTo>
                  <a:lnTo>
                    <a:pt x="1182" y="465"/>
                  </a:lnTo>
                  <a:lnTo>
                    <a:pt x="1189" y="485"/>
                  </a:lnTo>
                  <a:lnTo>
                    <a:pt x="1200" y="584"/>
                  </a:lnTo>
                  <a:lnTo>
                    <a:pt x="1218" y="592"/>
                  </a:lnTo>
                  <a:lnTo>
                    <a:pt x="1228" y="599"/>
                  </a:lnTo>
                  <a:lnTo>
                    <a:pt x="1235" y="636"/>
                  </a:lnTo>
                  <a:lnTo>
                    <a:pt x="1239" y="647"/>
                  </a:lnTo>
                  <a:lnTo>
                    <a:pt x="1251" y="656"/>
                  </a:lnTo>
                  <a:lnTo>
                    <a:pt x="1257" y="654"/>
                  </a:lnTo>
                  <a:lnTo>
                    <a:pt x="1259" y="659"/>
                  </a:lnTo>
                  <a:lnTo>
                    <a:pt x="1284" y="669"/>
                  </a:lnTo>
                  <a:lnTo>
                    <a:pt x="1288" y="691"/>
                  </a:lnTo>
                  <a:lnTo>
                    <a:pt x="1281" y="703"/>
                  </a:lnTo>
                  <a:lnTo>
                    <a:pt x="1273" y="711"/>
                  </a:lnTo>
                  <a:lnTo>
                    <a:pt x="1270" y="727"/>
                  </a:lnTo>
                  <a:lnTo>
                    <a:pt x="1261" y="762"/>
                  </a:lnTo>
                  <a:lnTo>
                    <a:pt x="1251" y="769"/>
                  </a:lnTo>
                  <a:lnTo>
                    <a:pt x="1246" y="773"/>
                  </a:lnTo>
                  <a:lnTo>
                    <a:pt x="1242" y="784"/>
                  </a:lnTo>
                  <a:lnTo>
                    <a:pt x="1229" y="788"/>
                  </a:lnTo>
                  <a:lnTo>
                    <a:pt x="1222" y="795"/>
                  </a:lnTo>
                  <a:lnTo>
                    <a:pt x="1218" y="789"/>
                  </a:lnTo>
                  <a:lnTo>
                    <a:pt x="1206" y="795"/>
                  </a:lnTo>
                  <a:lnTo>
                    <a:pt x="1218" y="821"/>
                  </a:lnTo>
                  <a:lnTo>
                    <a:pt x="1215" y="828"/>
                  </a:lnTo>
                  <a:lnTo>
                    <a:pt x="1206" y="835"/>
                  </a:lnTo>
                  <a:lnTo>
                    <a:pt x="1193" y="846"/>
                  </a:lnTo>
                  <a:lnTo>
                    <a:pt x="1189" y="850"/>
                  </a:lnTo>
                  <a:lnTo>
                    <a:pt x="1182" y="846"/>
                  </a:lnTo>
                  <a:lnTo>
                    <a:pt x="1164" y="859"/>
                  </a:lnTo>
                  <a:lnTo>
                    <a:pt x="1153" y="870"/>
                  </a:lnTo>
                  <a:lnTo>
                    <a:pt x="1153" y="888"/>
                  </a:lnTo>
                  <a:lnTo>
                    <a:pt x="1158" y="899"/>
                  </a:lnTo>
                  <a:lnTo>
                    <a:pt x="1153" y="905"/>
                  </a:lnTo>
                  <a:lnTo>
                    <a:pt x="1145" y="912"/>
                  </a:lnTo>
                  <a:lnTo>
                    <a:pt x="1127" y="890"/>
                  </a:lnTo>
                  <a:lnTo>
                    <a:pt x="1116" y="885"/>
                  </a:lnTo>
                  <a:lnTo>
                    <a:pt x="1109" y="874"/>
                  </a:lnTo>
                  <a:lnTo>
                    <a:pt x="1105" y="870"/>
                  </a:lnTo>
                  <a:lnTo>
                    <a:pt x="1107" y="866"/>
                  </a:lnTo>
                  <a:lnTo>
                    <a:pt x="1103" y="866"/>
                  </a:lnTo>
                  <a:lnTo>
                    <a:pt x="1092" y="852"/>
                  </a:lnTo>
                  <a:lnTo>
                    <a:pt x="1076" y="846"/>
                  </a:lnTo>
                  <a:lnTo>
                    <a:pt x="1065" y="850"/>
                  </a:lnTo>
                  <a:lnTo>
                    <a:pt x="1065" y="846"/>
                  </a:lnTo>
                  <a:lnTo>
                    <a:pt x="1059" y="846"/>
                  </a:lnTo>
                  <a:lnTo>
                    <a:pt x="1059" y="852"/>
                  </a:lnTo>
                  <a:lnTo>
                    <a:pt x="1054" y="859"/>
                  </a:lnTo>
                  <a:lnTo>
                    <a:pt x="1022" y="843"/>
                  </a:lnTo>
                  <a:lnTo>
                    <a:pt x="1019" y="841"/>
                  </a:lnTo>
                  <a:lnTo>
                    <a:pt x="1015" y="835"/>
                  </a:lnTo>
                  <a:lnTo>
                    <a:pt x="1008" y="837"/>
                  </a:lnTo>
                  <a:lnTo>
                    <a:pt x="967" y="830"/>
                  </a:lnTo>
                  <a:lnTo>
                    <a:pt x="949" y="826"/>
                  </a:lnTo>
                  <a:lnTo>
                    <a:pt x="934" y="822"/>
                  </a:lnTo>
                  <a:lnTo>
                    <a:pt x="914" y="822"/>
                  </a:lnTo>
                  <a:lnTo>
                    <a:pt x="896" y="819"/>
                  </a:lnTo>
                  <a:lnTo>
                    <a:pt x="876" y="810"/>
                  </a:lnTo>
                  <a:lnTo>
                    <a:pt x="843" y="802"/>
                  </a:lnTo>
                  <a:lnTo>
                    <a:pt x="830" y="799"/>
                  </a:lnTo>
                  <a:lnTo>
                    <a:pt x="814" y="799"/>
                  </a:lnTo>
                  <a:lnTo>
                    <a:pt x="803" y="799"/>
                  </a:lnTo>
                  <a:lnTo>
                    <a:pt x="766" y="795"/>
                  </a:lnTo>
                  <a:lnTo>
                    <a:pt x="746" y="788"/>
                  </a:lnTo>
                  <a:lnTo>
                    <a:pt x="738" y="782"/>
                  </a:lnTo>
                  <a:lnTo>
                    <a:pt x="722" y="766"/>
                  </a:lnTo>
                  <a:lnTo>
                    <a:pt x="713" y="766"/>
                  </a:lnTo>
                  <a:lnTo>
                    <a:pt x="709" y="762"/>
                  </a:lnTo>
                  <a:lnTo>
                    <a:pt x="704" y="755"/>
                  </a:lnTo>
                  <a:lnTo>
                    <a:pt x="694" y="749"/>
                  </a:lnTo>
                  <a:lnTo>
                    <a:pt x="689" y="749"/>
                  </a:lnTo>
                  <a:lnTo>
                    <a:pt x="687" y="747"/>
                  </a:lnTo>
                  <a:lnTo>
                    <a:pt x="682" y="735"/>
                  </a:lnTo>
                  <a:lnTo>
                    <a:pt x="676" y="727"/>
                  </a:lnTo>
                  <a:lnTo>
                    <a:pt x="667" y="720"/>
                  </a:lnTo>
                  <a:lnTo>
                    <a:pt x="643" y="714"/>
                  </a:lnTo>
                  <a:lnTo>
                    <a:pt x="621" y="709"/>
                  </a:lnTo>
                  <a:lnTo>
                    <a:pt x="618" y="707"/>
                  </a:lnTo>
                  <a:lnTo>
                    <a:pt x="612" y="707"/>
                  </a:lnTo>
                  <a:lnTo>
                    <a:pt x="610" y="707"/>
                  </a:lnTo>
                  <a:lnTo>
                    <a:pt x="553" y="680"/>
                  </a:lnTo>
                  <a:lnTo>
                    <a:pt x="509" y="659"/>
                  </a:lnTo>
                  <a:lnTo>
                    <a:pt x="473" y="652"/>
                  </a:lnTo>
                  <a:lnTo>
                    <a:pt x="453" y="643"/>
                  </a:lnTo>
                  <a:lnTo>
                    <a:pt x="423" y="632"/>
                  </a:lnTo>
                  <a:lnTo>
                    <a:pt x="387" y="615"/>
                  </a:lnTo>
                  <a:lnTo>
                    <a:pt x="367" y="606"/>
                  </a:lnTo>
                  <a:lnTo>
                    <a:pt x="335" y="599"/>
                  </a:lnTo>
                  <a:lnTo>
                    <a:pt x="306" y="584"/>
                  </a:lnTo>
                  <a:lnTo>
                    <a:pt x="304" y="590"/>
                  </a:lnTo>
                  <a:lnTo>
                    <a:pt x="301" y="584"/>
                  </a:lnTo>
                  <a:lnTo>
                    <a:pt x="293" y="579"/>
                  </a:lnTo>
                  <a:lnTo>
                    <a:pt x="290" y="579"/>
                  </a:lnTo>
                  <a:lnTo>
                    <a:pt x="288" y="579"/>
                  </a:lnTo>
                  <a:lnTo>
                    <a:pt x="286" y="561"/>
                  </a:lnTo>
                  <a:lnTo>
                    <a:pt x="279" y="553"/>
                  </a:lnTo>
                  <a:lnTo>
                    <a:pt x="244" y="535"/>
                  </a:lnTo>
                  <a:lnTo>
                    <a:pt x="238" y="522"/>
                  </a:lnTo>
                  <a:lnTo>
                    <a:pt x="211" y="507"/>
                  </a:lnTo>
                  <a:lnTo>
                    <a:pt x="202" y="504"/>
                  </a:lnTo>
                  <a:lnTo>
                    <a:pt x="170" y="489"/>
                  </a:lnTo>
                  <a:lnTo>
                    <a:pt x="143" y="480"/>
                  </a:lnTo>
                  <a:lnTo>
                    <a:pt x="149" y="478"/>
                  </a:lnTo>
                  <a:lnTo>
                    <a:pt x="154" y="480"/>
                  </a:lnTo>
                  <a:lnTo>
                    <a:pt x="150" y="478"/>
                  </a:lnTo>
                  <a:lnTo>
                    <a:pt x="143" y="478"/>
                  </a:lnTo>
                  <a:lnTo>
                    <a:pt x="143" y="474"/>
                  </a:lnTo>
                  <a:lnTo>
                    <a:pt x="149" y="474"/>
                  </a:lnTo>
                  <a:lnTo>
                    <a:pt x="150" y="469"/>
                  </a:lnTo>
                  <a:lnTo>
                    <a:pt x="128" y="447"/>
                  </a:lnTo>
                  <a:lnTo>
                    <a:pt x="125" y="445"/>
                  </a:lnTo>
                  <a:lnTo>
                    <a:pt x="121" y="447"/>
                  </a:lnTo>
                  <a:lnTo>
                    <a:pt x="119" y="447"/>
                  </a:lnTo>
                  <a:lnTo>
                    <a:pt x="116" y="449"/>
                  </a:lnTo>
                  <a:lnTo>
                    <a:pt x="112" y="449"/>
                  </a:lnTo>
                  <a:lnTo>
                    <a:pt x="112" y="447"/>
                  </a:lnTo>
                  <a:lnTo>
                    <a:pt x="116" y="445"/>
                  </a:lnTo>
                  <a:lnTo>
                    <a:pt x="112" y="441"/>
                  </a:lnTo>
                  <a:lnTo>
                    <a:pt x="110" y="441"/>
                  </a:lnTo>
                  <a:lnTo>
                    <a:pt x="110" y="445"/>
                  </a:lnTo>
                  <a:lnTo>
                    <a:pt x="105" y="447"/>
                  </a:lnTo>
                  <a:lnTo>
                    <a:pt x="103" y="441"/>
                  </a:lnTo>
                  <a:lnTo>
                    <a:pt x="95" y="440"/>
                  </a:lnTo>
                  <a:lnTo>
                    <a:pt x="94" y="430"/>
                  </a:lnTo>
                  <a:lnTo>
                    <a:pt x="90" y="429"/>
                  </a:lnTo>
                  <a:lnTo>
                    <a:pt x="73" y="429"/>
                  </a:lnTo>
                  <a:lnTo>
                    <a:pt x="73" y="410"/>
                  </a:lnTo>
                  <a:lnTo>
                    <a:pt x="59" y="390"/>
                  </a:lnTo>
                  <a:lnTo>
                    <a:pt x="55" y="388"/>
                  </a:lnTo>
                  <a:lnTo>
                    <a:pt x="42" y="375"/>
                  </a:lnTo>
                  <a:lnTo>
                    <a:pt x="39" y="366"/>
                  </a:lnTo>
                  <a:lnTo>
                    <a:pt x="33" y="354"/>
                  </a:lnTo>
                  <a:lnTo>
                    <a:pt x="28" y="346"/>
                  </a:lnTo>
                  <a:lnTo>
                    <a:pt x="17" y="337"/>
                  </a:lnTo>
                  <a:lnTo>
                    <a:pt x="4" y="330"/>
                  </a:lnTo>
                  <a:lnTo>
                    <a:pt x="0" y="313"/>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8" name="Google Shape;510;p32">
              <a:extLst>
                <a:ext uri="{FF2B5EF4-FFF2-40B4-BE49-F238E27FC236}">
                  <a16:creationId xmlns:a16="http://schemas.microsoft.com/office/drawing/2014/main" id="{23D115B7-DC6F-2336-710D-EC133E4E207E}"/>
                </a:ext>
              </a:extLst>
            </p:cNvPr>
            <p:cNvSpPr/>
            <p:nvPr/>
          </p:nvSpPr>
          <p:spPr>
            <a:xfrm>
              <a:off x="8110497" y="4461933"/>
              <a:ext cx="893997" cy="576687"/>
            </a:xfrm>
            <a:custGeom>
              <a:avLst/>
              <a:gdLst/>
              <a:ahLst/>
              <a:cxnLst/>
              <a:rect l="l" t="t" r="r" b="b"/>
              <a:pathLst>
                <a:path w="1381" h="944" extrusionOk="0">
                  <a:moveTo>
                    <a:pt x="0" y="674"/>
                  </a:moveTo>
                  <a:lnTo>
                    <a:pt x="0" y="678"/>
                  </a:lnTo>
                  <a:lnTo>
                    <a:pt x="3" y="678"/>
                  </a:lnTo>
                  <a:lnTo>
                    <a:pt x="18" y="687"/>
                  </a:lnTo>
                  <a:lnTo>
                    <a:pt x="34" y="702"/>
                  </a:lnTo>
                  <a:lnTo>
                    <a:pt x="42" y="711"/>
                  </a:lnTo>
                  <a:lnTo>
                    <a:pt x="53" y="733"/>
                  </a:lnTo>
                  <a:lnTo>
                    <a:pt x="55" y="737"/>
                  </a:lnTo>
                  <a:lnTo>
                    <a:pt x="62" y="749"/>
                  </a:lnTo>
                  <a:lnTo>
                    <a:pt x="67" y="770"/>
                  </a:lnTo>
                  <a:lnTo>
                    <a:pt x="75" y="780"/>
                  </a:lnTo>
                  <a:lnTo>
                    <a:pt x="82" y="782"/>
                  </a:lnTo>
                  <a:lnTo>
                    <a:pt x="110" y="795"/>
                  </a:lnTo>
                  <a:lnTo>
                    <a:pt x="113" y="795"/>
                  </a:lnTo>
                  <a:lnTo>
                    <a:pt x="113" y="797"/>
                  </a:lnTo>
                  <a:lnTo>
                    <a:pt x="119" y="799"/>
                  </a:lnTo>
                  <a:lnTo>
                    <a:pt x="126" y="799"/>
                  </a:lnTo>
                  <a:lnTo>
                    <a:pt x="139" y="804"/>
                  </a:lnTo>
                  <a:lnTo>
                    <a:pt x="155" y="813"/>
                  </a:lnTo>
                  <a:lnTo>
                    <a:pt x="172" y="815"/>
                  </a:lnTo>
                  <a:lnTo>
                    <a:pt x="172" y="821"/>
                  </a:lnTo>
                  <a:lnTo>
                    <a:pt x="181" y="821"/>
                  </a:lnTo>
                  <a:lnTo>
                    <a:pt x="194" y="826"/>
                  </a:lnTo>
                  <a:lnTo>
                    <a:pt x="203" y="828"/>
                  </a:lnTo>
                  <a:lnTo>
                    <a:pt x="205" y="830"/>
                  </a:lnTo>
                  <a:lnTo>
                    <a:pt x="212" y="830"/>
                  </a:lnTo>
                  <a:lnTo>
                    <a:pt x="232" y="835"/>
                  </a:lnTo>
                  <a:lnTo>
                    <a:pt x="254" y="850"/>
                  </a:lnTo>
                  <a:lnTo>
                    <a:pt x="258" y="850"/>
                  </a:lnTo>
                  <a:lnTo>
                    <a:pt x="276" y="859"/>
                  </a:lnTo>
                  <a:lnTo>
                    <a:pt x="289" y="867"/>
                  </a:lnTo>
                  <a:lnTo>
                    <a:pt x="302" y="870"/>
                  </a:lnTo>
                  <a:lnTo>
                    <a:pt x="311" y="878"/>
                  </a:lnTo>
                  <a:lnTo>
                    <a:pt x="333" y="885"/>
                  </a:lnTo>
                  <a:lnTo>
                    <a:pt x="340" y="890"/>
                  </a:lnTo>
                  <a:lnTo>
                    <a:pt x="355" y="890"/>
                  </a:lnTo>
                  <a:lnTo>
                    <a:pt x="362" y="892"/>
                  </a:lnTo>
                  <a:lnTo>
                    <a:pt x="381" y="892"/>
                  </a:lnTo>
                  <a:lnTo>
                    <a:pt x="388" y="898"/>
                  </a:lnTo>
                  <a:lnTo>
                    <a:pt x="406" y="901"/>
                  </a:lnTo>
                  <a:lnTo>
                    <a:pt x="412" y="901"/>
                  </a:lnTo>
                  <a:lnTo>
                    <a:pt x="487" y="923"/>
                  </a:lnTo>
                  <a:lnTo>
                    <a:pt x="505" y="931"/>
                  </a:lnTo>
                  <a:lnTo>
                    <a:pt x="526" y="944"/>
                  </a:lnTo>
                  <a:lnTo>
                    <a:pt x="540" y="940"/>
                  </a:lnTo>
                  <a:lnTo>
                    <a:pt x="551" y="925"/>
                  </a:lnTo>
                  <a:lnTo>
                    <a:pt x="553" y="922"/>
                  </a:lnTo>
                  <a:lnTo>
                    <a:pt x="558" y="922"/>
                  </a:lnTo>
                  <a:lnTo>
                    <a:pt x="568" y="916"/>
                  </a:lnTo>
                  <a:lnTo>
                    <a:pt x="573" y="918"/>
                  </a:lnTo>
                  <a:lnTo>
                    <a:pt x="580" y="916"/>
                  </a:lnTo>
                  <a:lnTo>
                    <a:pt x="591" y="922"/>
                  </a:lnTo>
                  <a:lnTo>
                    <a:pt x="597" y="922"/>
                  </a:lnTo>
                  <a:lnTo>
                    <a:pt x="619" y="933"/>
                  </a:lnTo>
                  <a:lnTo>
                    <a:pt x="623" y="933"/>
                  </a:lnTo>
                  <a:lnTo>
                    <a:pt x="634" y="940"/>
                  </a:lnTo>
                  <a:lnTo>
                    <a:pt x="628" y="925"/>
                  </a:lnTo>
                  <a:lnTo>
                    <a:pt x="635" y="900"/>
                  </a:lnTo>
                  <a:lnTo>
                    <a:pt x="637" y="850"/>
                  </a:lnTo>
                  <a:lnTo>
                    <a:pt x="657" y="843"/>
                  </a:lnTo>
                  <a:lnTo>
                    <a:pt x="668" y="850"/>
                  </a:lnTo>
                  <a:lnTo>
                    <a:pt x="679" y="846"/>
                  </a:lnTo>
                  <a:lnTo>
                    <a:pt x="674" y="843"/>
                  </a:lnTo>
                  <a:lnTo>
                    <a:pt x="679" y="837"/>
                  </a:lnTo>
                  <a:lnTo>
                    <a:pt x="690" y="850"/>
                  </a:lnTo>
                  <a:lnTo>
                    <a:pt x="703" y="837"/>
                  </a:lnTo>
                  <a:lnTo>
                    <a:pt x="703" y="834"/>
                  </a:lnTo>
                  <a:lnTo>
                    <a:pt x="718" y="828"/>
                  </a:lnTo>
                  <a:lnTo>
                    <a:pt x="720" y="823"/>
                  </a:lnTo>
                  <a:lnTo>
                    <a:pt x="722" y="808"/>
                  </a:lnTo>
                  <a:lnTo>
                    <a:pt x="718" y="782"/>
                  </a:lnTo>
                  <a:lnTo>
                    <a:pt x="714" y="773"/>
                  </a:lnTo>
                  <a:lnTo>
                    <a:pt x="714" y="733"/>
                  </a:lnTo>
                  <a:lnTo>
                    <a:pt x="722" y="711"/>
                  </a:lnTo>
                  <a:lnTo>
                    <a:pt x="753" y="698"/>
                  </a:lnTo>
                  <a:lnTo>
                    <a:pt x="764" y="698"/>
                  </a:lnTo>
                  <a:lnTo>
                    <a:pt x="773" y="702"/>
                  </a:lnTo>
                  <a:lnTo>
                    <a:pt x="780" y="705"/>
                  </a:lnTo>
                  <a:lnTo>
                    <a:pt x="804" y="704"/>
                  </a:lnTo>
                  <a:lnTo>
                    <a:pt x="811" y="711"/>
                  </a:lnTo>
                  <a:lnTo>
                    <a:pt x="815" y="718"/>
                  </a:lnTo>
                  <a:lnTo>
                    <a:pt x="819" y="729"/>
                  </a:lnTo>
                  <a:lnTo>
                    <a:pt x="835" y="742"/>
                  </a:lnTo>
                  <a:lnTo>
                    <a:pt x="839" y="749"/>
                  </a:lnTo>
                  <a:lnTo>
                    <a:pt x="844" y="749"/>
                  </a:lnTo>
                  <a:lnTo>
                    <a:pt x="850" y="751"/>
                  </a:lnTo>
                  <a:lnTo>
                    <a:pt x="864" y="755"/>
                  </a:lnTo>
                  <a:lnTo>
                    <a:pt x="866" y="751"/>
                  </a:lnTo>
                  <a:lnTo>
                    <a:pt x="872" y="751"/>
                  </a:lnTo>
                  <a:lnTo>
                    <a:pt x="896" y="751"/>
                  </a:lnTo>
                  <a:lnTo>
                    <a:pt x="908" y="744"/>
                  </a:lnTo>
                  <a:lnTo>
                    <a:pt x="951" y="748"/>
                  </a:lnTo>
                  <a:lnTo>
                    <a:pt x="973" y="751"/>
                  </a:lnTo>
                  <a:lnTo>
                    <a:pt x="998" y="760"/>
                  </a:lnTo>
                  <a:lnTo>
                    <a:pt x="1020" y="764"/>
                  </a:lnTo>
                  <a:lnTo>
                    <a:pt x="1028" y="768"/>
                  </a:lnTo>
                  <a:lnTo>
                    <a:pt x="1031" y="764"/>
                  </a:lnTo>
                  <a:lnTo>
                    <a:pt x="1042" y="764"/>
                  </a:lnTo>
                  <a:lnTo>
                    <a:pt x="1039" y="780"/>
                  </a:lnTo>
                  <a:lnTo>
                    <a:pt x="1059" y="790"/>
                  </a:lnTo>
                  <a:lnTo>
                    <a:pt x="1059" y="784"/>
                  </a:lnTo>
                  <a:lnTo>
                    <a:pt x="1062" y="782"/>
                  </a:lnTo>
                  <a:lnTo>
                    <a:pt x="1070" y="784"/>
                  </a:lnTo>
                  <a:lnTo>
                    <a:pt x="1075" y="782"/>
                  </a:lnTo>
                  <a:lnTo>
                    <a:pt x="1088" y="784"/>
                  </a:lnTo>
                  <a:lnTo>
                    <a:pt x="1090" y="791"/>
                  </a:lnTo>
                  <a:lnTo>
                    <a:pt x="1108" y="795"/>
                  </a:lnTo>
                  <a:lnTo>
                    <a:pt x="1106" y="808"/>
                  </a:lnTo>
                  <a:lnTo>
                    <a:pt x="1108" y="813"/>
                  </a:lnTo>
                  <a:lnTo>
                    <a:pt x="1125" y="813"/>
                  </a:lnTo>
                  <a:lnTo>
                    <a:pt x="1143" y="804"/>
                  </a:lnTo>
                  <a:lnTo>
                    <a:pt x="1145" y="797"/>
                  </a:lnTo>
                  <a:lnTo>
                    <a:pt x="1145" y="795"/>
                  </a:lnTo>
                  <a:lnTo>
                    <a:pt x="1136" y="790"/>
                  </a:lnTo>
                  <a:lnTo>
                    <a:pt x="1125" y="777"/>
                  </a:lnTo>
                  <a:lnTo>
                    <a:pt x="1117" y="737"/>
                  </a:lnTo>
                  <a:lnTo>
                    <a:pt x="1117" y="726"/>
                  </a:lnTo>
                  <a:lnTo>
                    <a:pt x="1112" y="718"/>
                  </a:lnTo>
                  <a:lnTo>
                    <a:pt x="1112" y="704"/>
                  </a:lnTo>
                  <a:lnTo>
                    <a:pt x="1106" y="698"/>
                  </a:lnTo>
                  <a:lnTo>
                    <a:pt x="1106" y="694"/>
                  </a:lnTo>
                  <a:lnTo>
                    <a:pt x="1112" y="687"/>
                  </a:lnTo>
                  <a:lnTo>
                    <a:pt x="1108" y="682"/>
                  </a:lnTo>
                  <a:lnTo>
                    <a:pt x="1103" y="680"/>
                  </a:lnTo>
                  <a:lnTo>
                    <a:pt x="1099" y="672"/>
                  </a:lnTo>
                  <a:lnTo>
                    <a:pt x="1099" y="667"/>
                  </a:lnTo>
                  <a:lnTo>
                    <a:pt x="1104" y="663"/>
                  </a:lnTo>
                  <a:lnTo>
                    <a:pt x="1103" y="645"/>
                  </a:lnTo>
                  <a:lnTo>
                    <a:pt x="1099" y="639"/>
                  </a:lnTo>
                  <a:lnTo>
                    <a:pt x="1097" y="630"/>
                  </a:lnTo>
                  <a:lnTo>
                    <a:pt x="1106" y="623"/>
                  </a:lnTo>
                  <a:lnTo>
                    <a:pt x="1117" y="625"/>
                  </a:lnTo>
                  <a:lnTo>
                    <a:pt x="1123" y="632"/>
                  </a:lnTo>
                  <a:lnTo>
                    <a:pt x="1125" y="638"/>
                  </a:lnTo>
                  <a:lnTo>
                    <a:pt x="1128" y="639"/>
                  </a:lnTo>
                  <a:lnTo>
                    <a:pt x="1132" y="639"/>
                  </a:lnTo>
                  <a:lnTo>
                    <a:pt x="1137" y="632"/>
                  </a:lnTo>
                  <a:lnTo>
                    <a:pt x="1145" y="623"/>
                  </a:lnTo>
                  <a:lnTo>
                    <a:pt x="1150" y="616"/>
                  </a:lnTo>
                  <a:lnTo>
                    <a:pt x="1147" y="627"/>
                  </a:lnTo>
                  <a:lnTo>
                    <a:pt x="1169" y="627"/>
                  </a:lnTo>
                  <a:lnTo>
                    <a:pt x="1174" y="630"/>
                  </a:lnTo>
                  <a:lnTo>
                    <a:pt x="1178" y="623"/>
                  </a:lnTo>
                  <a:lnTo>
                    <a:pt x="1181" y="616"/>
                  </a:lnTo>
                  <a:lnTo>
                    <a:pt x="1189" y="608"/>
                  </a:lnTo>
                  <a:lnTo>
                    <a:pt x="1191" y="603"/>
                  </a:lnTo>
                  <a:lnTo>
                    <a:pt x="1192" y="601"/>
                  </a:lnTo>
                  <a:lnTo>
                    <a:pt x="1198" y="594"/>
                  </a:lnTo>
                  <a:lnTo>
                    <a:pt x="1200" y="584"/>
                  </a:lnTo>
                  <a:lnTo>
                    <a:pt x="1229" y="561"/>
                  </a:lnTo>
                  <a:lnTo>
                    <a:pt x="1240" y="531"/>
                  </a:lnTo>
                  <a:lnTo>
                    <a:pt x="1246" y="528"/>
                  </a:lnTo>
                  <a:lnTo>
                    <a:pt x="1251" y="528"/>
                  </a:lnTo>
                  <a:lnTo>
                    <a:pt x="1255" y="522"/>
                  </a:lnTo>
                  <a:lnTo>
                    <a:pt x="1247" y="513"/>
                  </a:lnTo>
                  <a:lnTo>
                    <a:pt x="1251" y="506"/>
                  </a:lnTo>
                  <a:lnTo>
                    <a:pt x="1266" y="497"/>
                  </a:lnTo>
                  <a:lnTo>
                    <a:pt x="1266" y="460"/>
                  </a:lnTo>
                  <a:lnTo>
                    <a:pt x="1269" y="458"/>
                  </a:lnTo>
                  <a:lnTo>
                    <a:pt x="1277" y="451"/>
                  </a:lnTo>
                  <a:lnTo>
                    <a:pt x="1277" y="443"/>
                  </a:lnTo>
                  <a:lnTo>
                    <a:pt x="1284" y="438"/>
                  </a:lnTo>
                  <a:lnTo>
                    <a:pt x="1293" y="442"/>
                  </a:lnTo>
                  <a:lnTo>
                    <a:pt x="1299" y="436"/>
                  </a:lnTo>
                  <a:lnTo>
                    <a:pt x="1308" y="434"/>
                  </a:lnTo>
                  <a:lnTo>
                    <a:pt x="1306" y="412"/>
                  </a:lnTo>
                  <a:lnTo>
                    <a:pt x="1299" y="405"/>
                  </a:lnTo>
                  <a:lnTo>
                    <a:pt x="1299" y="399"/>
                  </a:lnTo>
                  <a:lnTo>
                    <a:pt x="1300" y="394"/>
                  </a:lnTo>
                  <a:lnTo>
                    <a:pt x="1293" y="383"/>
                  </a:lnTo>
                  <a:lnTo>
                    <a:pt x="1290" y="377"/>
                  </a:lnTo>
                  <a:lnTo>
                    <a:pt x="1293" y="372"/>
                  </a:lnTo>
                  <a:lnTo>
                    <a:pt x="1293" y="354"/>
                  </a:lnTo>
                  <a:lnTo>
                    <a:pt x="1291" y="354"/>
                  </a:lnTo>
                  <a:lnTo>
                    <a:pt x="1286" y="348"/>
                  </a:lnTo>
                  <a:lnTo>
                    <a:pt x="1282" y="334"/>
                  </a:lnTo>
                  <a:lnTo>
                    <a:pt x="1290" y="328"/>
                  </a:lnTo>
                  <a:lnTo>
                    <a:pt x="1293" y="332"/>
                  </a:lnTo>
                  <a:lnTo>
                    <a:pt x="1300" y="328"/>
                  </a:lnTo>
                  <a:lnTo>
                    <a:pt x="1304" y="334"/>
                  </a:lnTo>
                  <a:lnTo>
                    <a:pt x="1321" y="319"/>
                  </a:lnTo>
                  <a:lnTo>
                    <a:pt x="1321" y="317"/>
                  </a:lnTo>
                  <a:lnTo>
                    <a:pt x="1319" y="312"/>
                  </a:lnTo>
                  <a:lnTo>
                    <a:pt x="1321" y="282"/>
                  </a:lnTo>
                  <a:lnTo>
                    <a:pt x="1324" y="279"/>
                  </a:lnTo>
                  <a:lnTo>
                    <a:pt x="1332" y="277"/>
                  </a:lnTo>
                  <a:lnTo>
                    <a:pt x="1333" y="268"/>
                  </a:lnTo>
                  <a:lnTo>
                    <a:pt x="1337" y="268"/>
                  </a:lnTo>
                  <a:lnTo>
                    <a:pt x="1337" y="260"/>
                  </a:lnTo>
                  <a:lnTo>
                    <a:pt x="1332" y="257"/>
                  </a:lnTo>
                  <a:lnTo>
                    <a:pt x="1330" y="247"/>
                  </a:lnTo>
                  <a:lnTo>
                    <a:pt x="1326" y="247"/>
                  </a:lnTo>
                  <a:lnTo>
                    <a:pt x="1324" y="225"/>
                  </a:lnTo>
                  <a:lnTo>
                    <a:pt x="1319" y="231"/>
                  </a:lnTo>
                  <a:lnTo>
                    <a:pt x="1321" y="222"/>
                  </a:lnTo>
                  <a:lnTo>
                    <a:pt x="1332" y="216"/>
                  </a:lnTo>
                  <a:lnTo>
                    <a:pt x="1333" y="222"/>
                  </a:lnTo>
                  <a:lnTo>
                    <a:pt x="1344" y="222"/>
                  </a:lnTo>
                  <a:lnTo>
                    <a:pt x="1348" y="222"/>
                  </a:lnTo>
                  <a:lnTo>
                    <a:pt x="1361" y="198"/>
                  </a:lnTo>
                  <a:lnTo>
                    <a:pt x="1366" y="200"/>
                  </a:lnTo>
                  <a:lnTo>
                    <a:pt x="1374" y="205"/>
                  </a:lnTo>
                  <a:lnTo>
                    <a:pt x="1374" y="192"/>
                  </a:lnTo>
                  <a:lnTo>
                    <a:pt x="1381" y="176"/>
                  </a:lnTo>
                  <a:lnTo>
                    <a:pt x="1381" y="165"/>
                  </a:lnTo>
                  <a:lnTo>
                    <a:pt x="1374" y="160"/>
                  </a:lnTo>
                  <a:lnTo>
                    <a:pt x="1293" y="145"/>
                  </a:lnTo>
                  <a:lnTo>
                    <a:pt x="1286" y="136"/>
                  </a:lnTo>
                  <a:lnTo>
                    <a:pt x="1247" y="119"/>
                  </a:lnTo>
                  <a:lnTo>
                    <a:pt x="1244" y="130"/>
                  </a:lnTo>
                  <a:lnTo>
                    <a:pt x="1244" y="145"/>
                  </a:lnTo>
                  <a:lnTo>
                    <a:pt x="1240" y="147"/>
                  </a:lnTo>
                  <a:lnTo>
                    <a:pt x="1236" y="150"/>
                  </a:lnTo>
                  <a:lnTo>
                    <a:pt x="1238" y="158"/>
                  </a:lnTo>
                  <a:lnTo>
                    <a:pt x="1224" y="172"/>
                  </a:lnTo>
                  <a:lnTo>
                    <a:pt x="1205" y="198"/>
                  </a:lnTo>
                  <a:lnTo>
                    <a:pt x="1192" y="207"/>
                  </a:lnTo>
                  <a:lnTo>
                    <a:pt x="1174" y="209"/>
                  </a:lnTo>
                  <a:lnTo>
                    <a:pt x="1161" y="209"/>
                  </a:lnTo>
                  <a:lnTo>
                    <a:pt x="1158" y="209"/>
                  </a:lnTo>
                  <a:lnTo>
                    <a:pt x="1150" y="207"/>
                  </a:lnTo>
                  <a:lnTo>
                    <a:pt x="1137" y="209"/>
                  </a:lnTo>
                  <a:lnTo>
                    <a:pt x="1112" y="209"/>
                  </a:lnTo>
                  <a:lnTo>
                    <a:pt x="1103" y="209"/>
                  </a:lnTo>
                  <a:lnTo>
                    <a:pt x="1090" y="209"/>
                  </a:lnTo>
                  <a:lnTo>
                    <a:pt x="1084" y="209"/>
                  </a:lnTo>
                  <a:lnTo>
                    <a:pt x="1082" y="205"/>
                  </a:lnTo>
                  <a:lnTo>
                    <a:pt x="1055" y="205"/>
                  </a:lnTo>
                  <a:lnTo>
                    <a:pt x="1039" y="214"/>
                  </a:lnTo>
                  <a:lnTo>
                    <a:pt x="1035" y="209"/>
                  </a:lnTo>
                  <a:lnTo>
                    <a:pt x="1028" y="209"/>
                  </a:lnTo>
                  <a:lnTo>
                    <a:pt x="1024" y="209"/>
                  </a:lnTo>
                  <a:lnTo>
                    <a:pt x="1024" y="202"/>
                  </a:lnTo>
                  <a:lnTo>
                    <a:pt x="1039" y="192"/>
                  </a:lnTo>
                  <a:lnTo>
                    <a:pt x="1044" y="183"/>
                  </a:lnTo>
                  <a:lnTo>
                    <a:pt x="1037" y="161"/>
                  </a:lnTo>
                  <a:lnTo>
                    <a:pt x="1029" y="154"/>
                  </a:lnTo>
                  <a:lnTo>
                    <a:pt x="1015" y="152"/>
                  </a:lnTo>
                  <a:lnTo>
                    <a:pt x="993" y="154"/>
                  </a:lnTo>
                  <a:lnTo>
                    <a:pt x="984" y="154"/>
                  </a:lnTo>
                  <a:lnTo>
                    <a:pt x="976" y="160"/>
                  </a:lnTo>
                  <a:lnTo>
                    <a:pt x="958" y="152"/>
                  </a:lnTo>
                  <a:lnTo>
                    <a:pt x="951" y="161"/>
                  </a:lnTo>
                  <a:lnTo>
                    <a:pt x="945" y="165"/>
                  </a:lnTo>
                  <a:lnTo>
                    <a:pt x="936" y="167"/>
                  </a:lnTo>
                  <a:lnTo>
                    <a:pt x="923" y="169"/>
                  </a:lnTo>
                  <a:lnTo>
                    <a:pt x="916" y="167"/>
                  </a:lnTo>
                  <a:lnTo>
                    <a:pt x="912" y="165"/>
                  </a:lnTo>
                  <a:lnTo>
                    <a:pt x="912" y="160"/>
                  </a:lnTo>
                  <a:lnTo>
                    <a:pt x="905" y="165"/>
                  </a:lnTo>
                  <a:lnTo>
                    <a:pt x="899" y="161"/>
                  </a:lnTo>
                  <a:lnTo>
                    <a:pt x="892" y="165"/>
                  </a:lnTo>
                  <a:lnTo>
                    <a:pt x="879" y="154"/>
                  </a:lnTo>
                  <a:lnTo>
                    <a:pt x="868" y="134"/>
                  </a:lnTo>
                  <a:lnTo>
                    <a:pt x="864" y="50"/>
                  </a:lnTo>
                  <a:lnTo>
                    <a:pt x="853" y="50"/>
                  </a:lnTo>
                  <a:lnTo>
                    <a:pt x="846" y="51"/>
                  </a:lnTo>
                  <a:lnTo>
                    <a:pt x="844" y="51"/>
                  </a:lnTo>
                  <a:lnTo>
                    <a:pt x="822" y="40"/>
                  </a:lnTo>
                  <a:lnTo>
                    <a:pt x="819" y="40"/>
                  </a:lnTo>
                  <a:lnTo>
                    <a:pt x="813" y="44"/>
                  </a:lnTo>
                  <a:lnTo>
                    <a:pt x="811" y="48"/>
                  </a:lnTo>
                  <a:lnTo>
                    <a:pt x="808" y="57"/>
                  </a:lnTo>
                  <a:lnTo>
                    <a:pt x="795" y="62"/>
                  </a:lnTo>
                  <a:lnTo>
                    <a:pt x="791" y="73"/>
                  </a:lnTo>
                  <a:lnTo>
                    <a:pt x="775" y="83"/>
                  </a:lnTo>
                  <a:lnTo>
                    <a:pt x="767" y="86"/>
                  </a:lnTo>
                  <a:lnTo>
                    <a:pt x="756" y="79"/>
                  </a:lnTo>
                  <a:lnTo>
                    <a:pt x="749" y="79"/>
                  </a:lnTo>
                  <a:lnTo>
                    <a:pt x="738" y="73"/>
                  </a:lnTo>
                  <a:lnTo>
                    <a:pt x="714" y="72"/>
                  </a:lnTo>
                  <a:lnTo>
                    <a:pt x="712" y="68"/>
                  </a:lnTo>
                  <a:lnTo>
                    <a:pt x="705" y="48"/>
                  </a:lnTo>
                  <a:lnTo>
                    <a:pt x="705" y="35"/>
                  </a:lnTo>
                  <a:lnTo>
                    <a:pt x="700" y="24"/>
                  </a:lnTo>
                  <a:lnTo>
                    <a:pt x="703" y="11"/>
                  </a:lnTo>
                  <a:lnTo>
                    <a:pt x="679" y="2"/>
                  </a:lnTo>
                  <a:lnTo>
                    <a:pt x="679" y="17"/>
                  </a:lnTo>
                  <a:lnTo>
                    <a:pt x="668" y="13"/>
                  </a:lnTo>
                  <a:lnTo>
                    <a:pt x="661" y="0"/>
                  </a:lnTo>
                  <a:lnTo>
                    <a:pt x="645" y="2"/>
                  </a:lnTo>
                  <a:lnTo>
                    <a:pt x="637" y="0"/>
                  </a:lnTo>
                  <a:lnTo>
                    <a:pt x="591" y="18"/>
                  </a:lnTo>
                  <a:lnTo>
                    <a:pt x="575" y="26"/>
                  </a:lnTo>
                  <a:lnTo>
                    <a:pt x="557" y="20"/>
                  </a:lnTo>
                  <a:lnTo>
                    <a:pt x="544" y="18"/>
                  </a:lnTo>
                  <a:lnTo>
                    <a:pt x="535" y="29"/>
                  </a:lnTo>
                  <a:lnTo>
                    <a:pt x="518" y="24"/>
                  </a:lnTo>
                  <a:lnTo>
                    <a:pt x="489" y="33"/>
                  </a:lnTo>
                  <a:lnTo>
                    <a:pt x="482" y="33"/>
                  </a:lnTo>
                  <a:lnTo>
                    <a:pt x="478" y="35"/>
                  </a:lnTo>
                  <a:lnTo>
                    <a:pt x="452" y="35"/>
                  </a:lnTo>
                  <a:lnTo>
                    <a:pt x="450" y="44"/>
                  </a:lnTo>
                  <a:lnTo>
                    <a:pt x="445" y="50"/>
                  </a:lnTo>
                  <a:lnTo>
                    <a:pt x="441" y="48"/>
                  </a:lnTo>
                  <a:lnTo>
                    <a:pt x="439" y="51"/>
                  </a:lnTo>
                  <a:lnTo>
                    <a:pt x="428" y="55"/>
                  </a:lnTo>
                  <a:lnTo>
                    <a:pt x="425" y="62"/>
                  </a:lnTo>
                  <a:lnTo>
                    <a:pt x="405" y="79"/>
                  </a:lnTo>
                  <a:lnTo>
                    <a:pt x="392" y="81"/>
                  </a:lnTo>
                  <a:lnTo>
                    <a:pt x="388" y="79"/>
                  </a:lnTo>
                  <a:lnTo>
                    <a:pt x="386" y="88"/>
                  </a:lnTo>
                  <a:lnTo>
                    <a:pt x="381" y="88"/>
                  </a:lnTo>
                  <a:lnTo>
                    <a:pt x="381" y="86"/>
                  </a:lnTo>
                  <a:lnTo>
                    <a:pt x="377" y="75"/>
                  </a:lnTo>
                  <a:lnTo>
                    <a:pt x="370" y="66"/>
                  </a:lnTo>
                  <a:lnTo>
                    <a:pt x="357" y="62"/>
                  </a:lnTo>
                  <a:lnTo>
                    <a:pt x="342" y="57"/>
                  </a:lnTo>
                  <a:lnTo>
                    <a:pt x="342" y="62"/>
                  </a:lnTo>
                  <a:lnTo>
                    <a:pt x="348" y="68"/>
                  </a:lnTo>
                  <a:lnTo>
                    <a:pt x="351" y="68"/>
                  </a:lnTo>
                  <a:lnTo>
                    <a:pt x="351" y="79"/>
                  </a:lnTo>
                  <a:lnTo>
                    <a:pt x="348" y="79"/>
                  </a:lnTo>
                  <a:lnTo>
                    <a:pt x="340" y="72"/>
                  </a:lnTo>
                  <a:lnTo>
                    <a:pt x="326" y="72"/>
                  </a:lnTo>
                  <a:lnTo>
                    <a:pt x="324" y="66"/>
                  </a:lnTo>
                  <a:lnTo>
                    <a:pt x="317" y="68"/>
                  </a:lnTo>
                  <a:lnTo>
                    <a:pt x="311" y="94"/>
                  </a:lnTo>
                  <a:lnTo>
                    <a:pt x="304" y="112"/>
                  </a:lnTo>
                  <a:lnTo>
                    <a:pt x="309" y="128"/>
                  </a:lnTo>
                  <a:lnTo>
                    <a:pt x="298" y="150"/>
                  </a:lnTo>
                  <a:lnTo>
                    <a:pt x="313" y="158"/>
                  </a:lnTo>
                  <a:lnTo>
                    <a:pt x="320" y="150"/>
                  </a:lnTo>
                  <a:lnTo>
                    <a:pt x="328" y="147"/>
                  </a:lnTo>
                  <a:lnTo>
                    <a:pt x="342" y="158"/>
                  </a:lnTo>
                  <a:lnTo>
                    <a:pt x="355" y="139"/>
                  </a:lnTo>
                  <a:lnTo>
                    <a:pt x="370" y="158"/>
                  </a:lnTo>
                  <a:lnTo>
                    <a:pt x="383" y="160"/>
                  </a:lnTo>
                  <a:lnTo>
                    <a:pt x="399" y="172"/>
                  </a:lnTo>
                  <a:lnTo>
                    <a:pt x="410" y="183"/>
                  </a:lnTo>
                  <a:lnTo>
                    <a:pt x="412" y="200"/>
                  </a:lnTo>
                  <a:lnTo>
                    <a:pt x="405" y="216"/>
                  </a:lnTo>
                  <a:lnTo>
                    <a:pt x="390" y="216"/>
                  </a:lnTo>
                  <a:lnTo>
                    <a:pt x="381" y="231"/>
                  </a:lnTo>
                  <a:lnTo>
                    <a:pt x="381" y="246"/>
                  </a:lnTo>
                  <a:lnTo>
                    <a:pt x="399" y="255"/>
                  </a:lnTo>
                  <a:lnTo>
                    <a:pt x="405" y="269"/>
                  </a:lnTo>
                  <a:lnTo>
                    <a:pt x="410" y="271"/>
                  </a:lnTo>
                  <a:lnTo>
                    <a:pt x="427" y="284"/>
                  </a:lnTo>
                  <a:lnTo>
                    <a:pt x="421" y="301"/>
                  </a:lnTo>
                  <a:lnTo>
                    <a:pt x="427" y="317"/>
                  </a:lnTo>
                  <a:lnTo>
                    <a:pt x="425" y="324"/>
                  </a:lnTo>
                  <a:lnTo>
                    <a:pt x="419" y="332"/>
                  </a:lnTo>
                  <a:lnTo>
                    <a:pt x="419" y="335"/>
                  </a:lnTo>
                  <a:lnTo>
                    <a:pt x="439" y="328"/>
                  </a:lnTo>
                  <a:lnTo>
                    <a:pt x="439" y="334"/>
                  </a:lnTo>
                  <a:lnTo>
                    <a:pt x="452" y="326"/>
                  </a:lnTo>
                  <a:lnTo>
                    <a:pt x="463" y="319"/>
                  </a:lnTo>
                  <a:lnTo>
                    <a:pt x="472" y="319"/>
                  </a:lnTo>
                  <a:lnTo>
                    <a:pt x="482" y="334"/>
                  </a:lnTo>
                  <a:lnTo>
                    <a:pt x="480" y="339"/>
                  </a:lnTo>
                  <a:lnTo>
                    <a:pt x="474" y="343"/>
                  </a:lnTo>
                  <a:lnTo>
                    <a:pt x="474" y="356"/>
                  </a:lnTo>
                  <a:lnTo>
                    <a:pt x="472" y="370"/>
                  </a:lnTo>
                  <a:lnTo>
                    <a:pt x="467" y="370"/>
                  </a:lnTo>
                  <a:lnTo>
                    <a:pt x="465" y="374"/>
                  </a:lnTo>
                  <a:lnTo>
                    <a:pt x="460" y="379"/>
                  </a:lnTo>
                  <a:lnTo>
                    <a:pt x="458" y="388"/>
                  </a:lnTo>
                  <a:lnTo>
                    <a:pt x="452" y="390"/>
                  </a:lnTo>
                  <a:lnTo>
                    <a:pt x="443" y="403"/>
                  </a:lnTo>
                  <a:lnTo>
                    <a:pt x="441" y="410"/>
                  </a:lnTo>
                  <a:lnTo>
                    <a:pt x="443" y="420"/>
                  </a:lnTo>
                  <a:lnTo>
                    <a:pt x="434" y="427"/>
                  </a:lnTo>
                  <a:lnTo>
                    <a:pt x="428" y="421"/>
                  </a:lnTo>
                  <a:lnTo>
                    <a:pt x="421" y="421"/>
                  </a:lnTo>
                  <a:lnTo>
                    <a:pt x="412" y="418"/>
                  </a:lnTo>
                  <a:lnTo>
                    <a:pt x="395" y="420"/>
                  </a:lnTo>
                  <a:lnTo>
                    <a:pt x="392" y="421"/>
                  </a:lnTo>
                  <a:lnTo>
                    <a:pt x="372" y="434"/>
                  </a:lnTo>
                  <a:lnTo>
                    <a:pt x="350" y="453"/>
                  </a:lnTo>
                  <a:lnTo>
                    <a:pt x="337" y="464"/>
                  </a:lnTo>
                  <a:lnTo>
                    <a:pt x="329" y="476"/>
                  </a:lnTo>
                  <a:lnTo>
                    <a:pt x="313" y="486"/>
                  </a:lnTo>
                  <a:lnTo>
                    <a:pt x="306" y="493"/>
                  </a:lnTo>
                  <a:lnTo>
                    <a:pt x="271" y="509"/>
                  </a:lnTo>
                  <a:lnTo>
                    <a:pt x="265" y="506"/>
                  </a:lnTo>
                  <a:lnTo>
                    <a:pt x="264" y="515"/>
                  </a:lnTo>
                  <a:lnTo>
                    <a:pt x="258" y="517"/>
                  </a:lnTo>
                  <a:lnTo>
                    <a:pt x="247" y="530"/>
                  </a:lnTo>
                  <a:lnTo>
                    <a:pt x="229" y="528"/>
                  </a:lnTo>
                  <a:lnTo>
                    <a:pt x="216" y="498"/>
                  </a:lnTo>
                  <a:lnTo>
                    <a:pt x="212" y="493"/>
                  </a:lnTo>
                  <a:lnTo>
                    <a:pt x="201" y="509"/>
                  </a:lnTo>
                  <a:lnTo>
                    <a:pt x="183" y="522"/>
                  </a:lnTo>
                  <a:lnTo>
                    <a:pt x="172" y="522"/>
                  </a:lnTo>
                  <a:lnTo>
                    <a:pt x="143" y="515"/>
                  </a:lnTo>
                  <a:lnTo>
                    <a:pt x="141" y="517"/>
                  </a:lnTo>
                  <a:lnTo>
                    <a:pt x="132" y="520"/>
                  </a:lnTo>
                  <a:lnTo>
                    <a:pt x="132" y="524"/>
                  </a:lnTo>
                  <a:lnTo>
                    <a:pt x="124" y="535"/>
                  </a:lnTo>
                  <a:lnTo>
                    <a:pt x="121" y="537"/>
                  </a:lnTo>
                  <a:lnTo>
                    <a:pt x="117" y="537"/>
                  </a:lnTo>
                  <a:lnTo>
                    <a:pt x="111" y="531"/>
                  </a:lnTo>
                  <a:lnTo>
                    <a:pt x="110" y="531"/>
                  </a:lnTo>
                  <a:lnTo>
                    <a:pt x="104" y="530"/>
                  </a:lnTo>
                  <a:lnTo>
                    <a:pt x="100" y="535"/>
                  </a:lnTo>
                  <a:lnTo>
                    <a:pt x="102" y="542"/>
                  </a:lnTo>
                  <a:lnTo>
                    <a:pt x="104" y="552"/>
                  </a:lnTo>
                  <a:lnTo>
                    <a:pt x="102" y="553"/>
                  </a:lnTo>
                  <a:lnTo>
                    <a:pt x="97" y="561"/>
                  </a:lnTo>
                  <a:lnTo>
                    <a:pt x="75" y="575"/>
                  </a:lnTo>
                  <a:lnTo>
                    <a:pt x="67" y="588"/>
                  </a:lnTo>
                  <a:lnTo>
                    <a:pt x="58" y="599"/>
                  </a:lnTo>
                  <a:lnTo>
                    <a:pt x="33" y="630"/>
                  </a:lnTo>
                  <a:lnTo>
                    <a:pt x="2" y="652"/>
                  </a:lnTo>
                  <a:lnTo>
                    <a:pt x="5" y="663"/>
                  </a:lnTo>
                  <a:lnTo>
                    <a:pt x="3" y="665"/>
                  </a:lnTo>
                  <a:lnTo>
                    <a:pt x="3" y="671"/>
                  </a:lnTo>
                  <a:lnTo>
                    <a:pt x="2" y="671"/>
                  </a:lnTo>
                  <a:lnTo>
                    <a:pt x="2" y="672"/>
                  </a:lnTo>
                  <a:lnTo>
                    <a:pt x="0" y="674"/>
                  </a:lnTo>
                  <a:close/>
                </a:path>
              </a:pathLst>
            </a:custGeom>
            <a:solidFill>
              <a:srgbClr val="FFFFFF"/>
            </a:solidFill>
            <a:ln w="75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09" name="Google Shape;511;p32">
              <a:extLst>
                <a:ext uri="{FF2B5EF4-FFF2-40B4-BE49-F238E27FC236}">
                  <a16:creationId xmlns:a16="http://schemas.microsoft.com/office/drawing/2014/main" id="{CC07F5CB-E4B0-204D-C168-D555D962265C}"/>
                </a:ext>
              </a:extLst>
            </p:cNvPr>
            <p:cNvSpPr/>
            <p:nvPr/>
          </p:nvSpPr>
          <p:spPr>
            <a:xfrm>
              <a:off x="9239033" y="4628868"/>
              <a:ext cx="235916" cy="132445"/>
            </a:xfrm>
            <a:custGeom>
              <a:avLst/>
              <a:gdLst/>
              <a:ahLst/>
              <a:cxnLst/>
              <a:rect l="l" t="t" r="r" b="b"/>
              <a:pathLst>
                <a:path w="362" h="216" extrusionOk="0">
                  <a:moveTo>
                    <a:pt x="0" y="49"/>
                  </a:moveTo>
                  <a:lnTo>
                    <a:pt x="35" y="33"/>
                  </a:lnTo>
                  <a:lnTo>
                    <a:pt x="42" y="33"/>
                  </a:lnTo>
                  <a:lnTo>
                    <a:pt x="49" y="35"/>
                  </a:lnTo>
                  <a:lnTo>
                    <a:pt x="64" y="37"/>
                  </a:lnTo>
                  <a:lnTo>
                    <a:pt x="78" y="33"/>
                  </a:lnTo>
                  <a:lnTo>
                    <a:pt x="93" y="37"/>
                  </a:lnTo>
                  <a:lnTo>
                    <a:pt x="100" y="37"/>
                  </a:lnTo>
                  <a:lnTo>
                    <a:pt x="121" y="35"/>
                  </a:lnTo>
                  <a:lnTo>
                    <a:pt x="132" y="29"/>
                  </a:lnTo>
                  <a:lnTo>
                    <a:pt x="143" y="20"/>
                  </a:lnTo>
                  <a:lnTo>
                    <a:pt x="165" y="4"/>
                  </a:lnTo>
                  <a:lnTo>
                    <a:pt x="174" y="4"/>
                  </a:lnTo>
                  <a:lnTo>
                    <a:pt x="187" y="0"/>
                  </a:lnTo>
                  <a:lnTo>
                    <a:pt x="179" y="18"/>
                  </a:lnTo>
                  <a:lnTo>
                    <a:pt x="187" y="24"/>
                  </a:lnTo>
                  <a:lnTo>
                    <a:pt x="198" y="24"/>
                  </a:lnTo>
                  <a:lnTo>
                    <a:pt x="203" y="26"/>
                  </a:lnTo>
                  <a:lnTo>
                    <a:pt x="210" y="33"/>
                  </a:lnTo>
                  <a:lnTo>
                    <a:pt x="218" y="33"/>
                  </a:lnTo>
                  <a:lnTo>
                    <a:pt x="225" y="29"/>
                  </a:lnTo>
                  <a:lnTo>
                    <a:pt x="240" y="40"/>
                  </a:lnTo>
                  <a:lnTo>
                    <a:pt x="242" y="44"/>
                  </a:lnTo>
                  <a:lnTo>
                    <a:pt x="251" y="44"/>
                  </a:lnTo>
                  <a:lnTo>
                    <a:pt x="258" y="51"/>
                  </a:lnTo>
                  <a:lnTo>
                    <a:pt x="264" y="59"/>
                  </a:lnTo>
                  <a:lnTo>
                    <a:pt x="275" y="59"/>
                  </a:lnTo>
                  <a:lnTo>
                    <a:pt x="280" y="64"/>
                  </a:lnTo>
                  <a:lnTo>
                    <a:pt x="278" y="82"/>
                  </a:lnTo>
                  <a:lnTo>
                    <a:pt x="282" y="90"/>
                  </a:lnTo>
                  <a:lnTo>
                    <a:pt x="280" y="97"/>
                  </a:lnTo>
                  <a:lnTo>
                    <a:pt x="286" y="99"/>
                  </a:lnTo>
                  <a:lnTo>
                    <a:pt x="297" y="97"/>
                  </a:lnTo>
                  <a:lnTo>
                    <a:pt x="309" y="97"/>
                  </a:lnTo>
                  <a:lnTo>
                    <a:pt x="317" y="97"/>
                  </a:lnTo>
                  <a:lnTo>
                    <a:pt x="326" y="99"/>
                  </a:lnTo>
                  <a:lnTo>
                    <a:pt x="329" y="113"/>
                  </a:lnTo>
                  <a:lnTo>
                    <a:pt x="333" y="128"/>
                  </a:lnTo>
                  <a:lnTo>
                    <a:pt x="340" y="132"/>
                  </a:lnTo>
                  <a:lnTo>
                    <a:pt x="348" y="128"/>
                  </a:lnTo>
                  <a:lnTo>
                    <a:pt x="357" y="132"/>
                  </a:lnTo>
                  <a:lnTo>
                    <a:pt x="359" y="134"/>
                  </a:lnTo>
                  <a:lnTo>
                    <a:pt x="362" y="146"/>
                  </a:lnTo>
                  <a:lnTo>
                    <a:pt x="350" y="161"/>
                  </a:lnTo>
                  <a:lnTo>
                    <a:pt x="342" y="165"/>
                  </a:lnTo>
                  <a:lnTo>
                    <a:pt x="329" y="161"/>
                  </a:lnTo>
                  <a:lnTo>
                    <a:pt x="320" y="161"/>
                  </a:lnTo>
                  <a:lnTo>
                    <a:pt x="309" y="157"/>
                  </a:lnTo>
                  <a:lnTo>
                    <a:pt x="300" y="161"/>
                  </a:lnTo>
                  <a:lnTo>
                    <a:pt x="289" y="165"/>
                  </a:lnTo>
                  <a:lnTo>
                    <a:pt x="289" y="172"/>
                  </a:lnTo>
                  <a:lnTo>
                    <a:pt x="289" y="183"/>
                  </a:lnTo>
                  <a:lnTo>
                    <a:pt x="280" y="187"/>
                  </a:lnTo>
                  <a:lnTo>
                    <a:pt x="273" y="198"/>
                  </a:lnTo>
                  <a:lnTo>
                    <a:pt x="271" y="201"/>
                  </a:lnTo>
                  <a:lnTo>
                    <a:pt x="260" y="203"/>
                  </a:lnTo>
                  <a:lnTo>
                    <a:pt x="258" y="196"/>
                  </a:lnTo>
                  <a:lnTo>
                    <a:pt x="249" y="189"/>
                  </a:lnTo>
                  <a:lnTo>
                    <a:pt x="245" y="181"/>
                  </a:lnTo>
                  <a:lnTo>
                    <a:pt x="242" y="178"/>
                  </a:lnTo>
                  <a:lnTo>
                    <a:pt x="220" y="189"/>
                  </a:lnTo>
                  <a:lnTo>
                    <a:pt x="218" y="194"/>
                  </a:lnTo>
                  <a:lnTo>
                    <a:pt x="216" y="201"/>
                  </a:lnTo>
                  <a:lnTo>
                    <a:pt x="196" y="216"/>
                  </a:lnTo>
                  <a:lnTo>
                    <a:pt x="174" y="212"/>
                  </a:lnTo>
                  <a:lnTo>
                    <a:pt x="172" y="205"/>
                  </a:lnTo>
                  <a:lnTo>
                    <a:pt x="166" y="203"/>
                  </a:lnTo>
                  <a:lnTo>
                    <a:pt x="157" y="203"/>
                  </a:lnTo>
                  <a:lnTo>
                    <a:pt x="133" y="189"/>
                  </a:lnTo>
                  <a:lnTo>
                    <a:pt x="133" y="183"/>
                  </a:lnTo>
                  <a:lnTo>
                    <a:pt x="115" y="165"/>
                  </a:lnTo>
                  <a:lnTo>
                    <a:pt x="111" y="150"/>
                  </a:lnTo>
                  <a:lnTo>
                    <a:pt x="110" y="148"/>
                  </a:lnTo>
                  <a:lnTo>
                    <a:pt x="102" y="143"/>
                  </a:lnTo>
                  <a:lnTo>
                    <a:pt x="95" y="134"/>
                  </a:lnTo>
                  <a:lnTo>
                    <a:pt x="88" y="110"/>
                  </a:lnTo>
                  <a:lnTo>
                    <a:pt x="82" y="108"/>
                  </a:lnTo>
                  <a:lnTo>
                    <a:pt x="75" y="97"/>
                  </a:lnTo>
                  <a:lnTo>
                    <a:pt x="73" y="92"/>
                  </a:lnTo>
                  <a:lnTo>
                    <a:pt x="71" y="90"/>
                  </a:lnTo>
                  <a:lnTo>
                    <a:pt x="47" y="97"/>
                  </a:lnTo>
                  <a:lnTo>
                    <a:pt x="24" y="93"/>
                  </a:lnTo>
                  <a:lnTo>
                    <a:pt x="24" y="90"/>
                  </a:lnTo>
                  <a:lnTo>
                    <a:pt x="13" y="77"/>
                  </a:lnTo>
                  <a:lnTo>
                    <a:pt x="13" y="57"/>
                  </a:lnTo>
                  <a:lnTo>
                    <a:pt x="9" y="53"/>
                  </a:lnTo>
                  <a:lnTo>
                    <a:pt x="0" y="49"/>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0" name="Google Shape;512;p32">
              <a:extLst>
                <a:ext uri="{FF2B5EF4-FFF2-40B4-BE49-F238E27FC236}">
                  <a16:creationId xmlns:a16="http://schemas.microsoft.com/office/drawing/2014/main" id="{F355D548-048A-A289-52CA-75082FF176ED}"/>
                </a:ext>
              </a:extLst>
            </p:cNvPr>
            <p:cNvSpPr/>
            <p:nvPr/>
          </p:nvSpPr>
          <p:spPr>
            <a:xfrm>
              <a:off x="9239033" y="4628868"/>
              <a:ext cx="235916" cy="132445"/>
            </a:xfrm>
            <a:custGeom>
              <a:avLst/>
              <a:gdLst/>
              <a:ahLst/>
              <a:cxnLst/>
              <a:rect l="l" t="t" r="r" b="b"/>
              <a:pathLst>
                <a:path w="362" h="216" extrusionOk="0">
                  <a:moveTo>
                    <a:pt x="0" y="49"/>
                  </a:moveTo>
                  <a:lnTo>
                    <a:pt x="35" y="33"/>
                  </a:lnTo>
                  <a:lnTo>
                    <a:pt x="42" y="33"/>
                  </a:lnTo>
                  <a:lnTo>
                    <a:pt x="49" y="35"/>
                  </a:lnTo>
                  <a:lnTo>
                    <a:pt x="64" y="37"/>
                  </a:lnTo>
                  <a:lnTo>
                    <a:pt x="78" y="33"/>
                  </a:lnTo>
                  <a:lnTo>
                    <a:pt x="93" y="37"/>
                  </a:lnTo>
                  <a:lnTo>
                    <a:pt x="100" y="37"/>
                  </a:lnTo>
                  <a:lnTo>
                    <a:pt x="121" y="35"/>
                  </a:lnTo>
                  <a:lnTo>
                    <a:pt x="132" y="29"/>
                  </a:lnTo>
                  <a:lnTo>
                    <a:pt x="143" y="20"/>
                  </a:lnTo>
                  <a:lnTo>
                    <a:pt x="165" y="4"/>
                  </a:lnTo>
                  <a:lnTo>
                    <a:pt x="174" y="4"/>
                  </a:lnTo>
                  <a:lnTo>
                    <a:pt x="187" y="0"/>
                  </a:lnTo>
                  <a:lnTo>
                    <a:pt x="179" y="18"/>
                  </a:lnTo>
                  <a:lnTo>
                    <a:pt x="187" y="24"/>
                  </a:lnTo>
                  <a:lnTo>
                    <a:pt x="198" y="24"/>
                  </a:lnTo>
                  <a:lnTo>
                    <a:pt x="203" y="26"/>
                  </a:lnTo>
                  <a:lnTo>
                    <a:pt x="210" y="33"/>
                  </a:lnTo>
                  <a:lnTo>
                    <a:pt x="218" y="33"/>
                  </a:lnTo>
                  <a:lnTo>
                    <a:pt x="225" y="29"/>
                  </a:lnTo>
                  <a:lnTo>
                    <a:pt x="240" y="40"/>
                  </a:lnTo>
                  <a:lnTo>
                    <a:pt x="242" y="44"/>
                  </a:lnTo>
                  <a:lnTo>
                    <a:pt x="251" y="44"/>
                  </a:lnTo>
                  <a:lnTo>
                    <a:pt x="258" y="51"/>
                  </a:lnTo>
                  <a:lnTo>
                    <a:pt x="264" y="59"/>
                  </a:lnTo>
                  <a:lnTo>
                    <a:pt x="275" y="59"/>
                  </a:lnTo>
                  <a:lnTo>
                    <a:pt x="280" y="64"/>
                  </a:lnTo>
                  <a:lnTo>
                    <a:pt x="278" y="82"/>
                  </a:lnTo>
                  <a:lnTo>
                    <a:pt x="282" y="90"/>
                  </a:lnTo>
                  <a:lnTo>
                    <a:pt x="280" y="97"/>
                  </a:lnTo>
                  <a:lnTo>
                    <a:pt x="286" y="99"/>
                  </a:lnTo>
                  <a:lnTo>
                    <a:pt x="297" y="97"/>
                  </a:lnTo>
                  <a:lnTo>
                    <a:pt x="309" y="97"/>
                  </a:lnTo>
                  <a:lnTo>
                    <a:pt x="317" y="97"/>
                  </a:lnTo>
                  <a:lnTo>
                    <a:pt x="326" y="99"/>
                  </a:lnTo>
                  <a:lnTo>
                    <a:pt x="329" y="113"/>
                  </a:lnTo>
                  <a:lnTo>
                    <a:pt x="333" y="128"/>
                  </a:lnTo>
                  <a:lnTo>
                    <a:pt x="340" y="132"/>
                  </a:lnTo>
                  <a:lnTo>
                    <a:pt x="348" y="128"/>
                  </a:lnTo>
                  <a:lnTo>
                    <a:pt x="357" y="132"/>
                  </a:lnTo>
                  <a:lnTo>
                    <a:pt x="359" y="134"/>
                  </a:lnTo>
                  <a:lnTo>
                    <a:pt x="362" y="146"/>
                  </a:lnTo>
                  <a:lnTo>
                    <a:pt x="350" y="161"/>
                  </a:lnTo>
                  <a:lnTo>
                    <a:pt x="342" y="165"/>
                  </a:lnTo>
                  <a:lnTo>
                    <a:pt x="329" y="161"/>
                  </a:lnTo>
                  <a:lnTo>
                    <a:pt x="320" y="161"/>
                  </a:lnTo>
                  <a:lnTo>
                    <a:pt x="309" y="157"/>
                  </a:lnTo>
                  <a:lnTo>
                    <a:pt x="300" y="161"/>
                  </a:lnTo>
                  <a:lnTo>
                    <a:pt x="289" y="165"/>
                  </a:lnTo>
                  <a:lnTo>
                    <a:pt x="289" y="172"/>
                  </a:lnTo>
                  <a:lnTo>
                    <a:pt x="289" y="183"/>
                  </a:lnTo>
                  <a:lnTo>
                    <a:pt x="280" y="187"/>
                  </a:lnTo>
                  <a:lnTo>
                    <a:pt x="273" y="198"/>
                  </a:lnTo>
                  <a:lnTo>
                    <a:pt x="271" y="201"/>
                  </a:lnTo>
                  <a:lnTo>
                    <a:pt x="260" y="203"/>
                  </a:lnTo>
                  <a:lnTo>
                    <a:pt x="258" y="196"/>
                  </a:lnTo>
                  <a:lnTo>
                    <a:pt x="249" y="189"/>
                  </a:lnTo>
                  <a:lnTo>
                    <a:pt x="245" y="181"/>
                  </a:lnTo>
                  <a:lnTo>
                    <a:pt x="242" y="178"/>
                  </a:lnTo>
                  <a:lnTo>
                    <a:pt x="220" y="189"/>
                  </a:lnTo>
                  <a:lnTo>
                    <a:pt x="218" y="194"/>
                  </a:lnTo>
                  <a:lnTo>
                    <a:pt x="216" y="201"/>
                  </a:lnTo>
                  <a:lnTo>
                    <a:pt x="196" y="216"/>
                  </a:lnTo>
                  <a:lnTo>
                    <a:pt x="174" y="212"/>
                  </a:lnTo>
                  <a:lnTo>
                    <a:pt x="172" y="205"/>
                  </a:lnTo>
                  <a:lnTo>
                    <a:pt x="166" y="203"/>
                  </a:lnTo>
                  <a:lnTo>
                    <a:pt x="157" y="203"/>
                  </a:lnTo>
                  <a:lnTo>
                    <a:pt x="133" y="189"/>
                  </a:lnTo>
                  <a:lnTo>
                    <a:pt x="133" y="183"/>
                  </a:lnTo>
                  <a:lnTo>
                    <a:pt x="115" y="165"/>
                  </a:lnTo>
                  <a:lnTo>
                    <a:pt x="111" y="150"/>
                  </a:lnTo>
                  <a:lnTo>
                    <a:pt x="110" y="148"/>
                  </a:lnTo>
                  <a:lnTo>
                    <a:pt x="102" y="143"/>
                  </a:lnTo>
                  <a:lnTo>
                    <a:pt x="95" y="134"/>
                  </a:lnTo>
                  <a:lnTo>
                    <a:pt x="88" y="110"/>
                  </a:lnTo>
                  <a:lnTo>
                    <a:pt x="82" y="108"/>
                  </a:lnTo>
                  <a:lnTo>
                    <a:pt x="75" y="97"/>
                  </a:lnTo>
                  <a:lnTo>
                    <a:pt x="73" y="92"/>
                  </a:lnTo>
                  <a:lnTo>
                    <a:pt x="71" y="90"/>
                  </a:lnTo>
                  <a:lnTo>
                    <a:pt x="47" y="97"/>
                  </a:lnTo>
                  <a:lnTo>
                    <a:pt x="24" y="93"/>
                  </a:lnTo>
                  <a:lnTo>
                    <a:pt x="24" y="90"/>
                  </a:lnTo>
                  <a:lnTo>
                    <a:pt x="13" y="77"/>
                  </a:lnTo>
                  <a:lnTo>
                    <a:pt x="13" y="57"/>
                  </a:lnTo>
                  <a:lnTo>
                    <a:pt x="9" y="53"/>
                  </a:lnTo>
                  <a:lnTo>
                    <a:pt x="0" y="49"/>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1" name="Google Shape;513;p32">
              <a:extLst>
                <a:ext uri="{FF2B5EF4-FFF2-40B4-BE49-F238E27FC236}">
                  <a16:creationId xmlns:a16="http://schemas.microsoft.com/office/drawing/2014/main" id="{66ED7650-86D3-385E-F7B7-80889D2BAB61}"/>
                </a:ext>
              </a:extLst>
            </p:cNvPr>
            <p:cNvSpPr/>
            <p:nvPr/>
          </p:nvSpPr>
          <p:spPr>
            <a:xfrm>
              <a:off x="8022202" y="3362365"/>
              <a:ext cx="747758" cy="947809"/>
            </a:xfrm>
            <a:custGeom>
              <a:avLst/>
              <a:gdLst/>
              <a:ahLst/>
              <a:cxnLst/>
              <a:rect l="l" t="t" r="r" b="b"/>
              <a:pathLst>
                <a:path w="1158" h="1548" extrusionOk="0">
                  <a:moveTo>
                    <a:pt x="0" y="949"/>
                  </a:moveTo>
                  <a:lnTo>
                    <a:pt x="2" y="985"/>
                  </a:lnTo>
                  <a:lnTo>
                    <a:pt x="6" y="1031"/>
                  </a:lnTo>
                  <a:lnTo>
                    <a:pt x="98" y="1031"/>
                  </a:lnTo>
                  <a:lnTo>
                    <a:pt x="116" y="1035"/>
                  </a:lnTo>
                  <a:lnTo>
                    <a:pt x="116" y="1009"/>
                  </a:lnTo>
                  <a:lnTo>
                    <a:pt x="87" y="993"/>
                  </a:lnTo>
                  <a:lnTo>
                    <a:pt x="83" y="910"/>
                  </a:lnTo>
                  <a:lnTo>
                    <a:pt x="88" y="907"/>
                  </a:lnTo>
                  <a:lnTo>
                    <a:pt x="171" y="930"/>
                  </a:lnTo>
                  <a:lnTo>
                    <a:pt x="167" y="972"/>
                  </a:lnTo>
                  <a:lnTo>
                    <a:pt x="138" y="987"/>
                  </a:lnTo>
                  <a:lnTo>
                    <a:pt x="142" y="1018"/>
                  </a:lnTo>
                  <a:lnTo>
                    <a:pt x="134" y="1020"/>
                  </a:lnTo>
                  <a:lnTo>
                    <a:pt x="134" y="1024"/>
                  </a:lnTo>
                  <a:lnTo>
                    <a:pt x="140" y="1042"/>
                  </a:lnTo>
                  <a:lnTo>
                    <a:pt x="134" y="1117"/>
                  </a:lnTo>
                  <a:lnTo>
                    <a:pt x="149" y="1106"/>
                  </a:lnTo>
                  <a:lnTo>
                    <a:pt x="156" y="1073"/>
                  </a:lnTo>
                  <a:lnTo>
                    <a:pt x="156" y="1060"/>
                  </a:lnTo>
                  <a:lnTo>
                    <a:pt x="165" y="1037"/>
                  </a:lnTo>
                  <a:lnTo>
                    <a:pt x="173" y="982"/>
                  </a:lnTo>
                  <a:lnTo>
                    <a:pt x="180" y="980"/>
                  </a:lnTo>
                  <a:lnTo>
                    <a:pt x="193" y="987"/>
                  </a:lnTo>
                  <a:lnTo>
                    <a:pt x="218" y="993"/>
                  </a:lnTo>
                  <a:lnTo>
                    <a:pt x="218" y="998"/>
                  </a:lnTo>
                  <a:lnTo>
                    <a:pt x="228" y="1004"/>
                  </a:lnTo>
                  <a:lnTo>
                    <a:pt x="218" y="1046"/>
                  </a:lnTo>
                  <a:lnTo>
                    <a:pt x="200" y="1104"/>
                  </a:lnTo>
                  <a:lnTo>
                    <a:pt x="200" y="1156"/>
                  </a:lnTo>
                  <a:lnTo>
                    <a:pt x="239" y="1161"/>
                  </a:lnTo>
                  <a:lnTo>
                    <a:pt x="250" y="1159"/>
                  </a:lnTo>
                  <a:lnTo>
                    <a:pt x="255" y="1152"/>
                  </a:lnTo>
                  <a:lnTo>
                    <a:pt x="264" y="1143"/>
                  </a:lnTo>
                  <a:lnTo>
                    <a:pt x="273" y="1121"/>
                  </a:lnTo>
                  <a:lnTo>
                    <a:pt x="273" y="1106"/>
                  </a:lnTo>
                  <a:lnTo>
                    <a:pt x="270" y="1092"/>
                  </a:lnTo>
                  <a:lnTo>
                    <a:pt x="270" y="1068"/>
                  </a:lnTo>
                  <a:lnTo>
                    <a:pt x="295" y="1044"/>
                  </a:lnTo>
                  <a:lnTo>
                    <a:pt x="305" y="1042"/>
                  </a:lnTo>
                  <a:lnTo>
                    <a:pt x="347" y="1042"/>
                  </a:lnTo>
                  <a:lnTo>
                    <a:pt x="361" y="1049"/>
                  </a:lnTo>
                  <a:lnTo>
                    <a:pt x="371" y="1051"/>
                  </a:lnTo>
                  <a:lnTo>
                    <a:pt x="387" y="1060"/>
                  </a:lnTo>
                  <a:lnTo>
                    <a:pt x="389" y="1084"/>
                  </a:lnTo>
                  <a:lnTo>
                    <a:pt x="385" y="1101"/>
                  </a:lnTo>
                  <a:lnTo>
                    <a:pt x="363" y="1137"/>
                  </a:lnTo>
                  <a:lnTo>
                    <a:pt x="356" y="1176"/>
                  </a:lnTo>
                  <a:lnTo>
                    <a:pt x="350" y="1187"/>
                  </a:lnTo>
                  <a:lnTo>
                    <a:pt x="354" y="1203"/>
                  </a:lnTo>
                  <a:lnTo>
                    <a:pt x="341" y="1223"/>
                  </a:lnTo>
                  <a:lnTo>
                    <a:pt x="334" y="1225"/>
                  </a:lnTo>
                  <a:lnTo>
                    <a:pt x="325" y="1225"/>
                  </a:lnTo>
                  <a:lnTo>
                    <a:pt x="323" y="1223"/>
                  </a:lnTo>
                  <a:lnTo>
                    <a:pt x="295" y="1236"/>
                  </a:lnTo>
                  <a:lnTo>
                    <a:pt x="264" y="1275"/>
                  </a:lnTo>
                  <a:lnTo>
                    <a:pt x="248" y="1273"/>
                  </a:lnTo>
                  <a:lnTo>
                    <a:pt x="235" y="1275"/>
                  </a:lnTo>
                  <a:lnTo>
                    <a:pt x="224" y="1267"/>
                  </a:lnTo>
                  <a:lnTo>
                    <a:pt x="217" y="1278"/>
                  </a:lnTo>
                  <a:lnTo>
                    <a:pt x="224" y="1304"/>
                  </a:lnTo>
                  <a:lnTo>
                    <a:pt x="220" y="1319"/>
                  </a:lnTo>
                  <a:lnTo>
                    <a:pt x="211" y="1315"/>
                  </a:lnTo>
                  <a:lnTo>
                    <a:pt x="207" y="1308"/>
                  </a:lnTo>
                  <a:lnTo>
                    <a:pt x="204" y="1313"/>
                  </a:lnTo>
                  <a:lnTo>
                    <a:pt x="209" y="1328"/>
                  </a:lnTo>
                  <a:lnTo>
                    <a:pt x="207" y="1346"/>
                  </a:lnTo>
                  <a:lnTo>
                    <a:pt x="204" y="1352"/>
                  </a:lnTo>
                  <a:lnTo>
                    <a:pt x="209" y="1355"/>
                  </a:lnTo>
                  <a:lnTo>
                    <a:pt x="218" y="1363"/>
                  </a:lnTo>
                  <a:lnTo>
                    <a:pt x="200" y="1385"/>
                  </a:lnTo>
                  <a:lnTo>
                    <a:pt x="193" y="1372"/>
                  </a:lnTo>
                  <a:lnTo>
                    <a:pt x="187" y="1390"/>
                  </a:lnTo>
                  <a:lnTo>
                    <a:pt x="180" y="1386"/>
                  </a:lnTo>
                  <a:lnTo>
                    <a:pt x="165" y="1399"/>
                  </a:lnTo>
                  <a:lnTo>
                    <a:pt x="165" y="1414"/>
                  </a:lnTo>
                  <a:lnTo>
                    <a:pt x="151" y="1432"/>
                  </a:lnTo>
                  <a:lnTo>
                    <a:pt x="143" y="1476"/>
                  </a:lnTo>
                  <a:lnTo>
                    <a:pt x="140" y="1484"/>
                  </a:lnTo>
                  <a:lnTo>
                    <a:pt x="165" y="1491"/>
                  </a:lnTo>
                  <a:lnTo>
                    <a:pt x="211" y="1487"/>
                  </a:lnTo>
                  <a:lnTo>
                    <a:pt x="215" y="1504"/>
                  </a:lnTo>
                  <a:lnTo>
                    <a:pt x="218" y="1511"/>
                  </a:lnTo>
                  <a:lnTo>
                    <a:pt x="301" y="1526"/>
                  </a:lnTo>
                  <a:lnTo>
                    <a:pt x="310" y="1544"/>
                  </a:lnTo>
                  <a:lnTo>
                    <a:pt x="350" y="1542"/>
                  </a:lnTo>
                  <a:lnTo>
                    <a:pt x="367" y="1535"/>
                  </a:lnTo>
                  <a:lnTo>
                    <a:pt x="402" y="1548"/>
                  </a:lnTo>
                  <a:lnTo>
                    <a:pt x="422" y="1548"/>
                  </a:lnTo>
                  <a:lnTo>
                    <a:pt x="422" y="1529"/>
                  </a:lnTo>
                  <a:lnTo>
                    <a:pt x="415" y="1489"/>
                  </a:lnTo>
                  <a:lnTo>
                    <a:pt x="425" y="1473"/>
                  </a:lnTo>
                  <a:lnTo>
                    <a:pt x="449" y="1480"/>
                  </a:lnTo>
                  <a:lnTo>
                    <a:pt x="479" y="1482"/>
                  </a:lnTo>
                  <a:lnTo>
                    <a:pt x="495" y="1480"/>
                  </a:lnTo>
                  <a:lnTo>
                    <a:pt x="502" y="1463"/>
                  </a:lnTo>
                  <a:lnTo>
                    <a:pt x="535" y="1456"/>
                  </a:lnTo>
                  <a:lnTo>
                    <a:pt x="541" y="1432"/>
                  </a:lnTo>
                  <a:lnTo>
                    <a:pt x="550" y="1427"/>
                  </a:lnTo>
                  <a:lnTo>
                    <a:pt x="557" y="1434"/>
                  </a:lnTo>
                  <a:lnTo>
                    <a:pt x="561" y="1456"/>
                  </a:lnTo>
                  <a:lnTo>
                    <a:pt x="565" y="1454"/>
                  </a:lnTo>
                  <a:lnTo>
                    <a:pt x="570" y="1427"/>
                  </a:lnTo>
                  <a:lnTo>
                    <a:pt x="570" y="1397"/>
                  </a:lnTo>
                  <a:lnTo>
                    <a:pt x="563" y="1386"/>
                  </a:lnTo>
                  <a:lnTo>
                    <a:pt x="550" y="1383"/>
                  </a:lnTo>
                  <a:lnTo>
                    <a:pt x="532" y="1368"/>
                  </a:lnTo>
                  <a:lnTo>
                    <a:pt x="524" y="1352"/>
                  </a:lnTo>
                  <a:lnTo>
                    <a:pt x="506" y="1344"/>
                  </a:lnTo>
                  <a:lnTo>
                    <a:pt x="473" y="1313"/>
                  </a:lnTo>
                  <a:lnTo>
                    <a:pt x="466" y="1291"/>
                  </a:lnTo>
                  <a:lnTo>
                    <a:pt x="464" y="1236"/>
                  </a:lnTo>
                  <a:lnTo>
                    <a:pt x="469" y="1214"/>
                  </a:lnTo>
                  <a:lnTo>
                    <a:pt x="480" y="1189"/>
                  </a:lnTo>
                  <a:lnTo>
                    <a:pt x="506" y="1168"/>
                  </a:lnTo>
                  <a:lnTo>
                    <a:pt x="543" y="1152"/>
                  </a:lnTo>
                  <a:lnTo>
                    <a:pt x="561" y="1136"/>
                  </a:lnTo>
                  <a:lnTo>
                    <a:pt x="570" y="1125"/>
                  </a:lnTo>
                  <a:lnTo>
                    <a:pt x="587" y="1099"/>
                  </a:lnTo>
                  <a:lnTo>
                    <a:pt x="596" y="1104"/>
                  </a:lnTo>
                  <a:lnTo>
                    <a:pt x="603" y="1104"/>
                  </a:lnTo>
                  <a:lnTo>
                    <a:pt x="623" y="1092"/>
                  </a:lnTo>
                  <a:lnTo>
                    <a:pt x="640" y="1081"/>
                  </a:lnTo>
                  <a:lnTo>
                    <a:pt x="651" y="1075"/>
                  </a:lnTo>
                  <a:lnTo>
                    <a:pt x="666" y="1075"/>
                  </a:lnTo>
                  <a:lnTo>
                    <a:pt x="671" y="1066"/>
                  </a:lnTo>
                  <a:lnTo>
                    <a:pt x="680" y="1059"/>
                  </a:lnTo>
                  <a:lnTo>
                    <a:pt x="695" y="1038"/>
                  </a:lnTo>
                  <a:lnTo>
                    <a:pt x="702" y="1031"/>
                  </a:lnTo>
                  <a:lnTo>
                    <a:pt x="708" y="1035"/>
                  </a:lnTo>
                  <a:lnTo>
                    <a:pt x="731" y="1060"/>
                  </a:lnTo>
                  <a:lnTo>
                    <a:pt x="761" y="1075"/>
                  </a:lnTo>
                  <a:lnTo>
                    <a:pt x="761" y="1088"/>
                  </a:lnTo>
                  <a:lnTo>
                    <a:pt x="768" y="1099"/>
                  </a:lnTo>
                  <a:lnTo>
                    <a:pt x="777" y="1110"/>
                  </a:lnTo>
                  <a:lnTo>
                    <a:pt x="794" y="1130"/>
                  </a:lnTo>
                  <a:lnTo>
                    <a:pt x="801" y="1148"/>
                  </a:lnTo>
                  <a:lnTo>
                    <a:pt x="796" y="1163"/>
                  </a:lnTo>
                  <a:lnTo>
                    <a:pt x="801" y="1176"/>
                  </a:lnTo>
                  <a:lnTo>
                    <a:pt x="819" y="1179"/>
                  </a:lnTo>
                  <a:lnTo>
                    <a:pt x="834" y="1200"/>
                  </a:lnTo>
                  <a:lnTo>
                    <a:pt x="847" y="1207"/>
                  </a:lnTo>
                  <a:lnTo>
                    <a:pt x="854" y="1209"/>
                  </a:lnTo>
                  <a:lnTo>
                    <a:pt x="873" y="1200"/>
                  </a:lnTo>
                  <a:lnTo>
                    <a:pt x="884" y="1196"/>
                  </a:lnTo>
                  <a:lnTo>
                    <a:pt x="893" y="1196"/>
                  </a:lnTo>
                  <a:lnTo>
                    <a:pt x="911" y="1209"/>
                  </a:lnTo>
                  <a:lnTo>
                    <a:pt x="937" y="1220"/>
                  </a:lnTo>
                  <a:lnTo>
                    <a:pt x="953" y="1244"/>
                  </a:lnTo>
                  <a:lnTo>
                    <a:pt x="964" y="1249"/>
                  </a:lnTo>
                  <a:lnTo>
                    <a:pt x="992" y="1249"/>
                  </a:lnTo>
                  <a:lnTo>
                    <a:pt x="1006" y="1234"/>
                  </a:lnTo>
                  <a:lnTo>
                    <a:pt x="1010" y="1220"/>
                  </a:lnTo>
                  <a:lnTo>
                    <a:pt x="1032" y="1176"/>
                  </a:lnTo>
                  <a:lnTo>
                    <a:pt x="1034" y="1132"/>
                  </a:lnTo>
                  <a:lnTo>
                    <a:pt x="1037" y="1115"/>
                  </a:lnTo>
                  <a:lnTo>
                    <a:pt x="1039" y="1077"/>
                  </a:lnTo>
                  <a:lnTo>
                    <a:pt x="1037" y="1073"/>
                  </a:lnTo>
                  <a:lnTo>
                    <a:pt x="1032" y="1066"/>
                  </a:lnTo>
                  <a:lnTo>
                    <a:pt x="1023" y="1057"/>
                  </a:lnTo>
                  <a:lnTo>
                    <a:pt x="1008" y="1037"/>
                  </a:lnTo>
                  <a:lnTo>
                    <a:pt x="1008" y="1018"/>
                  </a:lnTo>
                  <a:lnTo>
                    <a:pt x="1015" y="1013"/>
                  </a:lnTo>
                  <a:lnTo>
                    <a:pt x="1032" y="998"/>
                  </a:lnTo>
                  <a:lnTo>
                    <a:pt x="1037" y="971"/>
                  </a:lnTo>
                  <a:lnTo>
                    <a:pt x="1032" y="949"/>
                  </a:lnTo>
                  <a:lnTo>
                    <a:pt x="1032" y="938"/>
                  </a:lnTo>
                  <a:lnTo>
                    <a:pt x="1026" y="927"/>
                  </a:lnTo>
                  <a:lnTo>
                    <a:pt x="1017" y="927"/>
                  </a:lnTo>
                  <a:lnTo>
                    <a:pt x="1006" y="918"/>
                  </a:lnTo>
                  <a:lnTo>
                    <a:pt x="990" y="899"/>
                  </a:lnTo>
                  <a:lnTo>
                    <a:pt x="977" y="897"/>
                  </a:lnTo>
                  <a:lnTo>
                    <a:pt x="971" y="932"/>
                  </a:lnTo>
                  <a:lnTo>
                    <a:pt x="957" y="949"/>
                  </a:lnTo>
                  <a:lnTo>
                    <a:pt x="929" y="978"/>
                  </a:lnTo>
                  <a:lnTo>
                    <a:pt x="922" y="989"/>
                  </a:lnTo>
                  <a:lnTo>
                    <a:pt x="906" y="989"/>
                  </a:lnTo>
                  <a:lnTo>
                    <a:pt x="880" y="978"/>
                  </a:lnTo>
                  <a:lnTo>
                    <a:pt x="876" y="980"/>
                  </a:lnTo>
                  <a:lnTo>
                    <a:pt x="876" y="1004"/>
                  </a:lnTo>
                  <a:lnTo>
                    <a:pt x="863" y="1009"/>
                  </a:lnTo>
                  <a:lnTo>
                    <a:pt x="854" y="994"/>
                  </a:lnTo>
                  <a:lnTo>
                    <a:pt x="847" y="967"/>
                  </a:lnTo>
                  <a:lnTo>
                    <a:pt x="807" y="934"/>
                  </a:lnTo>
                  <a:lnTo>
                    <a:pt x="790" y="925"/>
                  </a:lnTo>
                  <a:lnTo>
                    <a:pt x="777" y="908"/>
                  </a:lnTo>
                  <a:lnTo>
                    <a:pt x="763" y="910"/>
                  </a:lnTo>
                  <a:lnTo>
                    <a:pt x="748" y="903"/>
                  </a:lnTo>
                  <a:lnTo>
                    <a:pt x="746" y="899"/>
                  </a:lnTo>
                  <a:lnTo>
                    <a:pt x="739" y="899"/>
                  </a:lnTo>
                  <a:lnTo>
                    <a:pt x="709" y="868"/>
                  </a:lnTo>
                  <a:lnTo>
                    <a:pt x="706" y="852"/>
                  </a:lnTo>
                  <a:lnTo>
                    <a:pt x="695" y="839"/>
                  </a:lnTo>
                  <a:lnTo>
                    <a:pt x="695" y="762"/>
                  </a:lnTo>
                  <a:lnTo>
                    <a:pt x="691" y="749"/>
                  </a:lnTo>
                  <a:lnTo>
                    <a:pt x="678" y="742"/>
                  </a:lnTo>
                  <a:lnTo>
                    <a:pt x="664" y="740"/>
                  </a:lnTo>
                  <a:lnTo>
                    <a:pt x="658" y="725"/>
                  </a:lnTo>
                  <a:lnTo>
                    <a:pt x="662" y="720"/>
                  </a:lnTo>
                  <a:lnTo>
                    <a:pt x="680" y="703"/>
                  </a:lnTo>
                  <a:lnTo>
                    <a:pt x="695" y="694"/>
                  </a:lnTo>
                  <a:lnTo>
                    <a:pt x="700" y="685"/>
                  </a:lnTo>
                  <a:lnTo>
                    <a:pt x="720" y="676"/>
                  </a:lnTo>
                  <a:lnTo>
                    <a:pt x="750" y="665"/>
                  </a:lnTo>
                  <a:lnTo>
                    <a:pt x="783" y="659"/>
                  </a:lnTo>
                  <a:lnTo>
                    <a:pt x="819" y="652"/>
                  </a:lnTo>
                  <a:lnTo>
                    <a:pt x="862" y="637"/>
                  </a:lnTo>
                  <a:lnTo>
                    <a:pt x="873" y="632"/>
                  </a:lnTo>
                  <a:lnTo>
                    <a:pt x="955" y="533"/>
                  </a:lnTo>
                  <a:lnTo>
                    <a:pt x="970" y="507"/>
                  </a:lnTo>
                  <a:lnTo>
                    <a:pt x="1037" y="438"/>
                  </a:lnTo>
                  <a:lnTo>
                    <a:pt x="1039" y="430"/>
                  </a:lnTo>
                  <a:lnTo>
                    <a:pt x="1026" y="383"/>
                  </a:lnTo>
                  <a:lnTo>
                    <a:pt x="1025" y="364"/>
                  </a:lnTo>
                  <a:lnTo>
                    <a:pt x="1026" y="351"/>
                  </a:lnTo>
                  <a:lnTo>
                    <a:pt x="1034" y="346"/>
                  </a:lnTo>
                  <a:lnTo>
                    <a:pt x="1074" y="350"/>
                  </a:lnTo>
                  <a:lnTo>
                    <a:pt x="1087" y="331"/>
                  </a:lnTo>
                  <a:lnTo>
                    <a:pt x="1087" y="313"/>
                  </a:lnTo>
                  <a:lnTo>
                    <a:pt x="1100" y="278"/>
                  </a:lnTo>
                  <a:lnTo>
                    <a:pt x="1109" y="267"/>
                  </a:lnTo>
                  <a:lnTo>
                    <a:pt x="1136" y="249"/>
                  </a:lnTo>
                  <a:lnTo>
                    <a:pt x="1147" y="242"/>
                  </a:lnTo>
                  <a:lnTo>
                    <a:pt x="1158" y="234"/>
                  </a:lnTo>
                  <a:lnTo>
                    <a:pt x="1151" y="225"/>
                  </a:lnTo>
                  <a:lnTo>
                    <a:pt x="1144" y="220"/>
                  </a:lnTo>
                  <a:lnTo>
                    <a:pt x="1144" y="207"/>
                  </a:lnTo>
                  <a:lnTo>
                    <a:pt x="1146" y="203"/>
                  </a:lnTo>
                  <a:lnTo>
                    <a:pt x="1138" y="196"/>
                  </a:lnTo>
                  <a:lnTo>
                    <a:pt x="1125" y="203"/>
                  </a:lnTo>
                  <a:lnTo>
                    <a:pt x="1118" y="210"/>
                  </a:lnTo>
                  <a:lnTo>
                    <a:pt x="1094" y="209"/>
                  </a:lnTo>
                  <a:lnTo>
                    <a:pt x="1067" y="192"/>
                  </a:lnTo>
                  <a:lnTo>
                    <a:pt x="1034" y="139"/>
                  </a:lnTo>
                  <a:lnTo>
                    <a:pt x="1010" y="106"/>
                  </a:lnTo>
                  <a:lnTo>
                    <a:pt x="1006" y="106"/>
                  </a:lnTo>
                  <a:lnTo>
                    <a:pt x="997" y="113"/>
                  </a:lnTo>
                  <a:lnTo>
                    <a:pt x="960" y="115"/>
                  </a:lnTo>
                  <a:lnTo>
                    <a:pt x="949" y="119"/>
                  </a:lnTo>
                  <a:lnTo>
                    <a:pt x="938" y="130"/>
                  </a:lnTo>
                  <a:lnTo>
                    <a:pt x="926" y="123"/>
                  </a:lnTo>
                  <a:lnTo>
                    <a:pt x="917" y="123"/>
                  </a:lnTo>
                  <a:lnTo>
                    <a:pt x="906" y="115"/>
                  </a:lnTo>
                  <a:lnTo>
                    <a:pt x="906" y="102"/>
                  </a:lnTo>
                  <a:lnTo>
                    <a:pt x="906" y="91"/>
                  </a:lnTo>
                  <a:lnTo>
                    <a:pt x="900" y="84"/>
                  </a:lnTo>
                  <a:lnTo>
                    <a:pt x="900" y="77"/>
                  </a:lnTo>
                  <a:lnTo>
                    <a:pt x="900" y="73"/>
                  </a:lnTo>
                  <a:lnTo>
                    <a:pt x="887" y="80"/>
                  </a:lnTo>
                  <a:lnTo>
                    <a:pt x="876" y="82"/>
                  </a:lnTo>
                  <a:lnTo>
                    <a:pt x="871" y="82"/>
                  </a:lnTo>
                  <a:lnTo>
                    <a:pt x="867" y="77"/>
                  </a:lnTo>
                  <a:lnTo>
                    <a:pt x="862" y="58"/>
                  </a:lnTo>
                  <a:lnTo>
                    <a:pt x="860" y="51"/>
                  </a:lnTo>
                  <a:lnTo>
                    <a:pt x="841" y="44"/>
                  </a:lnTo>
                  <a:lnTo>
                    <a:pt x="819" y="44"/>
                  </a:lnTo>
                  <a:lnTo>
                    <a:pt x="785" y="25"/>
                  </a:lnTo>
                  <a:lnTo>
                    <a:pt x="768" y="25"/>
                  </a:lnTo>
                  <a:lnTo>
                    <a:pt x="755" y="20"/>
                  </a:lnTo>
                  <a:lnTo>
                    <a:pt x="739" y="16"/>
                  </a:lnTo>
                  <a:lnTo>
                    <a:pt x="709" y="9"/>
                  </a:lnTo>
                  <a:lnTo>
                    <a:pt x="662" y="0"/>
                  </a:lnTo>
                  <a:lnTo>
                    <a:pt x="572" y="13"/>
                  </a:lnTo>
                  <a:lnTo>
                    <a:pt x="554" y="18"/>
                  </a:lnTo>
                  <a:lnTo>
                    <a:pt x="539" y="24"/>
                  </a:lnTo>
                  <a:lnTo>
                    <a:pt x="554" y="47"/>
                  </a:lnTo>
                  <a:lnTo>
                    <a:pt x="572" y="91"/>
                  </a:lnTo>
                  <a:lnTo>
                    <a:pt x="592" y="113"/>
                  </a:lnTo>
                  <a:lnTo>
                    <a:pt x="614" y="163"/>
                  </a:lnTo>
                  <a:lnTo>
                    <a:pt x="622" y="232"/>
                  </a:lnTo>
                  <a:lnTo>
                    <a:pt x="618" y="286"/>
                  </a:lnTo>
                  <a:lnTo>
                    <a:pt x="607" y="295"/>
                  </a:lnTo>
                  <a:lnTo>
                    <a:pt x="587" y="289"/>
                  </a:lnTo>
                  <a:lnTo>
                    <a:pt x="563" y="297"/>
                  </a:lnTo>
                  <a:lnTo>
                    <a:pt x="539" y="297"/>
                  </a:lnTo>
                  <a:lnTo>
                    <a:pt x="515" y="302"/>
                  </a:lnTo>
                  <a:lnTo>
                    <a:pt x="499" y="309"/>
                  </a:lnTo>
                  <a:lnTo>
                    <a:pt x="477" y="298"/>
                  </a:lnTo>
                  <a:lnTo>
                    <a:pt x="422" y="298"/>
                  </a:lnTo>
                  <a:lnTo>
                    <a:pt x="387" y="286"/>
                  </a:lnTo>
                  <a:lnTo>
                    <a:pt x="356" y="282"/>
                  </a:lnTo>
                  <a:lnTo>
                    <a:pt x="317" y="275"/>
                  </a:lnTo>
                  <a:lnTo>
                    <a:pt x="284" y="282"/>
                  </a:lnTo>
                  <a:lnTo>
                    <a:pt x="273" y="295"/>
                  </a:lnTo>
                  <a:lnTo>
                    <a:pt x="273" y="319"/>
                  </a:lnTo>
                  <a:lnTo>
                    <a:pt x="264" y="326"/>
                  </a:lnTo>
                  <a:lnTo>
                    <a:pt x="224" y="359"/>
                  </a:lnTo>
                  <a:lnTo>
                    <a:pt x="217" y="370"/>
                  </a:lnTo>
                  <a:lnTo>
                    <a:pt x="196" y="401"/>
                  </a:lnTo>
                  <a:lnTo>
                    <a:pt x="189" y="401"/>
                  </a:lnTo>
                  <a:lnTo>
                    <a:pt x="147" y="421"/>
                  </a:lnTo>
                  <a:lnTo>
                    <a:pt x="142" y="430"/>
                  </a:lnTo>
                  <a:lnTo>
                    <a:pt x="123" y="485"/>
                  </a:lnTo>
                  <a:lnTo>
                    <a:pt x="131" y="518"/>
                  </a:lnTo>
                  <a:lnTo>
                    <a:pt x="123" y="544"/>
                  </a:lnTo>
                  <a:lnTo>
                    <a:pt x="138" y="566"/>
                  </a:lnTo>
                  <a:lnTo>
                    <a:pt x="132" y="573"/>
                  </a:lnTo>
                  <a:lnTo>
                    <a:pt x="94" y="575"/>
                  </a:lnTo>
                  <a:lnTo>
                    <a:pt x="87" y="582"/>
                  </a:lnTo>
                  <a:lnTo>
                    <a:pt x="87" y="604"/>
                  </a:lnTo>
                  <a:lnTo>
                    <a:pt x="50" y="619"/>
                  </a:lnTo>
                  <a:lnTo>
                    <a:pt x="46" y="628"/>
                  </a:lnTo>
                  <a:lnTo>
                    <a:pt x="32" y="678"/>
                  </a:lnTo>
                  <a:lnTo>
                    <a:pt x="32" y="723"/>
                  </a:lnTo>
                  <a:lnTo>
                    <a:pt x="28" y="740"/>
                  </a:lnTo>
                  <a:lnTo>
                    <a:pt x="11" y="756"/>
                  </a:lnTo>
                  <a:lnTo>
                    <a:pt x="0" y="949"/>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2" name="Google Shape;514;p32">
              <a:extLst>
                <a:ext uri="{FF2B5EF4-FFF2-40B4-BE49-F238E27FC236}">
                  <a16:creationId xmlns:a16="http://schemas.microsoft.com/office/drawing/2014/main" id="{6B4E1E4B-6DE8-DA58-56F2-463C8DE159F9}"/>
                </a:ext>
              </a:extLst>
            </p:cNvPr>
            <p:cNvSpPr/>
            <p:nvPr/>
          </p:nvSpPr>
          <p:spPr>
            <a:xfrm>
              <a:off x="8022202" y="3362365"/>
              <a:ext cx="747758" cy="947809"/>
            </a:xfrm>
            <a:custGeom>
              <a:avLst/>
              <a:gdLst/>
              <a:ahLst/>
              <a:cxnLst/>
              <a:rect l="l" t="t" r="r" b="b"/>
              <a:pathLst>
                <a:path w="1158" h="1548" extrusionOk="0">
                  <a:moveTo>
                    <a:pt x="0" y="949"/>
                  </a:moveTo>
                  <a:lnTo>
                    <a:pt x="2" y="985"/>
                  </a:lnTo>
                  <a:lnTo>
                    <a:pt x="6" y="1031"/>
                  </a:lnTo>
                  <a:lnTo>
                    <a:pt x="98" y="1031"/>
                  </a:lnTo>
                  <a:lnTo>
                    <a:pt x="116" y="1035"/>
                  </a:lnTo>
                  <a:lnTo>
                    <a:pt x="116" y="1009"/>
                  </a:lnTo>
                  <a:lnTo>
                    <a:pt x="87" y="993"/>
                  </a:lnTo>
                  <a:lnTo>
                    <a:pt x="83" y="910"/>
                  </a:lnTo>
                  <a:lnTo>
                    <a:pt x="88" y="907"/>
                  </a:lnTo>
                  <a:lnTo>
                    <a:pt x="171" y="930"/>
                  </a:lnTo>
                  <a:lnTo>
                    <a:pt x="167" y="972"/>
                  </a:lnTo>
                  <a:lnTo>
                    <a:pt x="138" y="987"/>
                  </a:lnTo>
                  <a:lnTo>
                    <a:pt x="142" y="1018"/>
                  </a:lnTo>
                  <a:lnTo>
                    <a:pt x="134" y="1020"/>
                  </a:lnTo>
                  <a:lnTo>
                    <a:pt x="134" y="1024"/>
                  </a:lnTo>
                  <a:lnTo>
                    <a:pt x="140" y="1042"/>
                  </a:lnTo>
                  <a:lnTo>
                    <a:pt x="134" y="1117"/>
                  </a:lnTo>
                  <a:lnTo>
                    <a:pt x="149" y="1106"/>
                  </a:lnTo>
                  <a:lnTo>
                    <a:pt x="156" y="1073"/>
                  </a:lnTo>
                  <a:lnTo>
                    <a:pt x="156" y="1060"/>
                  </a:lnTo>
                  <a:lnTo>
                    <a:pt x="165" y="1037"/>
                  </a:lnTo>
                  <a:lnTo>
                    <a:pt x="173" y="982"/>
                  </a:lnTo>
                  <a:lnTo>
                    <a:pt x="180" y="980"/>
                  </a:lnTo>
                  <a:lnTo>
                    <a:pt x="193" y="987"/>
                  </a:lnTo>
                  <a:lnTo>
                    <a:pt x="218" y="993"/>
                  </a:lnTo>
                  <a:lnTo>
                    <a:pt x="218" y="998"/>
                  </a:lnTo>
                  <a:lnTo>
                    <a:pt x="228" y="1004"/>
                  </a:lnTo>
                  <a:lnTo>
                    <a:pt x="218" y="1046"/>
                  </a:lnTo>
                  <a:lnTo>
                    <a:pt x="200" y="1104"/>
                  </a:lnTo>
                  <a:lnTo>
                    <a:pt x="200" y="1156"/>
                  </a:lnTo>
                  <a:lnTo>
                    <a:pt x="239" y="1161"/>
                  </a:lnTo>
                  <a:lnTo>
                    <a:pt x="250" y="1159"/>
                  </a:lnTo>
                  <a:lnTo>
                    <a:pt x="255" y="1152"/>
                  </a:lnTo>
                  <a:lnTo>
                    <a:pt x="264" y="1143"/>
                  </a:lnTo>
                  <a:lnTo>
                    <a:pt x="273" y="1121"/>
                  </a:lnTo>
                  <a:lnTo>
                    <a:pt x="273" y="1106"/>
                  </a:lnTo>
                  <a:lnTo>
                    <a:pt x="270" y="1092"/>
                  </a:lnTo>
                  <a:lnTo>
                    <a:pt x="270" y="1068"/>
                  </a:lnTo>
                  <a:lnTo>
                    <a:pt x="295" y="1044"/>
                  </a:lnTo>
                  <a:lnTo>
                    <a:pt x="305" y="1042"/>
                  </a:lnTo>
                  <a:lnTo>
                    <a:pt x="347" y="1042"/>
                  </a:lnTo>
                  <a:lnTo>
                    <a:pt x="361" y="1049"/>
                  </a:lnTo>
                  <a:lnTo>
                    <a:pt x="371" y="1051"/>
                  </a:lnTo>
                  <a:lnTo>
                    <a:pt x="387" y="1060"/>
                  </a:lnTo>
                  <a:lnTo>
                    <a:pt x="389" y="1084"/>
                  </a:lnTo>
                  <a:lnTo>
                    <a:pt x="385" y="1101"/>
                  </a:lnTo>
                  <a:lnTo>
                    <a:pt x="363" y="1137"/>
                  </a:lnTo>
                  <a:lnTo>
                    <a:pt x="356" y="1176"/>
                  </a:lnTo>
                  <a:lnTo>
                    <a:pt x="350" y="1187"/>
                  </a:lnTo>
                  <a:lnTo>
                    <a:pt x="354" y="1203"/>
                  </a:lnTo>
                  <a:lnTo>
                    <a:pt x="341" y="1223"/>
                  </a:lnTo>
                  <a:lnTo>
                    <a:pt x="334" y="1225"/>
                  </a:lnTo>
                  <a:lnTo>
                    <a:pt x="325" y="1225"/>
                  </a:lnTo>
                  <a:lnTo>
                    <a:pt x="323" y="1223"/>
                  </a:lnTo>
                  <a:lnTo>
                    <a:pt x="295" y="1236"/>
                  </a:lnTo>
                  <a:lnTo>
                    <a:pt x="264" y="1275"/>
                  </a:lnTo>
                  <a:lnTo>
                    <a:pt x="248" y="1273"/>
                  </a:lnTo>
                  <a:lnTo>
                    <a:pt x="235" y="1275"/>
                  </a:lnTo>
                  <a:lnTo>
                    <a:pt x="224" y="1267"/>
                  </a:lnTo>
                  <a:lnTo>
                    <a:pt x="217" y="1278"/>
                  </a:lnTo>
                  <a:lnTo>
                    <a:pt x="224" y="1304"/>
                  </a:lnTo>
                  <a:lnTo>
                    <a:pt x="220" y="1319"/>
                  </a:lnTo>
                  <a:lnTo>
                    <a:pt x="211" y="1315"/>
                  </a:lnTo>
                  <a:lnTo>
                    <a:pt x="207" y="1308"/>
                  </a:lnTo>
                  <a:lnTo>
                    <a:pt x="204" y="1313"/>
                  </a:lnTo>
                  <a:lnTo>
                    <a:pt x="209" y="1328"/>
                  </a:lnTo>
                  <a:lnTo>
                    <a:pt x="207" y="1346"/>
                  </a:lnTo>
                  <a:lnTo>
                    <a:pt x="204" y="1352"/>
                  </a:lnTo>
                  <a:lnTo>
                    <a:pt x="209" y="1355"/>
                  </a:lnTo>
                  <a:lnTo>
                    <a:pt x="218" y="1363"/>
                  </a:lnTo>
                  <a:lnTo>
                    <a:pt x="200" y="1385"/>
                  </a:lnTo>
                  <a:lnTo>
                    <a:pt x="193" y="1372"/>
                  </a:lnTo>
                  <a:lnTo>
                    <a:pt x="187" y="1390"/>
                  </a:lnTo>
                  <a:lnTo>
                    <a:pt x="180" y="1386"/>
                  </a:lnTo>
                  <a:lnTo>
                    <a:pt x="165" y="1399"/>
                  </a:lnTo>
                  <a:lnTo>
                    <a:pt x="165" y="1414"/>
                  </a:lnTo>
                  <a:lnTo>
                    <a:pt x="151" y="1432"/>
                  </a:lnTo>
                  <a:lnTo>
                    <a:pt x="143" y="1476"/>
                  </a:lnTo>
                  <a:lnTo>
                    <a:pt x="140" y="1484"/>
                  </a:lnTo>
                  <a:lnTo>
                    <a:pt x="165" y="1491"/>
                  </a:lnTo>
                  <a:lnTo>
                    <a:pt x="211" y="1487"/>
                  </a:lnTo>
                  <a:lnTo>
                    <a:pt x="215" y="1504"/>
                  </a:lnTo>
                  <a:lnTo>
                    <a:pt x="218" y="1511"/>
                  </a:lnTo>
                  <a:lnTo>
                    <a:pt x="301" y="1526"/>
                  </a:lnTo>
                  <a:lnTo>
                    <a:pt x="310" y="1544"/>
                  </a:lnTo>
                  <a:lnTo>
                    <a:pt x="350" y="1542"/>
                  </a:lnTo>
                  <a:lnTo>
                    <a:pt x="367" y="1535"/>
                  </a:lnTo>
                  <a:lnTo>
                    <a:pt x="402" y="1548"/>
                  </a:lnTo>
                  <a:lnTo>
                    <a:pt x="422" y="1548"/>
                  </a:lnTo>
                  <a:lnTo>
                    <a:pt x="422" y="1529"/>
                  </a:lnTo>
                  <a:lnTo>
                    <a:pt x="415" y="1489"/>
                  </a:lnTo>
                  <a:lnTo>
                    <a:pt x="425" y="1473"/>
                  </a:lnTo>
                  <a:lnTo>
                    <a:pt x="449" y="1480"/>
                  </a:lnTo>
                  <a:lnTo>
                    <a:pt x="479" y="1482"/>
                  </a:lnTo>
                  <a:lnTo>
                    <a:pt x="495" y="1480"/>
                  </a:lnTo>
                  <a:lnTo>
                    <a:pt x="502" y="1463"/>
                  </a:lnTo>
                  <a:lnTo>
                    <a:pt x="535" y="1456"/>
                  </a:lnTo>
                  <a:lnTo>
                    <a:pt x="541" y="1432"/>
                  </a:lnTo>
                  <a:lnTo>
                    <a:pt x="550" y="1427"/>
                  </a:lnTo>
                  <a:lnTo>
                    <a:pt x="557" y="1434"/>
                  </a:lnTo>
                  <a:lnTo>
                    <a:pt x="561" y="1456"/>
                  </a:lnTo>
                  <a:lnTo>
                    <a:pt x="565" y="1454"/>
                  </a:lnTo>
                  <a:lnTo>
                    <a:pt x="570" y="1427"/>
                  </a:lnTo>
                  <a:lnTo>
                    <a:pt x="570" y="1397"/>
                  </a:lnTo>
                  <a:lnTo>
                    <a:pt x="563" y="1386"/>
                  </a:lnTo>
                  <a:lnTo>
                    <a:pt x="550" y="1383"/>
                  </a:lnTo>
                  <a:lnTo>
                    <a:pt x="532" y="1368"/>
                  </a:lnTo>
                  <a:lnTo>
                    <a:pt x="524" y="1352"/>
                  </a:lnTo>
                  <a:lnTo>
                    <a:pt x="506" y="1344"/>
                  </a:lnTo>
                  <a:lnTo>
                    <a:pt x="473" y="1313"/>
                  </a:lnTo>
                  <a:lnTo>
                    <a:pt x="466" y="1291"/>
                  </a:lnTo>
                  <a:lnTo>
                    <a:pt x="464" y="1236"/>
                  </a:lnTo>
                  <a:lnTo>
                    <a:pt x="469" y="1214"/>
                  </a:lnTo>
                  <a:lnTo>
                    <a:pt x="480" y="1189"/>
                  </a:lnTo>
                  <a:lnTo>
                    <a:pt x="506" y="1168"/>
                  </a:lnTo>
                  <a:lnTo>
                    <a:pt x="543" y="1152"/>
                  </a:lnTo>
                  <a:lnTo>
                    <a:pt x="561" y="1136"/>
                  </a:lnTo>
                  <a:lnTo>
                    <a:pt x="570" y="1125"/>
                  </a:lnTo>
                  <a:lnTo>
                    <a:pt x="587" y="1099"/>
                  </a:lnTo>
                  <a:lnTo>
                    <a:pt x="596" y="1104"/>
                  </a:lnTo>
                  <a:lnTo>
                    <a:pt x="603" y="1104"/>
                  </a:lnTo>
                  <a:lnTo>
                    <a:pt x="623" y="1092"/>
                  </a:lnTo>
                  <a:lnTo>
                    <a:pt x="640" y="1081"/>
                  </a:lnTo>
                  <a:lnTo>
                    <a:pt x="651" y="1075"/>
                  </a:lnTo>
                  <a:lnTo>
                    <a:pt x="666" y="1075"/>
                  </a:lnTo>
                  <a:lnTo>
                    <a:pt x="671" y="1066"/>
                  </a:lnTo>
                  <a:lnTo>
                    <a:pt x="680" y="1059"/>
                  </a:lnTo>
                  <a:lnTo>
                    <a:pt x="695" y="1038"/>
                  </a:lnTo>
                  <a:lnTo>
                    <a:pt x="702" y="1031"/>
                  </a:lnTo>
                  <a:lnTo>
                    <a:pt x="708" y="1035"/>
                  </a:lnTo>
                  <a:lnTo>
                    <a:pt x="731" y="1060"/>
                  </a:lnTo>
                  <a:lnTo>
                    <a:pt x="761" y="1075"/>
                  </a:lnTo>
                  <a:lnTo>
                    <a:pt x="761" y="1088"/>
                  </a:lnTo>
                  <a:lnTo>
                    <a:pt x="768" y="1099"/>
                  </a:lnTo>
                  <a:lnTo>
                    <a:pt x="777" y="1110"/>
                  </a:lnTo>
                  <a:lnTo>
                    <a:pt x="794" y="1130"/>
                  </a:lnTo>
                  <a:lnTo>
                    <a:pt x="801" y="1148"/>
                  </a:lnTo>
                  <a:lnTo>
                    <a:pt x="796" y="1163"/>
                  </a:lnTo>
                  <a:lnTo>
                    <a:pt x="801" y="1176"/>
                  </a:lnTo>
                  <a:lnTo>
                    <a:pt x="819" y="1179"/>
                  </a:lnTo>
                  <a:lnTo>
                    <a:pt x="834" y="1200"/>
                  </a:lnTo>
                  <a:lnTo>
                    <a:pt x="847" y="1207"/>
                  </a:lnTo>
                  <a:lnTo>
                    <a:pt x="854" y="1209"/>
                  </a:lnTo>
                  <a:lnTo>
                    <a:pt x="873" y="1200"/>
                  </a:lnTo>
                  <a:lnTo>
                    <a:pt x="884" y="1196"/>
                  </a:lnTo>
                  <a:lnTo>
                    <a:pt x="893" y="1196"/>
                  </a:lnTo>
                  <a:lnTo>
                    <a:pt x="911" y="1209"/>
                  </a:lnTo>
                  <a:lnTo>
                    <a:pt x="937" y="1220"/>
                  </a:lnTo>
                  <a:lnTo>
                    <a:pt x="953" y="1244"/>
                  </a:lnTo>
                  <a:lnTo>
                    <a:pt x="964" y="1249"/>
                  </a:lnTo>
                  <a:lnTo>
                    <a:pt x="992" y="1249"/>
                  </a:lnTo>
                  <a:lnTo>
                    <a:pt x="1006" y="1234"/>
                  </a:lnTo>
                  <a:lnTo>
                    <a:pt x="1010" y="1220"/>
                  </a:lnTo>
                  <a:lnTo>
                    <a:pt x="1032" y="1176"/>
                  </a:lnTo>
                  <a:lnTo>
                    <a:pt x="1034" y="1132"/>
                  </a:lnTo>
                  <a:lnTo>
                    <a:pt x="1037" y="1115"/>
                  </a:lnTo>
                  <a:lnTo>
                    <a:pt x="1039" y="1077"/>
                  </a:lnTo>
                  <a:lnTo>
                    <a:pt x="1037" y="1073"/>
                  </a:lnTo>
                  <a:lnTo>
                    <a:pt x="1032" y="1066"/>
                  </a:lnTo>
                  <a:lnTo>
                    <a:pt x="1023" y="1057"/>
                  </a:lnTo>
                  <a:lnTo>
                    <a:pt x="1008" y="1037"/>
                  </a:lnTo>
                  <a:lnTo>
                    <a:pt x="1008" y="1018"/>
                  </a:lnTo>
                  <a:lnTo>
                    <a:pt x="1015" y="1013"/>
                  </a:lnTo>
                  <a:lnTo>
                    <a:pt x="1032" y="998"/>
                  </a:lnTo>
                  <a:lnTo>
                    <a:pt x="1037" y="971"/>
                  </a:lnTo>
                  <a:lnTo>
                    <a:pt x="1032" y="949"/>
                  </a:lnTo>
                  <a:lnTo>
                    <a:pt x="1032" y="938"/>
                  </a:lnTo>
                  <a:lnTo>
                    <a:pt x="1026" y="927"/>
                  </a:lnTo>
                  <a:lnTo>
                    <a:pt x="1017" y="927"/>
                  </a:lnTo>
                  <a:lnTo>
                    <a:pt x="1006" y="918"/>
                  </a:lnTo>
                  <a:lnTo>
                    <a:pt x="990" y="899"/>
                  </a:lnTo>
                  <a:lnTo>
                    <a:pt x="977" y="897"/>
                  </a:lnTo>
                  <a:lnTo>
                    <a:pt x="971" y="932"/>
                  </a:lnTo>
                  <a:lnTo>
                    <a:pt x="957" y="949"/>
                  </a:lnTo>
                  <a:lnTo>
                    <a:pt x="929" y="978"/>
                  </a:lnTo>
                  <a:lnTo>
                    <a:pt x="922" y="989"/>
                  </a:lnTo>
                  <a:lnTo>
                    <a:pt x="906" y="989"/>
                  </a:lnTo>
                  <a:lnTo>
                    <a:pt x="880" y="978"/>
                  </a:lnTo>
                  <a:lnTo>
                    <a:pt x="876" y="980"/>
                  </a:lnTo>
                  <a:lnTo>
                    <a:pt x="876" y="1004"/>
                  </a:lnTo>
                  <a:lnTo>
                    <a:pt x="863" y="1009"/>
                  </a:lnTo>
                  <a:lnTo>
                    <a:pt x="854" y="994"/>
                  </a:lnTo>
                  <a:lnTo>
                    <a:pt x="847" y="967"/>
                  </a:lnTo>
                  <a:lnTo>
                    <a:pt x="807" y="934"/>
                  </a:lnTo>
                  <a:lnTo>
                    <a:pt x="790" y="925"/>
                  </a:lnTo>
                  <a:lnTo>
                    <a:pt x="777" y="908"/>
                  </a:lnTo>
                  <a:lnTo>
                    <a:pt x="763" y="910"/>
                  </a:lnTo>
                  <a:lnTo>
                    <a:pt x="748" y="903"/>
                  </a:lnTo>
                  <a:lnTo>
                    <a:pt x="746" y="899"/>
                  </a:lnTo>
                  <a:lnTo>
                    <a:pt x="739" y="899"/>
                  </a:lnTo>
                  <a:lnTo>
                    <a:pt x="709" y="868"/>
                  </a:lnTo>
                  <a:lnTo>
                    <a:pt x="706" y="852"/>
                  </a:lnTo>
                  <a:lnTo>
                    <a:pt x="695" y="839"/>
                  </a:lnTo>
                  <a:lnTo>
                    <a:pt x="695" y="762"/>
                  </a:lnTo>
                  <a:lnTo>
                    <a:pt x="691" y="749"/>
                  </a:lnTo>
                  <a:lnTo>
                    <a:pt x="678" y="742"/>
                  </a:lnTo>
                  <a:lnTo>
                    <a:pt x="664" y="740"/>
                  </a:lnTo>
                  <a:lnTo>
                    <a:pt x="658" y="725"/>
                  </a:lnTo>
                  <a:lnTo>
                    <a:pt x="662" y="720"/>
                  </a:lnTo>
                  <a:lnTo>
                    <a:pt x="680" y="703"/>
                  </a:lnTo>
                  <a:lnTo>
                    <a:pt x="695" y="694"/>
                  </a:lnTo>
                  <a:lnTo>
                    <a:pt x="700" y="685"/>
                  </a:lnTo>
                  <a:lnTo>
                    <a:pt x="720" y="676"/>
                  </a:lnTo>
                  <a:lnTo>
                    <a:pt x="750" y="665"/>
                  </a:lnTo>
                  <a:lnTo>
                    <a:pt x="783" y="659"/>
                  </a:lnTo>
                  <a:lnTo>
                    <a:pt x="819" y="652"/>
                  </a:lnTo>
                  <a:lnTo>
                    <a:pt x="862" y="637"/>
                  </a:lnTo>
                  <a:lnTo>
                    <a:pt x="873" y="632"/>
                  </a:lnTo>
                  <a:lnTo>
                    <a:pt x="955" y="533"/>
                  </a:lnTo>
                  <a:lnTo>
                    <a:pt x="970" y="507"/>
                  </a:lnTo>
                  <a:lnTo>
                    <a:pt x="1037" y="438"/>
                  </a:lnTo>
                  <a:lnTo>
                    <a:pt x="1039" y="430"/>
                  </a:lnTo>
                  <a:lnTo>
                    <a:pt x="1026" y="383"/>
                  </a:lnTo>
                  <a:lnTo>
                    <a:pt x="1025" y="364"/>
                  </a:lnTo>
                  <a:lnTo>
                    <a:pt x="1026" y="351"/>
                  </a:lnTo>
                  <a:lnTo>
                    <a:pt x="1034" y="346"/>
                  </a:lnTo>
                  <a:lnTo>
                    <a:pt x="1074" y="350"/>
                  </a:lnTo>
                  <a:lnTo>
                    <a:pt x="1087" y="331"/>
                  </a:lnTo>
                  <a:lnTo>
                    <a:pt x="1087" y="313"/>
                  </a:lnTo>
                  <a:lnTo>
                    <a:pt x="1100" y="278"/>
                  </a:lnTo>
                  <a:lnTo>
                    <a:pt x="1109" y="267"/>
                  </a:lnTo>
                  <a:lnTo>
                    <a:pt x="1136" y="249"/>
                  </a:lnTo>
                  <a:lnTo>
                    <a:pt x="1147" y="242"/>
                  </a:lnTo>
                  <a:lnTo>
                    <a:pt x="1158" y="234"/>
                  </a:lnTo>
                  <a:lnTo>
                    <a:pt x="1151" y="225"/>
                  </a:lnTo>
                  <a:lnTo>
                    <a:pt x="1144" y="220"/>
                  </a:lnTo>
                  <a:lnTo>
                    <a:pt x="1144" y="207"/>
                  </a:lnTo>
                  <a:lnTo>
                    <a:pt x="1146" y="203"/>
                  </a:lnTo>
                  <a:lnTo>
                    <a:pt x="1138" y="196"/>
                  </a:lnTo>
                  <a:lnTo>
                    <a:pt x="1125" y="203"/>
                  </a:lnTo>
                  <a:lnTo>
                    <a:pt x="1118" y="210"/>
                  </a:lnTo>
                  <a:lnTo>
                    <a:pt x="1094" y="209"/>
                  </a:lnTo>
                  <a:lnTo>
                    <a:pt x="1067" y="192"/>
                  </a:lnTo>
                  <a:lnTo>
                    <a:pt x="1034" y="139"/>
                  </a:lnTo>
                  <a:lnTo>
                    <a:pt x="1010" y="106"/>
                  </a:lnTo>
                  <a:lnTo>
                    <a:pt x="1006" y="106"/>
                  </a:lnTo>
                  <a:lnTo>
                    <a:pt x="997" y="113"/>
                  </a:lnTo>
                  <a:lnTo>
                    <a:pt x="960" y="115"/>
                  </a:lnTo>
                  <a:lnTo>
                    <a:pt x="949" y="119"/>
                  </a:lnTo>
                  <a:lnTo>
                    <a:pt x="938" y="130"/>
                  </a:lnTo>
                  <a:lnTo>
                    <a:pt x="926" y="123"/>
                  </a:lnTo>
                  <a:lnTo>
                    <a:pt x="917" y="123"/>
                  </a:lnTo>
                  <a:lnTo>
                    <a:pt x="906" y="115"/>
                  </a:lnTo>
                  <a:lnTo>
                    <a:pt x="906" y="102"/>
                  </a:lnTo>
                  <a:lnTo>
                    <a:pt x="906" y="91"/>
                  </a:lnTo>
                  <a:lnTo>
                    <a:pt x="900" y="84"/>
                  </a:lnTo>
                  <a:lnTo>
                    <a:pt x="900" y="77"/>
                  </a:lnTo>
                  <a:lnTo>
                    <a:pt x="900" y="73"/>
                  </a:lnTo>
                  <a:lnTo>
                    <a:pt x="887" y="80"/>
                  </a:lnTo>
                  <a:lnTo>
                    <a:pt x="876" y="82"/>
                  </a:lnTo>
                  <a:lnTo>
                    <a:pt x="871" y="82"/>
                  </a:lnTo>
                  <a:lnTo>
                    <a:pt x="867" y="77"/>
                  </a:lnTo>
                  <a:lnTo>
                    <a:pt x="862" y="58"/>
                  </a:lnTo>
                  <a:lnTo>
                    <a:pt x="860" y="51"/>
                  </a:lnTo>
                  <a:lnTo>
                    <a:pt x="841" y="44"/>
                  </a:lnTo>
                  <a:lnTo>
                    <a:pt x="819" y="44"/>
                  </a:lnTo>
                  <a:lnTo>
                    <a:pt x="785" y="25"/>
                  </a:lnTo>
                  <a:lnTo>
                    <a:pt x="768" y="25"/>
                  </a:lnTo>
                  <a:lnTo>
                    <a:pt x="755" y="20"/>
                  </a:lnTo>
                  <a:lnTo>
                    <a:pt x="739" y="16"/>
                  </a:lnTo>
                  <a:lnTo>
                    <a:pt x="709" y="9"/>
                  </a:lnTo>
                  <a:lnTo>
                    <a:pt x="662" y="0"/>
                  </a:lnTo>
                  <a:lnTo>
                    <a:pt x="572" y="13"/>
                  </a:lnTo>
                  <a:lnTo>
                    <a:pt x="554" y="18"/>
                  </a:lnTo>
                  <a:lnTo>
                    <a:pt x="539" y="24"/>
                  </a:lnTo>
                  <a:lnTo>
                    <a:pt x="554" y="47"/>
                  </a:lnTo>
                  <a:lnTo>
                    <a:pt x="572" y="91"/>
                  </a:lnTo>
                  <a:lnTo>
                    <a:pt x="592" y="113"/>
                  </a:lnTo>
                  <a:lnTo>
                    <a:pt x="614" y="163"/>
                  </a:lnTo>
                  <a:lnTo>
                    <a:pt x="622" y="232"/>
                  </a:lnTo>
                  <a:lnTo>
                    <a:pt x="618" y="286"/>
                  </a:lnTo>
                  <a:lnTo>
                    <a:pt x="607" y="295"/>
                  </a:lnTo>
                  <a:lnTo>
                    <a:pt x="587" y="289"/>
                  </a:lnTo>
                  <a:lnTo>
                    <a:pt x="563" y="297"/>
                  </a:lnTo>
                  <a:lnTo>
                    <a:pt x="539" y="297"/>
                  </a:lnTo>
                  <a:lnTo>
                    <a:pt x="515" y="302"/>
                  </a:lnTo>
                  <a:lnTo>
                    <a:pt x="499" y="309"/>
                  </a:lnTo>
                  <a:lnTo>
                    <a:pt x="477" y="298"/>
                  </a:lnTo>
                  <a:lnTo>
                    <a:pt x="422" y="298"/>
                  </a:lnTo>
                  <a:lnTo>
                    <a:pt x="387" y="286"/>
                  </a:lnTo>
                  <a:lnTo>
                    <a:pt x="356" y="282"/>
                  </a:lnTo>
                  <a:lnTo>
                    <a:pt x="317" y="275"/>
                  </a:lnTo>
                  <a:lnTo>
                    <a:pt x="284" y="282"/>
                  </a:lnTo>
                  <a:lnTo>
                    <a:pt x="273" y="295"/>
                  </a:lnTo>
                  <a:lnTo>
                    <a:pt x="273" y="319"/>
                  </a:lnTo>
                  <a:lnTo>
                    <a:pt x="264" y="326"/>
                  </a:lnTo>
                  <a:lnTo>
                    <a:pt x="224" y="359"/>
                  </a:lnTo>
                  <a:lnTo>
                    <a:pt x="217" y="370"/>
                  </a:lnTo>
                  <a:lnTo>
                    <a:pt x="196" y="401"/>
                  </a:lnTo>
                  <a:lnTo>
                    <a:pt x="189" y="401"/>
                  </a:lnTo>
                  <a:lnTo>
                    <a:pt x="147" y="421"/>
                  </a:lnTo>
                  <a:lnTo>
                    <a:pt x="142" y="430"/>
                  </a:lnTo>
                  <a:lnTo>
                    <a:pt x="123" y="485"/>
                  </a:lnTo>
                  <a:lnTo>
                    <a:pt x="131" y="518"/>
                  </a:lnTo>
                  <a:lnTo>
                    <a:pt x="123" y="544"/>
                  </a:lnTo>
                  <a:lnTo>
                    <a:pt x="138" y="566"/>
                  </a:lnTo>
                  <a:lnTo>
                    <a:pt x="132" y="573"/>
                  </a:lnTo>
                  <a:lnTo>
                    <a:pt x="94" y="575"/>
                  </a:lnTo>
                  <a:lnTo>
                    <a:pt x="87" y="582"/>
                  </a:lnTo>
                  <a:lnTo>
                    <a:pt x="87" y="604"/>
                  </a:lnTo>
                  <a:lnTo>
                    <a:pt x="50" y="619"/>
                  </a:lnTo>
                  <a:lnTo>
                    <a:pt x="46" y="628"/>
                  </a:lnTo>
                  <a:lnTo>
                    <a:pt x="32" y="678"/>
                  </a:lnTo>
                  <a:lnTo>
                    <a:pt x="32" y="723"/>
                  </a:lnTo>
                  <a:lnTo>
                    <a:pt x="28" y="740"/>
                  </a:lnTo>
                  <a:lnTo>
                    <a:pt x="11" y="756"/>
                  </a:lnTo>
                  <a:lnTo>
                    <a:pt x="0" y="949"/>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3" name="Google Shape;515;p32">
              <a:extLst>
                <a:ext uri="{FF2B5EF4-FFF2-40B4-BE49-F238E27FC236}">
                  <a16:creationId xmlns:a16="http://schemas.microsoft.com/office/drawing/2014/main" id="{D33F74DB-AC12-37A2-4D77-908A89B49A9E}"/>
                </a:ext>
              </a:extLst>
            </p:cNvPr>
            <p:cNvSpPr/>
            <p:nvPr/>
          </p:nvSpPr>
          <p:spPr>
            <a:xfrm>
              <a:off x="9258347" y="4862026"/>
              <a:ext cx="1070591" cy="693956"/>
            </a:xfrm>
            <a:custGeom>
              <a:avLst/>
              <a:gdLst/>
              <a:ahLst/>
              <a:cxnLst/>
              <a:rect l="l" t="t" r="r" b="b"/>
              <a:pathLst>
                <a:path w="1658" h="1132" extrusionOk="0">
                  <a:moveTo>
                    <a:pt x="0" y="864"/>
                  </a:moveTo>
                  <a:lnTo>
                    <a:pt x="6" y="855"/>
                  </a:lnTo>
                  <a:lnTo>
                    <a:pt x="11" y="850"/>
                  </a:lnTo>
                  <a:lnTo>
                    <a:pt x="6" y="841"/>
                  </a:lnTo>
                  <a:lnTo>
                    <a:pt x="6" y="824"/>
                  </a:lnTo>
                  <a:lnTo>
                    <a:pt x="17" y="809"/>
                  </a:lnTo>
                  <a:lnTo>
                    <a:pt x="33" y="800"/>
                  </a:lnTo>
                  <a:lnTo>
                    <a:pt x="40" y="802"/>
                  </a:lnTo>
                  <a:lnTo>
                    <a:pt x="46" y="800"/>
                  </a:lnTo>
                  <a:lnTo>
                    <a:pt x="57" y="787"/>
                  </a:lnTo>
                  <a:lnTo>
                    <a:pt x="66" y="778"/>
                  </a:lnTo>
                  <a:lnTo>
                    <a:pt x="70" y="773"/>
                  </a:lnTo>
                  <a:lnTo>
                    <a:pt x="57" y="745"/>
                  </a:lnTo>
                  <a:lnTo>
                    <a:pt x="70" y="742"/>
                  </a:lnTo>
                  <a:lnTo>
                    <a:pt x="73" y="745"/>
                  </a:lnTo>
                  <a:lnTo>
                    <a:pt x="82" y="738"/>
                  </a:lnTo>
                  <a:lnTo>
                    <a:pt x="95" y="736"/>
                  </a:lnTo>
                  <a:lnTo>
                    <a:pt x="101" y="727"/>
                  </a:lnTo>
                  <a:lnTo>
                    <a:pt x="104" y="722"/>
                  </a:lnTo>
                  <a:lnTo>
                    <a:pt x="114" y="714"/>
                  </a:lnTo>
                  <a:lnTo>
                    <a:pt x="121" y="681"/>
                  </a:lnTo>
                  <a:lnTo>
                    <a:pt x="125" y="663"/>
                  </a:lnTo>
                  <a:lnTo>
                    <a:pt x="132" y="656"/>
                  </a:lnTo>
                  <a:lnTo>
                    <a:pt x="139" y="643"/>
                  </a:lnTo>
                  <a:lnTo>
                    <a:pt x="136" y="619"/>
                  </a:lnTo>
                  <a:lnTo>
                    <a:pt x="112" y="612"/>
                  </a:lnTo>
                  <a:lnTo>
                    <a:pt x="110" y="608"/>
                  </a:lnTo>
                  <a:lnTo>
                    <a:pt x="104" y="610"/>
                  </a:lnTo>
                  <a:lnTo>
                    <a:pt x="93" y="601"/>
                  </a:lnTo>
                  <a:lnTo>
                    <a:pt x="88" y="586"/>
                  </a:lnTo>
                  <a:lnTo>
                    <a:pt x="81" y="551"/>
                  </a:lnTo>
                  <a:lnTo>
                    <a:pt x="70" y="544"/>
                  </a:lnTo>
                  <a:lnTo>
                    <a:pt x="53" y="538"/>
                  </a:lnTo>
                  <a:lnTo>
                    <a:pt x="40" y="436"/>
                  </a:lnTo>
                  <a:lnTo>
                    <a:pt x="33" y="419"/>
                  </a:lnTo>
                  <a:lnTo>
                    <a:pt x="24" y="410"/>
                  </a:lnTo>
                  <a:lnTo>
                    <a:pt x="18" y="401"/>
                  </a:lnTo>
                  <a:lnTo>
                    <a:pt x="35" y="328"/>
                  </a:lnTo>
                  <a:lnTo>
                    <a:pt x="33" y="300"/>
                  </a:lnTo>
                  <a:lnTo>
                    <a:pt x="35" y="284"/>
                  </a:lnTo>
                  <a:lnTo>
                    <a:pt x="42" y="284"/>
                  </a:lnTo>
                  <a:lnTo>
                    <a:pt x="48" y="276"/>
                  </a:lnTo>
                  <a:lnTo>
                    <a:pt x="57" y="287"/>
                  </a:lnTo>
                  <a:lnTo>
                    <a:pt x="59" y="282"/>
                  </a:lnTo>
                  <a:lnTo>
                    <a:pt x="66" y="269"/>
                  </a:lnTo>
                  <a:lnTo>
                    <a:pt x="73" y="273"/>
                  </a:lnTo>
                  <a:lnTo>
                    <a:pt x="71" y="282"/>
                  </a:lnTo>
                  <a:lnTo>
                    <a:pt x="79" y="284"/>
                  </a:lnTo>
                  <a:lnTo>
                    <a:pt x="86" y="297"/>
                  </a:lnTo>
                  <a:lnTo>
                    <a:pt x="90" y="295"/>
                  </a:lnTo>
                  <a:lnTo>
                    <a:pt x="93" y="258"/>
                  </a:lnTo>
                  <a:lnTo>
                    <a:pt x="104" y="245"/>
                  </a:lnTo>
                  <a:lnTo>
                    <a:pt x="112" y="249"/>
                  </a:lnTo>
                  <a:lnTo>
                    <a:pt x="119" y="251"/>
                  </a:lnTo>
                  <a:lnTo>
                    <a:pt x="134" y="251"/>
                  </a:lnTo>
                  <a:lnTo>
                    <a:pt x="143" y="245"/>
                  </a:lnTo>
                  <a:lnTo>
                    <a:pt x="158" y="258"/>
                  </a:lnTo>
                  <a:lnTo>
                    <a:pt x="169" y="260"/>
                  </a:lnTo>
                  <a:lnTo>
                    <a:pt x="194" y="260"/>
                  </a:lnTo>
                  <a:lnTo>
                    <a:pt x="202" y="264"/>
                  </a:lnTo>
                  <a:lnTo>
                    <a:pt x="209" y="280"/>
                  </a:lnTo>
                  <a:lnTo>
                    <a:pt x="216" y="276"/>
                  </a:lnTo>
                  <a:lnTo>
                    <a:pt x="225" y="275"/>
                  </a:lnTo>
                  <a:lnTo>
                    <a:pt x="244" y="258"/>
                  </a:lnTo>
                  <a:lnTo>
                    <a:pt x="247" y="251"/>
                  </a:lnTo>
                  <a:lnTo>
                    <a:pt x="244" y="245"/>
                  </a:lnTo>
                  <a:lnTo>
                    <a:pt x="236" y="242"/>
                  </a:lnTo>
                  <a:lnTo>
                    <a:pt x="227" y="236"/>
                  </a:lnTo>
                  <a:lnTo>
                    <a:pt x="225" y="216"/>
                  </a:lnTo>
                  <a:lnTo>
                    <a:pt x="220" y="210"/>
                  </a:lnTo>
                  <a:lnTo>
                    <a:pt x="240" y="163"/>
                  </a:lnTo>
                  <a:lnTo>
                    <a:pt x="255" y="155"/>
                  </a:lnTo>
                  <a:lnTo>
                    <a:pt x="262" y="141"/>
                  </a:lnTo>
                  <a:lnTo>
                    <a:pt x="271" y="139"/>
                  </a:lnTo>
                  <a:lnTo>
                    <a:pt x="297" y="137"/>
                  </a:lnTo>
                  <a:lnTo>
                    <a:pt x="304" y="139"/>
                  </a:lnTo>
                  <a:lnTo>
                    <a:pt x="306" y="144"/>
                  </a:lnTo>
                  <a:lnTo>
                    <a:pt x="299" y="185"/>
                  </a:lnTo>
                  <a:lnTo>
                    <a:pt x="326" y="209"/>
                  </a:lnTo>
                  <a:lnTo>
                    <a:pt x="333" y="242"/>
                  </a:lnTo>
                  <a:lnTo>
                    <a:pt x="343" y="245"/>
                  </a:lnTo>
                  <a:lnTo>
                    <a:pt x="350" y="243"/>
                  </a:lnTo>
                  <a:lnTo>
                    <a:pt x="348" y="238"/>
                  </a:lnTo>
                  <a:lnTo>
                    <a:pt x="350" y="232"/>
                  </a:lnTo>
                  <a:lnTo>
                    <a:pt x="363" y="243"/>
                  </a:lnTo>
                  <a:lnTo>
                    <a:pt x="357" y="249"/>
                  </a:lnTo>
                  <a:lnTo>
                    <a:pt x="359" y="260"/>
                  </a:lnTo>
                  <a:lnTo>
                    <a:pt x="366" y="258"/>
                  </a:lnTo>
                  <a:lnTo>
                    <a:pt x="366" y="242"/>
                  </a:lnTo>
                  <a:lnTo>
                    <a:pt x="370" y="236"/>
                  </a:lnTo>
                  <a:lnTo>
                    <a:pt x="379" y="223"/>
                  </a:lnTo>
                  <a:lnTo>
                    <a:pt x="390" y="212"/>
                  </a:lnTo>
                  <a:lnTo>
                    <a:pt x="396" y="212"/>
                  </a:lnTo>
                  <a:lnTo>
                    <a:pt x="410" y="201"/>
                  </a:lnTo>
                  <a:lnTo>
                    <a:pt x="421" y="196"/>
                  </a:lnTo>
                  <a:lnTo>
                    <a:pt x="434" y="188"/>
                  </a:lnTo>
                  <a:lnTo>
                    <a:pt x="449" y="187"/>
                  </a:lnTo>
                  <a:lnTo>
                    <a:pt x="454" y="185"/>
                  </a:lnTo>
                  <a:lnTo>
                    <a:pt x="465" y="181"/>
                  </a:lnTo>
                  <a:lnTo>
                    <a:pt x="473" y="185"/>
                  </a:lnTo>
                  <a:lnTo>
                    <a:pt x="491" y="192"/>
                  </a:lnTo>
                  <a:lnTo>
                    <a:pt x="498" y="196"/>
                  </a:lnTo>
                  <a:lnTo>
                    <a:pt x="509" y="196"/>
                  </a:lnTo>
                  <a:lnTo>
                    <a:pt x="519" y="187"/>
                  </a:lnTo>
                  <a:lnTo>
                    <a:pt x="533" y="176"/>
                  </a:lnTo>
                  <a:lnTo>
                    <a:pt x="548" y="165"/>
                  </a:lnTo>
                  <a:lnTo>
                    <a:pt x="566" y="163"/>
                  </a:lnTo>
                  <a:lnTo>
                    <a:pt x="572" y="163"/>
                  </a:lnTo>
                  <a:lnTo>
                    <a:pt x="581" y="155"/>
                  </a:lnTo>
                  <a:lnTo>
                    <a:pt x="586" y="152"/>
                  </a:lnTo>
                  <a:lnTo>
                    <a:pt x="592" y="148"/>
                  </a:lnTo>
                  <a:lnTo>
                    <a:pt x="605" y="122"/>
                  </a:lnTo>
                  <a:lnTo>
                    <a:pt x="612" y="117"/>
                  </a:lnTo>
                  <a:lnTo>
                    <a:pt x="614" y="108"/>
                  </a:lnTo>
                  <a:lnTo>
                    <a:pt x="621" y="101"/>
                  </a:lnTo>
                  <a:lnTo>
                    <a:pt x="630" y="93"/>
                  </a:lnTo>
                  <a:lnTo>
                    <a:pt x="638" y="93"/>
                  </a:lnTo>
                  <a:lnTo>
                    <a:pt x="643" y="90"/>
                  </a:lnTo>
                  <a:lnTo>
                    <a:pt x="645" y="75"/>
                  </a:lnTo>
                  <a:lnTo>
                    <a:pt x="663" y="42"/>
                  </a:lnTo>
                  <a:lnTo>
                    <a:pt x="665" y="33"/>
                  </a:lnTo>
                  <a:lnTo>
                    <a:pt x="658" y="20"/>
                  </a:lnTo>
                  <a:lnTo>
                    <a:pt x="658" y="0"/>
                  </a:lnTo>
                  <a:lnTo>
                    <a:pt x="672" y="0"/>
                  </a:lnTo>
                  <a:lnTo>
                    <a:pt x="680" y="2"/>
                  </a:lnTo>
                  <a:lnTo>
                    <a:pt x="696" y="14"/>
                  </a:lnTo>
                  <a:lnTo>
                    <a:pt x="704" y="14"/>
                  </a:lnTo>
                  <a:lnTo>
                    <a:pt x="722" y="25"/>
                  </a:lnTo>
                  <a:lnTo>
                    <a:pt x="735" y="29"/>
                  </a:lnTo>
                  <a:lnTo>
                    <a:pt x="749" y="40"/>
                  </a:lnTo>
                  <a:lnTo>
                    <a:pt x="757" y="40"/>
                  </a:lnTo>
                  <a:lnTo>
                    <a:pt x="775" y="51"/>
                  </a:lnTo>
                  <a:lnTo>
                    <a:pt x="781" y="58"/>
                  </a:lnTo>
                  <a:lnTo>
                    <a:pt x="795" y="80"/>
                  </a:lnTo>
                  <a:lnTo>
                    <a:pt x="795" y="82"/>
                  </a:lnTo>
                  <a:lnTo>
                    <a:pt x="797" y="86"/>
                  </a:lnTo>
                  <a:lnTo>
                    <a:pt x="799" y="99"/>
                  </a:lnTo>
                  <a:lnTo>
                    <a:pt x="799" y="117"/>
                  </a:lnTo>
                  <a:lnTo>
                    <a:pt x="801" y="126"/>
                  </a:lnTo>
                  <a:lnTo>
                    <a:pt x="812" y="133"/>
                  </a:lnTo>
                  <a:lnTo>
                    <a:pt x="830" y="141"/>
                  </a:lnTo>
                  <a:lnTo>
                    <a:pt x="834" y="146"/>
                  </a:lnTo>
                  <a:lnTo>
                    <a:pt x="834" y="161"/>
                  </a:lnTo>
                  <a:lnTo>
                    <a:pt x="830" y="163"/>
                  </a:lnTo>
                  <a:lnTo>
                    <a:pt x="830" y="168"/>
                  </a:lnTo>
                  <a:lnTo>
                    <a:pt x="835" y="170"/>
                  </a:lnTo>
                  <a:lnTo>
                    <a:pt x="843" y="185"/>
                  </a:lnTo>
                  <a:lnTo>
                    <a:pt x="856" y="187"/>
                  </a:lnTo>
                  <a:lnTo>
                    <a:pt x="868" y="181"/>
                  </a:lnTo>
                  <a:lnTo>
                    <a:pt x="890" y="187"/>
                  </a:lnTo>
                  <a:lnTo>
                    <a:pt x="922" y="181"/>
                  </a:lnTo>
                  <a:lnTo>
                    <a:pt x="931" y="185"/>
                  </a:lnTo>
                  <a:lnTo>
                    <a:pt x="951" y="203"/>
                  </a:lnTo>
                  <a:lnTo>
                    <a:pt x="964" y="227"/>
                  </a:lnTo>
                  <a:lnTo>
                    <a:pt x="967" y="251"/>
                  </a:lnTo>
                  <a:lnTo>
                    <a:pt x="967" y="282"/>
                  </a:lnTo>
                  <a:lnTo>
                    <a:pt x="956" y="298"/>
                  </a:lnTo>
                  <a:lnTo>
                    <a:pt x="934" y="324"/>
                  </a:lnTo>
                  <a:lnTo>
                    <a:pt x="934" y="331"/>
                  </a:lnTo>
                  <a:lnTo>
                    <a:pt x="951" y="394"/>
                  </a:lnTo>
                  <a:lnTo>
                    <a:pt x="964" y="417"/>
                  </a:lnTo>
                  <a:lnTo>
                    <a:pt x="977" y="425"/>
                  </a:lnTo>
                  <a:lnTo>
                    <a:pt x="999" y="425"/>
                  </a:lnTo>
                  <a:lnTo>
                    <a:pt x="1019" y="432"/>
                  </a:lnTo>
                  <a:lnTo>
                    <a:pt x="1042" y="427"/>
                  </a:lnTo>
                  <a:lnTo>
                    <a:pt x="1074" y="401"/>
                  </a:lnTo>
                  <a:lnTo>
                    <a:pt x="1083" y="386"/>
                  </a:lnTo>
                  <a:lnTo>
                    <a:pt x="1114" y="384"/>
                  </a:lnTo>
                  <a:lnTo>
                    <a:pt x="1158" y="355"/>
                  </a:lnTo>
                  <a:lnTo>
                    <a:pt x="1160" y="346"/>
                  </a:lnTo>
                  <a:lnTo>
                    <a:pt x="1162" y="351"/>
                  </a:lnTo>
                  <a:lnTo>
                    <a:pt x="1176" y="348"/>
                  </a:lnTo>
                  <a:lnTo>
                    <a:pt x="1191" y="362"/>
                  </a:lnTo>
                  <a:lnTo>
                    <a:pt x="1207" y="368"/>
                  </a:lnTo>
                  <a:lnTo>
                    <a:pt x="1202" y="386"/>
                  </a:lnTo>
                  <a:lnTo>
                    <a:pt x="1195" y="388"/>
                  </a:lnTo>
                  <a:lnTo>
                    <a:pt x="1187" y="394"/>
                  </a:lnTo>
                  <a:lnTo>
                    <a:pt x="1182" y="394"/>
                  </a:lnTo>
                  <a:lnTo>
                    <a:pt x="1180" y="399"/>
                  </a:lnTo>
                  <a:lnTo>
                    <a:pt x="1174" y="399"/>
                  </a:lnTo>
                  <a:lnTo>
                    <a:pt x="1173" y="401"/>
                  </a:lnTo>
                  <a:lnTo>
                    <a:pt x="1176" y="406"/>
                  </a:lnTo>
                  <a:lnTo>
                    <a:pt x="1180" y="414"/>
                  </a:lnTo>
                  <a:lnTo>
                    <a:pt x="1189" y="425"/>
                  </a:lnTo>
                  <a:lnTo>
                    <a:pt x="1206" y="456"/>
                  </a:lnTo>
                  <a:lnTo>
                    <a:pt x="1229" y="480"/>
                  </a:lnTo>
                  <a:lnTo>
                    <a:pt x="1275" y="505"/>
                  </a:lnTo>
                  <a:lnTo>
                    <a:pt x="1277" y="507"/>
                  </a:lnTo>
                  <a:lnTo>
                    <a:pt x="1283" y="507"/>
                  </a:lnTo>
                  <a:lnTo>
                    <a:pt x="1292" y="505"/>
                  </a:lnTo>
                  <a:lnTo>
                    <a:pt x="1295" y="547"/>
                  </a:lnTo>
                  <a:lnTo>
                    <a:pt x="1325" y="553"/>
                  </a:lnTo>
                  <a:lnTo>
                    <a:pt x="1352" y="551"/>
                  </a:lnTo>
                  <a:lnTo>
                    <a:pt x="1374" y="546"/>
                  </a:lnTo>
                  <a:lnTo>
                    <a:pt x="1407" y="551"/>
                  </a:lnTo>
                  <a:lnTo>
                    <a:pt x="1424" y="547"/>
                  </a:lnTo>
                  <a:lnTo>
                    <a:pt x="1482" y="553"/>
                  </a:lnTo>
                  <a:lnTo>
                    <a:pt x="1577" y="555"/>
                  </a:lnTo>
                  <a:lnTo>
                    <a:pt x="1636" y="553"/>
                  </a:lnTo>
                  <a:lnTo>
                    <a:pt x="1658" y="558"/>
                  </a:lnTo>
                  <a:lnTo>
                    <a:pt x="1596" y="729"/>
                  </a:lnTo>
                  <a:lnTo>
                    <a:pt x="1563" y="826"/>
                  </a:lnTo>
                  <a:lnTo>
                    <a:pt x="1583" y="885"/>
                  </a:lnTo>
                  <a:lnTo>
                    <a:pt x="1583" y="949"/>
                  </a:lnTo>
                  <a:lnTo>
                    <a:pt x="1581" y="950"/>
                  </a:lnTo>
                  <a:lnTo>
                    <a:pt x="1568" y="945"/>
                  </a:lnTo>
                  <a:lnTo>
                    <a:pt x="1563" y="945"/>
                  </a:lnTo>
                  <a:lnTo>
                    <a:pt x="1532" y="934"/>
                  </a:lnTo>
                  <a:lnTo>
                    <a:pt x="1528" y="934"/>
                  </a:lnTo>
                  <a:lnTo>
                    <a:pt x="1491" y="919"/>
                  </a:lnTo>
                  <a:lnTo>
                    <a:pt x="1468" y="912"/>
                  </a:lnTo>
                  <a:lnTo>
                    <a:pt x="1438" y="910"/>
                  </a:lnTo>
                  <a:lnTo>
                    <a:pt x="1407" y="907"/>
                  </a:lnTo>
                  <a:lnTo>
                    <a:pt x="1370" y="905"/>
                  </a:lnTo>
                  <a:lnTo>
                    <a:pt x="1369" y="905"/>
                  </a:lnTo>
                  <a:lnTo>
                    <a:pt x="1365" y="899"/>
                  </a:lnTo>
                  <a:lnTo>
                    <a:pt x="1378" y="888"/>
                  </a:lnTo>
                  <a:lnTo>
                    <a:pt x="1389" y="888"/>
                  </a:lnTo>
                  <a:lnTo>
                    <a:pt x="1407" y="881"/>
                  </a:lnTo>
                  <a:lnTo>
                    <a:pt x="1407" y="879"/>
                  </a:lnTo>
                  <a:lnTo>
                    <a:pt x="1413" y="877"/>
                  </a:lnTo>
                  <a:lnTo>
                    <a:pt x="1420" y="863"/>
                  </a:lnTo>
                  <a:lnTo>
                    <a:pt x="1416" y="855"/>
                  </a:lnTo>
                  <a:lnTo>
                    <a:pt x="1409" y="848"/>
                  </a:lnTo>
                  <a:lnTo>
                    <a:pt x="1398" y="842"/>
                  </a:lnTo>
                  <a:lnTo>
                    <a:pt x="1383" y="842"/>
                  </a:lnTo>
                  <a:lnTo>
                    <a:pt x="1376" y="850"/>
                  </a:lnTo>
                  <a:lnTo>
                    <a:pt x="1370" y="853"/>
                  </a:lnTo>
                  <a:lnTo>
                    <a:pt x="1367" y="863"/>
                  </a:lnTo>
                  <a:lnTo>
                    <a:pt x="1367" y="866"/>
                  </a:lnTo>
                  <a:lnTo>
                    <a:pt x="1365" y="870"/>
                  </a:lnTo>
                  <a:lnTo>
                    <a:pt x="1352" y="870"/>
                  </a:lnTo>
                  <a:lnTo>
                    <a:pt x="1345" y="879"/>
                  </a:lnTo>
                  <a:lnTo>
                    <a:pt x="1339" y="877"/>
                  </a:lnTo>
                  <a:lnTo>
                    <a:pt x="1337" y="872"/>
                  </a:lnTo>
                  <a:lnTo>
                    <a:pt x="1352" y="864"/>
                  </a:lnTo>
                  <a:lnTo>
                    <a:pt x="1352" y="855"/>
                  </a:lnTo>
                  <a:lnTo>
                    <a:pt x="1350" y="853"/>
                  </a:lnTo>
                  <a:lnTo>
                    <a:pt x="1345" y="850"/>
                  </a:lnTo>
                  <a:lnTo>
                    <a:pt x="1339" y="842"/>
                  </a:lnTo>
                  <a:lnTo>
                    <a:pt x="1337" y="842"/>
                  </a:lnTo>
                  <a:lnTo>
                    <a:pt x="1336" y="839"/>
                  </a:lnTo>
                  <a:lnTo>
                    <a:pt x="1339" y="835"/>
                  </a:lnTo>
                  <a:lnTo>
                    <a:pt x="1337" y="831"/>
                  </a:lnTo>
                  <a:lnTo>
                    <a:pt x="1328" y="826"/>
                  </a:lnTo>
                  <a:lnTo>
                    <a:pt x="1328" y="822"/>
                  </a:lnTo>
                  <a:lnTo>
                    <a:pt x="1321" y="817"/>
                  </a:lnTo>
                  <a:lnTo>
                    <a:pt x="1317" y="817"/>
                  </a:lnTo>
                  <a:lnTo>
                    <a:pt x="1314" y="824"/>
                  </a:lnTo>
                  <a:lnTo>
                    <a:pt x="1299" y="824"/>
                  </a:lnTo>
                  <a:lnTo>
                    <a:pt x="1290" y="835"/>
                  </a:lnTo>
                  <a:lnTo>
                    <a:pt x="1283" y="855"/>
                  </a:lnTo>
                  <a:lnTo>
                    <a:pt x="1277" y="863"/>
                  </a:lnTo>
                  <a:lnTo>
                    <a:pt x="1262" y="863"/>
                  </a:lnTo>
                  <a:lnTo>
                    <a:pt x="1259" y="866"/>
                  </a:lnTo>
                  <a:lnTo>
                    <a:pt x="1251" y="872"/>
                  </a:lnTo>
                  <a:lnTo>
                    <a:pt x="1250" y="874"/>
                  </a:lnTo>
                  <a:lnTo>
                    <a:pt x="1246" y="877"/>
                  </a:lnTo>
                  <a:lnTo>
                    <a:pt x="1250" y="885"/>
                  </a:lnTo>
                  <a:lnTo>
                    <a:pt x="1251" y="885"/>
                  </a:lnTo>
                  <a:lnTo>
                    <a:pt x="1259" y="886"/>
                  </a:lnTo>
                  <a:lnTo>
                    <a:pt x="1270" y="888"/>
                  </a:lnTo>
                  <a:lnTo>
                    <a:pt x="1270" y="896"/>
                  </a:lnTo>
                  <a:lnTo>
                    <a:pt x="1270" y="910"/>
                  </a:lnTo>
                  <a:lnTo>
                    <a:pt x="1257" y="912"/>
                  </a:lnTo>
                  <a:lnTo>
                    <a:pt x="1237" y="914"/>
                  </a:lnTo>
                  <a:lnTo>
                    <a:pt x="1229" y="912"/>
                  </a:lnTo>
                  <a:lnTo>
                    <a:pt x="1228" y="910"/>
                  </a:lnTo>
                  <a:lnTo>
                    <a:pt x="1224" y="910"/>
                  </a:lnTo>
                  <a:lnTo>
                    <a:pt x="1222" y="914"/>
                  </a:lnTo>
                  <a:lnTo>
                    <a:pt x="1222" y="919"/>
                  </a:lnTo>
                  <a:lnTo>
                    <a:pt x="1220" y="925"/>
                  </a:lnTo>
                  <a:lnTo>
                    <a:pt x="1213" y="925"/>
                  </a:lnTo>
                  <a:lnTo>
                    <a:pt x="1207" y="921"/>
                  </a:lnTo>
                  <a:lnTo>
                    <a:pt x="1206" y="921"/>
                  </a:lnTo>
                  <a:lnTo>
                    <a:pt x="1202" y="925"/>
                  </a:lnTo>
                  <a:lnTo>
                    <a:pt x="1196" y="927"/>
                  </a:lnTo>
                  <a:lnTo>
                    <a:pt x="1189" y="928"/>
                  </a:lnTo>
                  <a:lnTo>
                    <a:pt x="1189" y="938"/>
                  </a:lnTo>
                  <a:lnTo>
                    <a:pt x="1184" y="938"/>
                  </a:lnTo>
                  <a:lnTo>
                    <a:pt x="1180" y="941"/>
                  </a:lnTo>
                  <a:lnTo>
                    <a:pt x="1176" y="949"/>
                  </a:lnTo>
                  <a:lnTo>
                    <a:pt x="1169" y="952"/>
                  </a:lnTo>
                  <a:lnTo>
                    <a:pt x="1152" y="958"/>
                  </a:lnTo>
                  <a:lnTo>
                    <a:pt x="1147" y="961"/>
                  </a:lnTo>
                  <a:lnTo>
                    <a:pt x="1141" y="974"/>
                  </a:lnTo>
                  <a:lnTo>
                    <a:pt x="1141" y="982"/>
                  </a:lnTo>
                  <a:lnTo>
                    <a:pt x="1143" y="983"/>
                  </a:lnTo>
                  <a:lnTo>
                    <a:pt x="1141" y="985"/>
                  </a:lnTo>
                  <a:lnTo>
                    <a:pt x="1134" y="985"/>
                  </a:lnTo>
                  <a:lnTo>
                    <a:pt x="1123" y="991"/>
                  </a:lnTo>
                  <a:lnTo>
                    <a:pt x="1119" y="1000"/>
                  </a:lnTo>
                  <a:lnTo>
                    <a:pt x="1112" y="1000"/>
                  </a:lnTo>
                  <a:lnTo>
                    <a:pt x="1101" y="1000"/>
                  </a:lnTo>
                  <a:lnTo>
                    <a:pt x="1096" y="1007"/>
                  </a:lnTo>
                  <a:lnTo>
                    <a:pt x="1074" y="1007"/>
                  </a:lnTo>
                  <a:lnTo>
                    <a:pt x="1072" y="1013"/>
                  </a:lnTo>
                  <a:lnTo>
                    <a:pt x="1059" y="1015"/>
                  </a:lnTo>
                  <a:lnTo>
                    <a:pt x="1059" y="1016"/>
                  </a:lnTo>
                  <a:lnTo>
                    <a:pt x="1057" y="1018"/>
                  </a:lnTo>
                  <a:lnTo>
                    <a:pt x="1050" y="1018"/>
                  </a:lnTo>
                  <a:lnTo>
                    <a:pt x="1042" y="1024"/>
                  </a:lnTo>
                  <a:lnTo>
                    <a:pt x="1026" y="1026"/>
                  </a:lnTo>
                  <a:lnTo>
                    <a:pt x="1011" y="1031"/>
                  </a:lnTo>
                  <a:lnTo>
                    <a:pt x="1006" y="1033"/>
                  </a:lnTo>
                  <a:lnTo>
                    <a:pt x="1006" y="1037"/>
                  </a:lnTo>
                  <a:lnTo>
                    <a:pt x="973" y="1049"/>
                  </a:lnTo>
                  <a:lnTo>
                    <a:pt x="967" y="1055"/>
                  </a:lnTo>
                  <a:lnTo>
                    <a:pt x="944" y="1062"/>
                  </a:lnTo>
                  <a:lnTo>
                    <a:pt x="938" y="1068"/>
                  </a:lnTo>
                  <a:lnTo>
                    <a:pt x="927" y="1071"/>
                  </a:lnTo>
                  <a:lnTo>
                    <a:pt x="912" y="1082"/>
                  </a:lnTo>
                  <a:lnTo>
                    <a:pt x="911" y="1082"/>
                  </a:lnTo>
                  <a:lnTo>
                    <a:pt x="907" y="1086"/>
                  </a:lnTo>
                  <a:lnTo>
                    <a:pt x="903" y="1088"/>
                  </a:lnTo>
                  <a:lnTo>
                    <a:pt x="896" y="1088"/>
                  </a:lnTo>
                  <a:lnTo>
                    <a:pt x="890" y="1088"/>
                  </a:lnTo>
                  <a:lnTo>
                    <a:pt x="896" y="1090"/>
                  </a:lnTo>
                  <a:lnTo>
                    <a:pt x="890" y="1093"/>
                  </a:lnTo>
                  <a:lnTo>
                    <a:pt x="883" y="1090"/>
                  </a:lnTo>
                  <a:lnTo>
                    <a:pt x="881" y="1095"/>
                  </a:lnTo>
                  <a:lnTo>
                    <a:pt x="879" y="1093"/>
                  </a:lnTo>
                  <a:lnTo>
                    <a:pt x="879" y="1097"/>
                  </a:lnTo>
                  <a:lnTo>
                    <a:pt x="876" y="1101"/>
                  </a:lnTo>
                  <a:lnTo>
                    <a:pt x="872" y="1101"/>
                  </a:lnTo>
                  <a:lnTo>
                    <a:pt x="872" y="1104"/>
                  </a:lnTo>
                  <a:lnTo>
                    <a:pt x="867" y="1104"/>
                  </a:lnTo>
                  <a:lnTo>
                    <a:pt x="857" y="1110"/>
                  </a:lnTo>
                  <a:lnTo>
                    <a:pt x="856" y="1108"/>
                  </a:lnTo>
                  <a:lnTo>
                    <a:pt x="856" y="1112"/>
                  </a:lnTo>
                  <a:lnTo>
                    <a:pt x="848" y="1117"/>
                  </a:lnTo>
                  <a:lnTo>
                    <a:pt x="843" y="1121"/>
                  </a:lnTo>
                  <a:lnTo>
                    <a:pt x="837" y="1121"/>
                  </a:lnTo>
                  <a:lnTo>
                    <a:pt x="830" y="1119"/>
                  </a:lnTo>
                  <a:lnTo>
                    <a:pt x="823" y="1121"/>
                  </a:lnTo>
                  <a:lnTo>
                    <a:pt x="812" y="1119"/>
                  </a:lnTo>
                  <a:lnTo>
                    <a:pt x="806" y="1121"/>
                  </a:lnTo>
                  <a:lnTo>
                    <a:pt x="804" y="1119"/>
                  </a:lnTo>
                  <a:lnTo>
                    <a:pt x="797" y="1121"/>
                  </a:lnTo>
                  <a:lnTo>
                    <a:pt x="773" y="1119"/>
                  </a:lnTo>
                  <a:lnTo>
                    <a:pt x="766" y="1125"/>
                  </a:lnTo>
                  <a:lnTo>
                    <a:pt x="760" y="1125"/>
                  </a:lnTo>
                  <a:lnTo>
                    <a:pt x="760" y="1126"/>
                  </a:lnTo>
                  <a:lnTo>
                    <a:pt x="759" y="1128"/>
                  </a:lnTo>
                  <a:lnTo>
                    <a:pt x="759" y="1132"/>
                  </a:lnTo>
                  <a:lnTo>
                    <a:pt x="753" y="1132"/>
                  </a:lnTo>
                  <a:lnTo>
                    <a:pt x="729" y="1132"/>
                  </a:lnTo>
                  <a:lnTo>
                    <a:pt x="726" y="1132"/>
                  </a:lnTo>
                  <a:lnTo>
                    <a:pt x="718" y="1126"/>
                  </a:lnTo>
                  <a:lnTo>
                    <a:pt x="705" y="1121"/>
                  </a:lnTo>
                  <a:lnTo>
                    <a:pt x="693" y="1112"/>
                  </a:lnTo>
                  <a:lnTo>
                    <a:pt x="680" y="1110"/>
                  </a:lnTo>
                  <a:lnTo>
                    <a:pt x="672" y="1108"/>
                  </a:lnTo>
                  <a:lnTo>
                    <a:pt x="638" y="1103"/>
                  </a:lnTo>
                  <a:lnTo>
                    <a:pt x="625" y="1103"/>
                  </a:lnTo>
                  <a:lnTo>
                    <a:pt x="595" y="1088"/>
                  </a:lnTo>
                  <a:lnTo>
                    <a:pt x="579" y="1082"/>
                  </a:lnTo>
                  <a:lnTo>
                    <a:pt x="570" y="1082"/>
                  </a:lnTo>
                  <a:lnTo>
                    <a:pt x="555" y="1073"/>
                  </a:lnTo>
                  <a:lnTo>
                    <a:pt x="555" y="1071"/>
                  </a:lnTo>
                  <a:lnTo>
                    <a:pt x="555" y="1070"/>
                  </a:lnTo>
                  <a:lnTo>
                    <a:pt x="551" y="1064"/>
                  </a:lnTo>
                  <a:lnTo>
                    <a:pt x="550" y="1062"/>
                  </a:lnTo>
                  <a:lnTo>
                    <a:pt x="548" y="1057"/>
                  </a:lnTo>
                  <a:lnTo>
                    <a:pt x="544" y="1057"/>
                  </a:lnTo>
                  <a:lnTo>
                    <a:pt x="528" y="1048"/>
                  </a:lnTo>
                  <a:lnTo>
                    <a:pt x="509" y="1037"/>
                  </a:lnTo>
                  <a:lnTo>
                    <a:pt x="475" y="1033"/>
                  </a:lnTo>
                  <a:lnTo>
                    <a:pt x="465" y="1033"/>
                  </a:lnTo>
                  <a:lnTo>
                    <a:pt x="458" y="1031"/>
                  </a:lnTo>
                  <a:lnTo>
                    <a:pt x="449" y="1033"/>
                  </a:lnTo>
                  <a:lnTo>
                    <a:pt x="442" y="1033"/>
                  </a:lnTo>
                  <a:lnTo>
                    <a:pt x="425" y="1033"/>
                  </a:lnTo>
                  <a:lnTo>
                    <a:pt x="399" y="1031"/>
                  </a:lnTo>
                  <a:lnTo>
                    <a:pt x="396" y="1029"/>
                  </a:lnTo>
                  <a:lnTo>
                    <a:pt x="381" y="1024"/>
                  </a:lnTo>
                  <a:lnTo>
                    <a:pt x="374" y="1026"/>
                  </a:lnTo>
                  <a:lnTo>
                    <a:pt x="365" y="1026"/>
                  </a:lnTo>
                  <a:lnTo>
                    <a:pt x="343" y="1022"/>
                  </a:lnTo>
                  <a:lnTo>
                    <a:pt x="335" y="1022"/>
                  </a:lnTo>
                  <a:lnTo>
                    <a:pt x="326" y="1026"/>
                  </a:lnTo>
                  <a:lnTo>
                    <a:pt x="299" y="1022"/>
                  </a:lnTo>
                  <a:lnTo>
                    <a:pt x="289" y="1018"/>
                  </a:lnTo>
                  <a:lnTo>
                    <a:pt x="278" y="1013"/>
                  </a:lnTo>
                  <a:lnTo>
                    <a:pt x="257" y="991"/>
                  </a:lnTo>
                  <a:lnTo>
                    <a:pt x="249" y="985"/>
                  </a:lnTo>
                  <a:lnTo>
                    <a:pt x="236" y="978"/>
                  </a:lnTo>
                  <a:lnTo>
                    <a:pt x="227" y="974"/>
                  </a:lnTo>
                  <a:lnTo>
                    <a:pt x="224" y="967"/>
                  </a:lnTo>
                  <a:lnTo>
                    <a:pt x="220" y="965"/>
                  </a:lnTo>
                  <a:lnTo>
                    <a:pt x="216" y="961"/>
                  </a:lnTo>
                  <a:lnTo>
                    <a:pt x="213" y="961"/>
                  </a:lnTo>
                  <a:lnTo>
                    <a:pt x="205" y="958"/>
                  </a:lnTo>
                  <a:lnTo>
                    <a:pt x="187" y="949"/>
                  </a:lnTo>
                  <a:lnTo>
                    <a:pt x="183" y="943"/>
                  </a:lnTo>
                  <a:lnTo>
                    <a:pt x="150" y="928"/>
                  </a:lnTo>
                  <a:lnTo>
                    <a:pt x="139" y="921"/>
                  </a:lnTo>
                  <a:lnTo>
                    <a:pt x="128" y="921"/>
                  </a:lnTo>
                  <a:lnTo>
                    <a:pt x="114" y="914"/>
                  </a:lnTo>
                  <a:lnTo>
                    <a:pt x="95" y="912"/>
                  </a:lnTo>
                  <a:lnTo>
                    <a:pt x="81" y="910"/>
                  </a:lnTo>
                  <a:lnTo>
                    <a:pt x="64" y="907"/>
                  </a:lnTo>
                  <a:lnTo>
                    <a:pt x="49" y="899"/>
                  </a:lnTo>
                  <a:lnTo>
                    <a:pt x="20" y="888"/>
                  </a:lnTo>
                  <a:lnTo>
                    <a:pt x="13" y="885"/>
                  </a:lnTo>
                  <a:lnTo>
                    <a:pt x="17" y="881"/>
                  </a:lnTo>
                  <a:lnTo>
                    <a:pt x="0" y="86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4" name="Google Shape;516;p32">
              <a:extLst>
                <a:ext uri="{FF2B5EF4-FFF2-40B4-BE49-F238E27FC236}">
                  <a16:creationId xmlns:a16="http://schemas.microsoft.com/office/drawing/2014/main" id="{2596FE3B-CAD9-4BCF-DDA9-0AB66471F134}"/>
                </a:ext>
              </a:extLst>
            </p:cNvPr>
            <p:cNvSpPr/>
            <p:nvPr/>
          </p:nvSpPr>
          <p:spPr>
            <a:xfrm>
              <a:off x="9258347" y="4862026"/>
              <a:ext cx="1070591" cy="693956"/>
            </a:xfrm>
            <a:custGeom>
              <a:avLst/>
              <a:gdLst/>
              <a:ahLst/>
              <a:cxnLst/>
              <a:rect l="l" t="t" r="r" b="b"/>
              <a:pathLst>
                <a:path w="1658" h="1132" extrusionOk="0">
                  <a:moveTo>
                    <a:pt x="0" y="864"/>
                  </a:moveTo>
                  <a:lnTo>
                    <a:pt x="6" y="855"/>
                  </a:lnTo>
                  <a:lnTo>
                    <a:pt x="11" y="850"/>
                  </a:lnTo>
                  <a:lnTo>
                    <a:pt x="6" y="841"/>
                  </a:lnTo>
                  <a:lnTo>
                    <a:pt x="6" y="824"/>
                  </a:lnTo>
                  <a:lnTo>
                    <a:pt x="17" y="809"/>
                  </a:lnTo>
                  <a:lnTo>
                    <a:pt x="33" y="800"/>
                  </a:lnTo>
                  <a:lnTo>
                    <a:pt x="40" y="802"/>
                  </a:lnTo>
                  <a:lnTo>
                    <a:pt x="46" y="800"/>
                  </a:lnTo>
                  <a:lnTo>
                    <a:pt x="57" y="787"/>
                  </a:lnTo>
                  <a:lnTo>
                    <a:pt x="66" y="778"/>
                  </a:lnTo>
                  <a:lnTo>
                    <a:pt x="70" y="773"/>
                  </a:lnTo>
                  <a:lnTo>
                    <a:pt x="57" y="745"/>
                  </a:lnTo>
                  <a:lnTo>
                    <a:pt x="70" y="742"/>
                  </a:lnTo>
                  <a:lnTo>
                    <a:pt x="73" y="745"/>
                  </a:lnTo>
                  <a:lnTo>
                    <a:pt x="82" y="738"/>
                  </a:lnTo>
                  <a:lnTo>
                    <a:pt x="95" y="736"/>
                  </a:lnTo>
                  <a:lnTo>
                    <a:pt x="101" y="727"/>
                  </a:lnTo>
                  <a:lnTo>
                    <a:pt x="104" y="722"/>
                  </a:lnTo>
                  <a:lnTo>
                    <a:pt x="114" y="714"/>
                  </a:lnTo>
                  <a:lnTo>
                    <a:pt x="121" y="681"/>
                  </a:lnTo>
                  <a:lnTo>
                    <a:pt x="125" y="663"/>
                  </a:lnTo>
                  <a:lnTo>
                    <a:pt x="132" y="656"/>
                  </a:lnTo>
                  <a:lnTo>
                    <a:pt x="139" y="643"/>
                  </a:lnTo>
                  <a:lnTo>
                    <a:pt x="136" y="619"/>
                  </a:lnTo>
                  <a:lnTo>
                    <a:pt x="112" y="612"/>
                  </a:lnTo>
                  <a:lnTo>
                    <a:pt x="110" y="608"/>
                  </a:lnTo>
                  <a:lnTo>
                    <a:pt x="104" y="610"/>
                  </a:lnTo>
                  <a:lnTo>
                    <a:pt x="93" y="601"/>
                  </a:lnTo>
                  <a:lnTo>
                    <a:pt x="88" y="586"/>
                  </a:lnTo>
                  <a:lnTo>
                    <a:pt x="81" y="551"/>
                  </a:lnTo>
                  <a:lnTo>
                    <a:pt x="70" y="544"/>
                  </a:lnTo>
                  <a:lnTo>
                    <a:pt x="53" y="538"/>
                  </a:lnTo>
                  <a:lnTo>
                    <a:pt x="40" y="436"/>
                  </a:lnTo>
                  <a:lnTo>
                    <a:pt x="33" y="419"/>
                  </a:lnTo>
                  <a:lnTo>
                    <a:pt x="24" y="410"/>
                  </a:lnTo>
                  <a:lnTo>
                    <a:pt x="18" y="401"/>
                  </a:lnTo>
                  <a:lnTo>
                    <a:pt x="35" y="328"/>
                  </a:lnTo>
                  <a:lnTo>
                    <a:pt x="33" y="300"/>
                  </a:lnTo>
                  <a:lnTo>
                    <a:pt x="35" y="284"/>
                  </a:lnTo>
                  <a:lnTo>
                    <a:pt x="42" y="284"/>
                  </a:lnTo>
                  <a:lnTo>
                    <a:pt x="48" y="276"/>
                  </a:lnTo>
                  <a:lnTo>
                    <a:pt x="57" y="287"/>
                  </a:lnTo>
                  <a:lnTo>
                    <a:pt x="59" y="282"/>
                  </a:lnTo>
                  <a:lnTo>
                    <a:pt x="66" y="269"/>
                  </a:lnTo>
                  <a:lnTo>
                    <a:pt x="73" y="273"/>
                  </a:lnTo>
                  <a:lnTo>
                    <a:pt x="71" y="282"/>
                  </a:lnTo>
                  <a:lnTo>
                    <a:pt x="79" y="284"/>
                  </a:lnTo>
                  <a:lnTo>
                    <a:pt x="86" y="297"/>
                  </a:lnTo>
                  <a:lnTo>
                    <a:pt x="90" y="295"/>
                  </a:lnTo>
                  <a:lnTo>
                    <a:pt x="93" y="258"/>
                  </a:lnTo>
                  <a:lnTo>
                    <a:pt x="104" y="245"/>
                  </a:lnTo>
                  <a:lnTo>
                    <a:pt x="112" y="249"/>
                  </a:lnTo>
                  <a:lnTo>
                    <a:pt x="119" y="251"/>
                  </a:lnTo>
                  <a:lnTo>
                    <a:pt x="134" y="251"/>
                  </a:lnTo>
                  <a:lnTo>
                    <a:pt x="143" y="245"/>
                  </a:lnTo>
                  <a:lnTo>
                    <a:pt x="158" y="258"/>
                  </a:lnTo>
                  <a:lnTo>
                    <a:pt x="169" y="260"/>
                  </a:lnTo>
                  <a:lnTo>
                    <a:pt x="194" y="260"/>
                  </a:lnTo>
                  <a:lnTo>
                    <a:pt x="202" y="264"/>
                  </a:lnTo>
                  <a:lnTo>
                    <a:pt x="209" y="280"/>
                  </a:lnTo>
                  <a:lnTo>
                    <a:pt x="216" y="276"/>
                  </a:lnTo>
                  <a:lnTo>
                    <a:pt x="225" y="275"/>
                  </a:lnTo>
                  <a:lnTo>
                    <a:pt x="244" y="258"/>
                  </a:lnTo>
                  <a:lnTo>
                    <a:pt x="247" y="251"/>
                  </a:lnTo>
                  <a:lnTo>
                    <a:pt x="244" y="245"/>
                  </a:lnTo>
                  <a:lnTo>
                    <a:pt x="236" y="242"/>
                  </a:lnTo>
                  <a:lnTo>
                    <a:pt x="227" y="236"/>
                  </a:lnTo>
                  <a:lnTo>
                    <a:pt x="225" y="216"/>
                  </a:lnTo>
                  <a:lnTo>
                    <a:pt x="220" y="210"/>
                  </a:lnTo>
                  <a:lnTo>
                    <a:pt x="240" y="163"/>
                  </a:lnTo>
                  <a:lnTo>
                    <a:pt x="255" y="155"/>
                  </a:lnTo>
                  <a:lnTo>
                    <a:pt x="262" y="141"/>
                  </a:lnTo>
                  <a:lnTo>
                    <a:pt x="271" y="139"/>
                  </a:lnTo>
                  <a:lnTo>
                    <a:pt x="297" y="137"/>
                  </a:lnTo>
                  <a:lnTo>
                    <a:pt x="304" y="139"/>
                  </a:lnTo>
                  <a:lnTo>
                    <a:pt x="306" y="144"/>
                  </a:lnTo>
                  <a:lnTo>
                    <a:pt x="299" y="185"/>
                  </a:lnTo>
                  <a:lnTo>
                    <a:pt x="326" y="209"/>
                  </a:lnTo>
                  <a:lnTo>
                    <a:pt x="333" y="242"/>
                  </a:lnTo>
                  <a:lnTo>
                    <a:pt x="343" y="245"/>
                  </a:lnTo>
                  <a:lnTo>
                    <a:pt x="350" y="243"/>
                  </a:lnTo>
                  <a:lnTo>
                    <a:pt x="348" y="238"/>
                  </a:lnTo>
                  <a:lnTo>
                    <a:pt x="350" y="232"/>
                  </a:lnTo>
                  <a:lnTo>
                    <a:pt x="363" y="243"/>
                  </a:lnTo>
                  <a:lnTo>
                    <a:pt x="357" y="249"/>
                  </a:lnTo>
                  <a:lnTo>
                    <a:pt x="359" y="260"/>
                  </a:lnTo>
                  <a:lnTo>
                    <a:pt x="366" y="258"/>
                  </a:lnTo>
                  <a:lnTo>
                    <a:pt x="366" y="242"/>
                  </a:lnTo>
                  <a:lnTo>
                    <a:pt x="370" y="236"/>
                  </a:lnTo>
                  <a:lnTo>
                    <a:pt x="379" y="223"/>
                  </a:lnTo>
                  <a:lnTo>
                    <a:pt x="390" y="212"/>
                  </a:lnTo>
                  <a:lnTo>
                    <a:pt x="396" y="212"/>
                  </a:lnTo>
                  <a:lnTo>
                    <a:pt x="410" y="201"/>
                  </a:lnTo>
                  <a:lnTo>
                    <a:pt x="421" y="196"/>
                  </a:lnTo>
                  <a:lnTo>
                    <a:pt x="434" y="188"/>
                  </a:lnTo>
                  <a:lnTo>
                    <a:pt x="449" y="187"/>
                  </a:lnTo>
                  <a:lnTo>
                    <a:pt x="454" y="185"/>
                  </a:lnTo>
                  <a:lnTo>
                    <a:pt x="465" y="181"/>
                  </a:lnTo>
                  <a:lnTo>
                    <a:pt x="473" y="185"/>
                  </a:lnTo>
                  <a:lnTo>
                    <a:pt x="491" y="192"/>
                  </a:lnTo>
                  <a:lnTo>
                    <a:pt x="498" y="196"/>
                  </a:lnTo>
                  <a:lnTo>
                    <a:pt x="509" y="196"/>
                  </a:lnTo>
                  <a:lnTo>
                    <a:pt x="519" y="187"/>
                  </a:lnTo>
                  <a:lnTo>
                    <a:pt x="533" y="176"/>
                  </a:lnTo>
                  <a:lnTo>
                    <a:pt x="548" y="165"/>
                  </a:lnTo>
                  <a:lnTo>
                    <a:pt x="566" y="163"/>
                  </a:lnTo>
                  <a:lnTo>
                    <a:pt x="572" y="163"/>
                  </a:lnTo>
                  <a:lnTo>
                    <a:pt x="581" y="155"/>
                  </a:lnTo>
                  <a:lnTo>
                    <a:pt x="586" y="152"/>
                  </a:lnTo>
                  <a:lnTo>
                    <a:pt x="592" y="148"/>
                  </a:lnTo>
                  <a:lnTo>
                    <a:pt x="605" y="122"/>
                  </a:lnTo>
                  <a:lnTo>
                    <a:pt x="612" y="117"/>
                  </a:lnTo>
                  <a:lnTo>
                    <a:pt x="614" y="108"/>
                  </a:lnTo>
                  <a:lnTo>
                    <a:pt x="621" y="101"/>
                  </a:lnTo>
                  <a:lnTo>
                    <a:pt x="630" y="93"/>
                  </a:lnTo>
                  <a:lnTo>
                    <a:pt x="638" y="93"/>
                  </a:lnTo>
                  <a:lnTo>
                    <a:pt x="643" y="90"/>
                  </a:lnTo>
                  <a:lnTo>
                    <a:pt x="645" y="75"/>
                  </a:lnTo>
                  <a:lnTo>
                    <a:pt x="663" y="42"/>
                  </a:lnTo>
                  <a:lnTo>
                    <a:pt x="665" y="33"/>
                  </a:lnTo>
                  <a:lnTo>
                    <a:pt x="658" y="20"/>
                  </a:lnTo>
                  <a:lnTo>
                    <a:pt x="658" y="0"/>
                  </a:lnTo>
                  <a:lnTo>
                    <a:pt x="672" y="0"/>
                  </a:lnTo>
                  <a:lnTo>
                    <a:pt x="680" y="2"/>
                  </a:lnTo>
                  <a:lnTo>
                    <a:pt x="696" y="14"/>
                  </a:lnTo>
                  <a:lnTo>
                    <a:pt x="704" y="14"/>
                  </a:lnTo>
                  <a:lnTo>
                    <a:pt x="722" y="25"/>
                  </a:lnTo>
                  <a:lnTo>
                    <a:pt x="735" y="29"/>
                  </a:lnTo>
                  <a:lnTo>
                    <a:pt x="749" y="40"/>
                  </a:lnTo>
                  <a:lnTo>
                    <a:pt x="757" y="40"/>
                  </a:lnTo>
                  <a:lnTo>
                    <a:pt x="775" y="51"/>
                  </a:lnTo>
                  <a:lnTo>
                    <a:pt x="781" y="58"/>
                  </a:lnTo>
                  <a:lnTo>
                    <a:pt x="795" y="80"/>
                  </a:lnTo>
                  <a:lnTo>
                    <a:pt x="795" y="82"/>
                  </a:lnTo>
                  <a:lnTo>
                    <a:pt x="797" y="86"/>
                  </a:lnTo>
                  <a:lnTo>
                    <a:pt x="799" y="99"/>
                  </a:lnTo>
                  <a:lnTo>
                    <a:pt x="799" y="117"/>
                  </a:lnTo>
                  <a:lnTo>
                    <a:pt x="801" y="126"/>
                  </a:lnTo>
                  <a:lnTo>
                    <a:pt x="812" y="133"/>
                  </a:lnTo>
                  <a:lnTo>
                    <a:pt x="830" y="141"/>
                  </a:lnTo>
                  <a:lnTo>
                    <a:pt x="834" y="146"/>
                  </a:lnTo>
                  <a:lnTo>
                    <a:pt x="834" y="161"/>
                  </a:lnTo>
                  <a:lnTo>
                    <a:pt x="830" y="163"/>
                  </a:lnTo>
                  <a:lnTo>
                    <a:pt x="830" y="168"/>
                  </a:lnTo>
                  <a:lnTo>
                    <a:pt x="835" y="170"/>
                  </a:lnTo>
                  <a:lnTo>
                    <a:pt x="843" y="185"/>
                  </a:lnTo>
                  <a:lnTo>
                    <a:pt x="856" y="187"/>
                  </a:lnTo>
                  <a:lnTo>
                    <a:pt x="868" y="181"/>
                  </a:lnTo>
                  <a:lnTo>
                    <a:pt x="890" y="187"/>
                  </a:lnTo>
                  <a:lnTo>
                    <a:pt x="922" y="181"/>
                  </a:lnTo>
                  <a:lnTo>
                    <a:pt x="931" y="185"/>
                  </a:lnTo>
                  <a:lnTo>
                    <a:pt x="951" y="203"/>
                  </a:lnTo>
                  <a:lnTo>
                    <a:pt x="964" y="227"/>
                  </a:lnTo>
                  <a:lnTo>
                    <a:pt x="967" y="251"/>
                  </a:lnTo>
                  <a:lnTo>
                    <a:pt x="967" y="282"/>
                  </a:lnTo>
                  <a:lnTo>
                    <a:pt x="956" y="298"/>
                  </a:lnTo>
                  <a:lnTo>
                    <a:pt x="934" y="324"/>
                  </a:lnTo>
                  <a:lnTo>
                    <a:pt x="934" y="331"/>
                  </a:lnTo>
                  <a:lnTo>
                    <a:pt x="951" y="394"/>
                  </a:lnTo>
                  <a:lnTo>
                    <a:pt x="964" y="417"/>
                  </a:lnTo>
                  <a:lnTo>
                    <a:pt x="977" y="425"/>
                  </a:lnTo>
                  <a:lnTo>
                    <a:pt x="999" y="425"/>
                  </a:lnTo>
                  <a:lnTo>
                    <a:pt x="1019" y="432"/>
                  </a:lnTo>
                  <a:lnTo>
                    <a:pt x="1042" y="427"/>
                  </a:lnTo>
                  <a:lnTo>
                    <a:pt x="1074" y="401"/>
                  </a:lnTo>
                  <a:lnTo>
                    <a:pt x="1083" y="386"/>
                  </a:lnTo>
                  <a:lnTo>
                    <a:pt x="1114" y="384"/>
                  </a:lnTo>
                  <a:lnTo>
                    <a:pt x="1158" y="355"/>
                  </a:lnTo>
                  <a:lnTo>
                    <a:pt x="1160" y="346"/>
                  </a:lnTo>
                  <a:lnTo>
                    <a:pt x="1162" y="351"/>
                  </a:lnTo>
                  <a:lnTo>
                    <a:pt x="1176" y="348"/>
                  </a:lnTo>
                  <a:lnTo>
                    <a:pt x="1191" y="362"/>
                  </a:lnTo>
                  <a:lnTo>
                    <a:pt x="1207" y="368"/>
                  </a:lnTo>
                  <a:lnTo>
                    <a:pt x="1202" y="386"/>
                  </a:lnTo>
                  <a:lnTo>
                    <a:pt x="1195" y="388"/>
                  </a:lnTo>
                  <a:lnTo>
                    <a:pt x="1187" y="394"/>
                  </a:lnTo>
                  <a:lnTo>
                    <a:pt x="1182" y="394"/>
                  </a:lnTo>
                  <a:lnTo>
                    <a:pt x="1180" y="399"/>
                  </a:lnTo>
                  <a:lnTo>
                    <a:pt x="1174" y="399"/>
                  </a:lnTo>
                  <a:lnTo>
                    <a:pt x="1173" y="401"/>
                  </a:lnTo>
                  <a:lnTo>
                    <a:pt x="1176" y="406"/>
                  </a:lnTo>
                  <a:lnTo>
                    <a:pt x="1180" y="414"/>
                  </a:lnTo>
                  <a:lnTo>
                    <a:pt x="1189" y="425"/>
                  </a:lnTo>
                  <a:lnTo>
                    <a:pt x="1206" y="456"/>
                  </a:lnTo>
                  <a:lnTo>
                    <a:pt x="1229" y="480"/>
                  </a:lnTo>
                  <a:lnTo>
                    <a:pt x="1275" y="505"/>
                  </a:lnTo>
                  <a:lnTo>
                    <a:pt x="1277" y="507"/>
                  </a:lnTo>
                  <a:lnTo>
                    <a:pt x="1283" y="507"/>
                  </a:lnTo>
                  <a:lnTo>
                    <a:pt x="1292" y="505"/>
                  </a:lnTo>
                  <a:lnTo>
                    <a:pt x="1295" y="547"/>
                  </a:lnTo>
                  <a:lnTo>
                    <a:pt x="1325" y="553"/>
                  </a:lnTo>
                  <a:lnTo>
                    <a:pt x="1352" y="551"/>
                  </a:lnTo>
                  <a:lnTo>
                    <a:pt x="1374" y="546"/>
                  </a:lnTo>
                  <a:lnTo>
                    <a:pt x="1407" y="551"/>
                  </a:lnTo>
                  <a:lnTo>
                    <a:pt x="1424" y="547"/>
                  </a:lnTo>
                  <a:lnTo>
                    <a:pt x="1482" y="553"/>
                  </a:lnTo>
                  <a:lnTo>
                    <a:pt x="1577" y="555"/>
                  </a:lnTo>
                  <a:lnTo>
                    <a:pt x="1636" y="553"/>
                  </a:lnTo>
                  <a:lnTo>
                    <a:pt x="1658" y="558"/>
                  </a:lnTo>
                  <a:lnTo>
                    <a:pt x="1596" y="729"/>
                  </a:lnTo>
                  <a:lnTo>
                    <a:pt x="1563" y="826"/>
                  </a:lnTo>
                  <a:lnTo>
                    <a:pt x="1583" y="885"/>
                  </a:lnTo>
                  <a:lnTo>
                    <a:pt x="1583" y="949"/>
                  </a:lnTo>
                  <a:lnTo>
                    <a:pt x="1581" y="950"/>
                  </a:lnTo>
                  <a:lnTo>
                    <a:pt x="1568" y="945"/>
                  </a:lnTo>
                  <a:lnTo>
                    <a:pt x="1563" y="945"/>
                  </a:lnTo>
                  <a:lnTo>
                    <a:pt x="1532" y="934"/>
                  </a:lnTo>
                  <a:lnTo>
                    <a:pt x="1528" y="934"/>
                  </a:lnTo>
                  <a:lnTo>
                    <a:pt x="1491" y="919"/>
                  </a:lnTo>
                  <a:lnTo>
                    <a:pt x="1468" y="912"/>
                  </a:lnTo>
                  <a:lnTo>
                    <a:pt x="1438" y="910"/>
                  </a:lnTo>
                  <a:lnTo>
                    <a:pt x="1407" y="907"/>
                  </a:lnTo>
                  <a:lnTo>
                    <a:pt x="1370" y="905"/>
                  </a:lnTo>
                  <a:lnTo>
                    <a:pt x="1369" y="905"/>
                  </a:lnTo>
                  <a:lnTo>
                    <a:pt x="1365" y="899"/>
                  </a:lnTo>
                  <a:lnTo>
                    <a:pt x="1378" y="888"/>
                  </a:lnTo>
                  <a:lnTo>
                    <a:pt x="1389" y="888"/>
                  </a:lnTo>
                  <a:lnTo>
                    <a:pt x="1407" y="881"/>
                  </a:lnTo>
                  <a:lnTo>
                    <a:pt x="1407" y="879"/>
                  </a:lnTo>
                  <a:lnTo>
                    <a:pt x="1413" y="877"/>
                  </a:lnTo>
                  <a:lnTo>
                    <a:pt x="1420" y="863"/>
                  </a:lnTo>
                  <a:lnTo>
                    <a:pt x="1416" y="855"/>
                  </a:lnTo>
                  <a:lnTo>
                    <a:pt x="1409" y="848"/>
                  </a:lnTo>
                  <a:lnTo>
                    <a:pt x="1398" y="842"/>
                  </a:lnTo>
                  <a:lnTo>
                    <a:pt x="1383" y="842"/>
                  </a:lnTo>
                  <a:lnTo>
                    <a:pt x="1376" y="850"/>
                  </a:lnTo>
                  <a:lnTo>
                    <a:pt x="1370" y="853"/>
                  </a:lnTo>
                  <a:lnTo>
                    <a:pt x="1367" y="863"/>
                  </a:lnTo>
                  <a:lnTo>
                    <a:pt x="1367" y="866"/>
                  </a:lnTo>
                  <a:lnTo>
                    <a:pt x="1365" y="870"/>
                  </a:lnTo>
                  <a:lnTo>
                    <a:pt x="1352" y="870"/>
                  </a:lnTo>
                  <a:lnTo>
                    <a:pt x="1345" y="879"/>
                  </a:lnTo>
                  <a:lnTo>
                    <a:pt x="1339" y="877"/>
                  </a:lnTo>
                  <a:lnTo>
                    <a:pt x="1337" y="872"/>
                  </a:lnTo>
                  <a:lnTo>
                    <a:pt x="1352" y="864"/>
                  </a:lnTo>
                  <a:lnTo>
                    <a:pt x="1352" y="855"/>
                  </a:lnTo>
                  <a:lnTo>
                    <a:pt x="1350" y="853"/>
                  </a:lnTo>
                  <a:lnTo>
                    <a:pt x="1345" y="850"/>
                  </a:lnTo>
                  <a:lnTo>
                    <a:pt x="1339" y="842"/>
                  </a:lnTo>
                  <a:lnTo>
                    <a:pt x="1337" y="842"/>
                  </a:lnTo>
                  <a:lnTo>
                    <a:pt x="1336" y="839"/>
                  </a:lnTo>
                  <a:lnTo>
                    <a:pt x="1339" y="835"/>
                  </a:lnTo>
                  <a:lnTo>
                    <a:pt x="1337" y="831"/>
                  </a:lnTo>
                  <a:lnTo>
                    <a:pt x="1328" y="826"/>
                  </a:lnTo>
                  <a:lnTo>
                    <a:pt x="1328" y="822"/>
                  </a:lnTo>
                  <a:lnTo>
                    <a:pt x="1321" y="817"/>
                  </a:lnTo>
                  <a:lnTo>
                    <a:pt x="1317" y="817"/>
                  </a:lnTo>
                  <a:lnTo>
                    <a:pt x="1314" y="824"/>
                  </a:lnTo>
                  <a:lnTo>
                    <a:pt x="1299" y="824"/>
                  </a:lnTo>
                  <a:lnTo>
                    <a:pt x="1290" y="835"/>
                  </a:lnTo>
                  <a:lnTo>
                    <a:pt x="1283" y="855"/>
                  </a:lnTo>
                  <a:lnTo>
                    <a:pt x="1277" y="863"/>
                  </a:lnTo>
                  <a:lnTo>
                    <a:pt x="1262" y="863"/>
                  </a:lnTo>
                  <a:lnTo>
                    <a:pt x="1259" y="866"/>
                  </a:lnTo>
                  <a:lnTo>
                    <a:pt x="1251" y="872"/>
                  </a:lnTo>
                  <a:lnTo>
                    <a:pt x="1250" y="874"/>
                  </a:lnTo>
                  <a:lnTo>
                    <a:pt x="1246" y="877"/>
                  </a:lnTo>
                  <a:lnTo>
                    <a:pt x="1250" y="885"/>
                  </a:lnTo>
                  <a:lnTo>
                    <a:pt x="1251" y="885"/>
                  </a:lnTo>
                  <a:lnTo>
                    <a:pt x="1259" y="886"/>
                  </a:lnTo>
                  <a:lnTo>
                    <a:pt x="1270" y="888"/>
                  </a:lnTo>
                  <a:lnTo>
                    <a:pt x="1270" y="896"/>
                  </a:lnTo>
                  <a:lnTo>
                    <a:pt x="1270" y="910"/>
                  </a:lnTo>
                  <a:lnTo>
                    <a:pt x="1257" y="912"/>
                  </a:lnTo>
                  <a:lnTo>
                    <a:pt x="1237" y="914"/>
                  </a:lnTo>
                  <a:lnTo>
                    <a:pt x="1229" y="912"/>
                  </a:lnTo>
                  <a:lnTo>
                    <a:pt x="1228" y="910"/>
                  </a:lnTo>
                  <a:lnTo>
                    <a:pt x="1224" y="910"/>
                  </a:lnTo>
                  <a:lnTo>
                    <a:pt x="1222" y="914"/>
                  </a:lnTo>
                  <a:lnTo>
                    <a:pt x="1222" y="919"/>
                  </a:lnTo>
                  <a:lnTo>
                    <a:pt x="1220" y="925"/>
                  </a:lnTo>
                  <a:lnTo>
                    <a:pt x="1213" y="925"/>
                  </a:lnTo>
                  <a:lnTo>
                    <a:pt x="1207" y="921"/>
                  </a:lnTo>
                  <a:lnTo>
                    <a:pt x="1206" y="921"/>
                  </a:lnTo>
                  <a:lnTo>
                    <a:pt x="1202" y="925"/>
                  </a:lnTo>
                  <a:lnTo>
                    <a:pt x="1196" y="927"/>
                  </a:lnTo>
                  <a:lnTo>
                    <a:pt x="1189" y="928"/>
                  </a:lnTo>
                  <a:lnTo>
                    <a:pt x="1189" y="938"/>
                  </a:lnTo>
                  <a:lnTo>
                    <a:pt x="1184" y="938"/>
                  </a:lnTo>
                  <a:lnTo>
                    <a:pt x="1180" y="941"/>
                  </a:lnTo>
                  <a:lnTo>
                    <a:pt x="1176" y="949"/>
                  </a:lnTo>
                  <a:lnTo>
                    <a:pt x="1169" y="952"/>
                  </a:lnTo>
                  <a:lnTo>
                    <a:pt x="1152" y="958"/>
                  </a:lnTo>
                  <a:lnTo>
                    <a:pt x="1147" y="961"/>
                  </a:lnTo>
                  <a:lnTo>
                    <a:pt x="1141" y="974"/>
                  </a:lnTo>
                  <a:lnTo>
                    <a:pt x="1141" y="982"/>
                  </a:lnTo>
                  <a:lnTo>
                    <a:pt x="1143" y="983"/>
                  </a:lnTo>
                  <a:lnTo>
                    <a:pt x="1141" y="985"/>
                  </a:lnTo>
                  <a:lnTo>
                    <a:pt x="1134" y="985"/>
                  </a:lnTo>
                  <a:lnTo>
                    <a:pt x="1123" y="991"/>
                  </a:lnTo>
                  <a:lnTo>
                    <a:pt x="1119" y="1000"/>
                  </a:lnTo>
                  <a:lnTo>
                    <a:pt x="1112" y="1000"/>
                  </a:lnTo>
                  <a:lnTo>
                    <a:pt x="1101" y="1000"/>
                  </a:lnTo>
                  <a:lnTo>
                    <a:pt x="1096" y="1007"/>
                  </a:lnTo>
                  <a:lnTo>
                    <a:pt x="1074" y="1007"/>
                  </a:lnTo>
                  <a:lnTo>
                    <a:pt x="1072" y="1013"/>
                  </a:lnTo>
                  <a:lnTo>
                    <a:pt x="1059" y="1015"/>
                  </a:lnTo>
                  <a:lnTo>
                    <a:pt x="1059" y="1016"/>
                  </a:lnTo>
                  <a:lnTo>
                    <a:pt x="1057" y="1018"/>
                  </a:lnTo>
                  <a:lnTo>
                    <a:pt x="1050" y="1018"/>
                  </a:lnTo>
                  <a:lnTo>
                    <a:pt x="1042" y="1024"/>
                  </a:lnTo>
                  <a:lnTo>
                    <a:pt x="1026" y="1026"/>
                  </a:lnTo>
                  <a:lnTo>
                    <a:pt x="1011" y="1031"/>
                  </a:lnTo>
                  <a:lnTo>
                    <a:pt x="1006" y="1033"/>
                  </a:lnTo>
                  <a:lnTo>
                    <a:pt x="1006" y="1037"/>
                  </a:lnTo>
                  <a:lnTo>
                    <a:pt x="973" y="1049"/>
                  </a:lnTo>
                  <a:lnTo>
                    <a:pt x="967" y="1055"/>
                  </a:lnTo>
                  <a:lnTo>
                    <a:pt x="944" y="1062"/>
                  </a:lnTo>
                  <a:lnTo>
                    <a:pt x="938" y="1068"/>
                  </a:lnTo>
                  <a:lnTo>
                    <a:pt x="927" y="1071"/>
                  </a:lnTo>
                  <a:lnTo>
                    <a:pt x="912" y="1082"/>
                  </a:lnTo>
                  <a:lnTo>
                    <a:pt x="911" y="1082"/>
                  </a:lnTo>
                  <a:lnTo>
                    <a:pt x="907" y="1086"/>
                  </a:lnTo>
                  <a:lnTo>
                    <a:pt x="903" y="1088"/>
                  </a:lnTo>
                  <a:lnTo>
                    <a:pt x="896" y="1088"/>
                  </a:lnTo>
                  <a:lnTo>
                    <a:pt x="890" y="1088"/>
                  </a:lnTo>
                  <a:lnTo>
                    <a:pt x="896" y="1090"/>
                  </a:lnTo>
                  <a:lnTo>
                    <a:pt x="890" y="1093"/>
                  </a:lnTo>
                  <a:lnTo>
                    <a:pt x="883" y="1090"/>
                  </a:lnTo>
                  <a:lnTo>
                    <a:pt x="881" y="1095"/>
                  </a:lnTo>
                  <a:lnTo>
                    <a:pt x="879" y="1093"/>
                  </a:lnTo>
                  <a:lnTo>
                    <a:pt x="879" y="1097"/>
                  </a:lnTo>
                  <a:lnTo>
                    <a:pt x="876" y="1101"/>
                  </a:lnTo>
                  <a:lnTo>
                    <a:pt x="872" y="1101"/>
                  </a:lnTo>
                  <a:lnTo>
                    <a:pt x="872" y="1104"/>
                  </a:lnTo>
                  <a:lnTo>
                    <a:pt x="867" y="1104"/>
                  </a:lnTo>
                  <a:lnTo>
                    <a:pt x="857" y="1110"/>
                  </a:lnTo>
                  <a:lnTo>
                    <a:pt x="856" y="1108"/>
                  </a:lnTo>
                  <a:lnTo>
                    <a:pt x="856" y="1112"/>
                  </a:lnTo>
                  <a:lnTo>
                    <a:pt x="848" y="1117"/>
                  </a:lnTo>
                  <a:lnTo>
                    <a:pt x="843" y="1121"/>
                  </a:lnTo>
                  <a:lnTo>
                    <a:pt x="837" y="1121"/>
                  </a:lnTo>
                  <a:lnTo>
                    <a:pt x="830" y="1119"/>
                  </a:lnTo>
                  <a:lnTo>
                    <a:pt x="823" y="1121"/>
                  </a:lnTo>
                  <a:lnTo>
                    <a:pt x="812" y="1119"/>
                  </a:lnTo>
                  <a:lnTo>
                    <a:pt x="806" y="1121"/>
                  </a:lnTo>
                  <a:lnTo>
                    <a:pt x="804" y="1119"/>
                  </a:lnTo>
                  <a:lnTo>
                    <a:pt x="797" y="1121"/>
                  </a:lnTo>
                  <a:lnTo>
                    <a:pt x="773" y="1119"/>
                  </a:lnTo>
                  <a:lnTo>
                    <a:pt x="766" y="1125"/>
                  </a:lnTo>
                  <a:lnTo>
                    <a:pt x="760" y="1125"/>
                  </a:lnTo>
                  <a:lnTo>
                    <a:pt x="760" y="1126"/>
                  </a:lnTo>
                  <a:lnTo>
                    <a:pt x="759" y="1128"/>
                  </a:lnTo>
                  <a:lnTo>
                    <a:pt x="759" y="1132"/>
                  </a:lnTo>
                  <a:lnTo>
                    <a:pt x="753" y="1132"/>
                  </a:lnTo>
                  <a:lnTo>
                    <a:pt x="729" y="1132"/>
                  </a:lnTo>
                  <a:lnTo>
                    <a:pt x="726" y="1132"/>
                  </a:lnTo>
                  <a:lnTo>
                    <a:pt x="718" y="1126"/>
                  </a:lnTo>
                  <a:lnTo>
                    <a:pt x="705" y="1121"/>
                  </a:lnTo>
                  <a:lnTo>
                    <a:pt x="693" y="1112"/>
                  </a:lnTo>
                  <a:lnTo>
                    <a:pt x="680" y="1110"/>
                  </a:lnTo>
                  <a:lnTo>
                    <a:pt x="672" y="1108"/>
                  </a:lnTo>
                  <a:lnTo>
                    <a:pt x="638" y="1103"/>
                  </a:lnTo>
                  <a:lnTo>
                    <a:pt x="625" y="1103"/>
                  </a:lnTo>
                  <a:lnTo>
                    <a:pt x="595" y="1088"/>
                  </a:lnTo>
                  <a:lnTo>
                    <a:pt x="579" y="1082"/>
                  </a:lnTo>
                  <a:lnTo>
                    <a:pt x="570" y="1082"/>
                  </a:lnTo>
                  <a:lnTo>
                    <a:pt x="555" y="1073"/>
                  </a:lnTo>
                  <a:lnTo>
                    <a:pt x="555" y="1071"/>
                  </a:lnTo>
                  <a:lnTo>
                    <a:pt x="555" y="1070"/>
                  </a:lnTo>
                  <a:lnTo>
                    <a:pt x="551" y="1064"/>
                  </a:lnTo>
                  <a:lnTo>
                    <a:pt x="550" y="1062"/>
                  </a:lnTo>
                  <a:lnTo>
                    <a:pt x="548" y="1057"/>
                  </a:lnTo>
                  <a:lnTo>
                    <a:pt x="544" y="1057"/>
                  </a:lnTo>
                  <a:lnTo>
                    <a:pt x="528" y="1048"/>
                  </a:lnTo>
                  <a:lnTo>
                    <a:pt x="509" y="1037"/>
                  </a:lnTo>
                  <a:lnTo>
                    <a:pt x="475" y="1033"/>
                  </a:lnTo>
                  <a:lnTo>
                    <a:pt x="465" y="1033"/>
                  </a:lnTo>
                  <a:lnTo>
                    <a:pt x="458" y="1031"/>
                  </a:lnTo>
                  <a:lnTo>
                    <a:pt x="449" y="1033"/>
                  </a:lnTo>
                  <a:lnTo>
                    <a:pt x="442" y="1033"/>
                  </a:lnTo>
                  <a:lnTo>
                    <a:pt x="425" y="1033"/>
                  </a:lnTo>
                  <a:lnTo>
                    <a:pt x="399" y="1031"/>
                  </a:lnTo>
                  <a:lnTo>
                    <a:pt x="396" y="1029"/>
                  </a:lnTo>
                  <a:lnTo>
                    <a:pt x="381" y="1024"/>
                  </a:lnTo>
                  <a:lnTo>
                    <a:pt x="374" y="1026"/>
                  </a:lnTo>
                  <a:lnTo>
                    <a:pt x="365" y="1026"/>
                  </a:lnTo>
                  <a:lnTo>
                    <a:pt x="343" y="1022"/>
                  </a:lnTo>
                  <a:lnTo>
                    <a:pt x="335" y="1022"/>
                  </a:lnTo>
                  <a:lnTo>
                    <a:pt x="326" y="1026"/>
                  </a:lnTo>
                  <a:lnTo>
                    <a:pt x="299" y="1022"/>
                  </a:lnTo>
                  <a:lnTo>
                    <a:pt x="289" y="1018"/>
                  </a:lnTo>
                  <a:lnTo>
                    <a:pt x="278" y="1013"/>
                  </a:lnTo>
                  <a:lnTo>
                    <a:pt x="257" y="991"/>
                  </a:lnTo>
                  <a:lnTo>
                    <a:pt x="249" y="985"/>
                  </a:lnTo>
                  <a:lnTo>
                    <a:pt x="236" y="978"/>
                  </a:lnTo>
                  <a:lnTo>
                    <a:pt x="227" y="974"/>
                  </a:lnTo>
                  <a:lnTo>
                    <a:pt x="224" y="967"/>
                  </a:lnTo>
                  <a:lnTo>
                    <a:pt x="220" y="965"/>
                  </a:lnTo>
                  <a:lnTo>
                    <a:pt x="216" y="961"/>
                  </a:lnTo>
                  <a:lnTo>
                    <a:pt x="213" y="961"/>
                  </a:lnTo>
                  <a:lnTo>
                    <a:pt x="205" y="958"/>
                  </a:lnTo>
                  <a:lnTo>
                    <a:pt x="187" y="949"/>
                  </a:lnTo>
                  <a:lnTo>
                    <a:pt x="183" y="943"/>
                  </a:lnTo>
                  <a:lnTo>
                    <a:pt x="150" y="928"/>
                  </a:lnTo>
                  <a:lnTo>
                    <a:pt x="139" y="921"/>
                  </a:lnTo>
                  <a:lnTo>
                    <a:pt x="128" y="921"/>
                  </a:lnTo>
                  <a:lnTo>
                    <a:pt x="114" y="914"/>
                  </a:lnTo>
                  <a:lnTo>
                    <a:pt x="95" y="912"/>
                  </a:lnTo>
                  <a:lnTo>
                    <a:pt x="81" y="910"/>
                  </a:lnTo>
                  <a:lnTo>
                    <a:pt x="64" y="907"/>
                  </a:lnTo>
                  <a:lnTo>
                    <a:pt x="49" y="899"/>
                  </a:lnTo>
                  <a:lnTo>
                    <a:pt x="20" y="888"/>
                  </a:lnTo>
                  <a:lnTo>
                    <a:pt x="13" y="885"/>
                  </a:lnTo>
                  <a:lnTo>
                    <a:pt x="17" y="881"/>
                  </a:lnTo>
                  <a:lnTo>
                    <a:pt x="0" y="86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5" name="Google Shape;517;p32">
              <a:extLst>
                <a:ext uri="{FF2B5EF4-FFF2-40B4-BE49-F238E27FC236}">
                  <a16:creationId xmlns:a16="http://schemas.microsoft.com/office/drawing/2014/main" id="{69318C0A-2607-BABC-83A6-195FDE59EB0C}"/>
                </a:ext>
              </a:extLst>
            </p:cNvPr>
            <p:cNvSpPr/>
            <p:nvPr/>
          </p:nvSpPr>
          <p:spPr>
            <a:xfrm>
              <a:off x="10633836" y="4286719"/>
              <a:ext cx="756037" cy="718788"/>
            </a:xfrm>
            <a:custGeom>
              <a:avLst/>
              <a:gdLst/>
              <a:ahLst/>
              <a:cxnLst/>
              <a:rect l="l" t="t" r="r" b="b"/>
              <a:pathLst>
                <a:path w="1173" h="1173" extrusionOk="0">
                  <a:moveTo>
                    <a:pt x="97" y="1048"/>
                  </a:moveTo>
                  <a:lnTo>
                    <a:pt x="101" y="1074"/>
                  </a:lnTo>
                  <a:lnTo>
                    <a:pt x="112" y="1074"/>
                  </a:lnTo>
                  <a:lnTo>
                    <a:pt x="117" y="1090"/>
                  </a:lnTo>
                  <a:lnTo>
                    <a:pt x="128" y="1094"/>
                  </a:lnTo>
                  <a:lnTo>
                    <a:pt x="143" y="1094"/>
                  </a:lnTo>
                  <a:lnTo>
                    <a:pt x="149" y="1096"/>
                  </a:lnTo>
                  <a:lnTo>
                    <a:pt x="150" y="1107"/>
                  </a:lnTo>
                  <a:lnTo>
                    <a:pt x="160" y="1107"/>
                  </a:lnTo>
                  <a:lnTo>
                    <a:pt x="167" y="1107"/>
                  </a:lnTo>
                  <a:lnTo>
                    <a:pt x="172" y="1108"/>
                  </a:lnTo>
                  <a:lnTo>
                    <a:pt x="176" y="1121"/>
                  </a:lnTo>
                  <a:lnTo>
                    <a:pt x="202" y="1136"/>
                  </a:lnTo>
                  <a:lnTo>
                    <a:pt x="203" y="1145"/>
                  </a:lnTo>
                  <a:lnTo>
                    <a:pt x="205" y="1147"/>
                  </a:lnTo>
                  <a:lnTo>
                    <a:pt x="282" y="1147"/>
                  </a:lnTo>
                  <a:lnTo>
                    <a:pt x="295" y="1151"/>
                  </a:lnTo>
                  <a:lnTo>
                    <a:pt x="293" y="1136"/>
                  </a:lnTo>
                  <a:lnTo>
                    <a:pt x="313" y="1134"/>
                  </a:lnTo>
                  <a:lnTo>
                    <a:pt x="312" y="1094"/>
                  </a:lnTo>
                  <a:lnTo>
                    <a:pt x="321" y="1075"/>
                  </a:lnTo>
                  <a:lnTo>
                    <a:pt x="341" y="1074"/>
                  </a:lnTo>
                  <a:lnTo>
                    <a:pt x="367" y="1079"/>
                  </a:lnTo>
                  <a:lnTo>
                    <a:pt x="381" y="1083"/>
                  </a:lnTo>
                  <a:lnTo>
                    <a:pt x="401" y="1086"/>
                  </a:lnTo>
                  <a:lnTo>
                    <a:pt x="460" y="1121"/>
                  </a:lnTo>
                  <a:lnTo>
                    <a:pt x="520" y="1119"/>
                  </a:lnTo>
                  <a:lnTo>
                    <a:pt x="528" y="1173"/>
                  </a:lnTo>
                  <a:lnTo>
                    <a:pt x="691" y="1160"/>
                  </a:lnTo>
                  <a:lnTo>
                    <a:pt x="1105" y="1130"/>
                  </a:lnTo>
                  <a:lnTo>
                    <a:pt x="1173" y="1130"/>
                  </a:lnTo>
                  <a:lnTo>
                    <a:pt x="1167" y="1079"/>
                  </a:lnTo>
                  <a:lnTo>
                    <a:pt x="1136" y="685"/>
                  </a:lnTo>
                  <a:lnTo>
                    <a:pt x="1129" y="586"/>
                  </a:lnTo>
                  <a:lnTo>
                    <a:pt x="858" y="209"/>
                  </a:lnTo>
                  <a:lnTo>
                    <a:pt x="803" y="138"/>
                  </a:lnTo>
                  <a:lnTo>
                    <a:pt x="792" y="156"/>
                  </a:lnTo>
                  <a:lnTo>
                    <a:pt x="759" y="143"/>
                  </a:lnTo>
                  <a:lnTo>
                    <a:pt x="746" y="136"/>
                  </a:lnTo>
                  <a:lnTo>
                    <a:pt x="727" y="130"/>
                  </a:lnTo>
                  <a:lnTo>
                    <a:pt x="694" y="132"/>
                  </a:lnTo>
                  <a:lnTo>
                    <a:pt x="691" y="2"/>
                  </a:lnTo>
                  <a:lnTo>
                    <a:pt x="682" y="0"/>
                  </a:lnTo>
                  <a:lnTo>
                    <a:pt x="662" y="44"/>
                  </a:lnTo>
                  <a:lnTo>
                    <a:pt x="645" y="136"/>
                  </a:lnTo>
                  <a:lnTo>
                    <a:pt x="662" y="321"/>
                  </a:lnTo>
                  <a:lnTo>
                    <a:pt x="673" y="354"/>
                  </a:lnTo>
                  <a:lnTo>
                    <a:pt x="669" y="367"/>
                  </a:lnTo>
                  <a:lnTo>
                    <a:pt x="647" y="389"/>
                  </a:lnTo>
                  <a:lnTo>
                    <a:pt x="634" y="392"/>
                  </a:lnTo>
                  <a:lnTo>
                    <a:pt x="610" y="423"/>
                  </a:lnTo>
                  <a:lnTo>
                    <a:pt x="597" y="425"/>
                  </a:lnTo>
                  <a:lnTo>
                    <a:pt x="592" y="433"/>
                  </a:lnTo>
                  <a:lnTo>
                    <a:pt x="590" y="500"/>
                  </a:lnTo>
                  <a:lnTo>
                    <a:pt x="592" y="542"/>
                  </a:lnTo>
                  <a:lnTo>
                    <a:pt x="586" y="566"/>
                  </a:lnTo>
                  <a:lnTo>
                    <a:pt x="575" y="603"/>
                  </a:lnTo>
                  <a:lnTo>
                    <a:pt x="557" y="627"/>
                  </a:lnTo>
                  <a:lnTo>
                    <a:pt x="530" y="654"/>
                  </a:lnTo>
                  <a:lnTo>
                    <a:pt x="335" y="806"/>
                  </a:lnTo>
                  <a:lnTo>
                    <a:pt x="324" y="814"/>
                  </a:lnTo>
                  <a:lnTo>
                    <a:pt x="295" y="825"/>
                  </a:lnTo>
                  <a:lnTo>
                    <a:pt x="290" y="828"/>
                  </a:lnTo>
                  <a:lnTo>
                    <a:pt x="275" y="832"/>
                  </a:lnTo>
                  <a:lnTo>
                    <a:pt x="273" y="836"/>
                  </a:lnTo>
                  <a:lnTo>
                    <a:pt x="251" y="850"/>
                  </a:lnTo>
                  <a:lnTo>
                    <a:pt x="249" y="850"/>
                  </a:lnTo>
                  <a:lnTo>
                    <a:pt x="236" y="857"/>
                  </a:lnTo>
                  <a:lnTo>
                    <a:pt x="218" y="859"/>
                  </a:lnTo>
                  <a:lnTo>
                    <a:pt x="0" y="883"/>
                  </a:lnTo>
                  <a:lnTo>
                    <a:pt x="40" y="938"/>
                  </a:lnTo>
                  <a:lnTo>
                    <a:pt x="95" y="955"/>
                  </a:lnTo>
                  <a:lnTo>
                    <a:pt x="97" y="1010"/>
                  </a:lnTo>
                  <a:lnTo>
                    <a:pt x="97" y="1048"/>
                  </a:lnTo>
                  <a:close/>
                </a:path>
              </a:pathLst>
            </a:custGeom>
            <a:solidFill>
              <a:srgbClr val="FFFFFF"/>
            </a:solidFill>
            <a:ln w="75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6" name="Google Shape;518;p32">
              <a:extLst>
                <a:ext uri="{FF2B5EF4-FFF2-40B4-BE49-F238E27FC236}">
                  <a16:creationId xmlns:a16="http://schemas.microsoft.com/office/drawing/2014/main" id="{F80415F9-1675-9F3B-1C4E-34C48E8FD7E8}"/>
                </a:ext>
              </a:extLst>
            </p:cNvPr>
            <p:cNvSpPr/>
            <p:nvPr/>
          </p:nvSpPr>
          <p:spPr>
            <a:xfrm>
              <a:off x="10633836" y="4286719"/>
              <a:ext cx="756037" cy="718788"/>
            </a:xfrm>
            <a:custGeom>
              <a:avLst/>
              <a:gdLst/>
              <a:ahLst/>
              <a:cxnLst/>
              <a:rect l="l" t="t" r="r" b="b"/>
              <a:pathLst>
                <a:path w="1173" h="1173" extrusionOk="0">
                  <a:moveTo>
                    <a:pt x="97" y="1048"/>
                  </a:moveTo>
                  <a:lnTo>
                    <a:pt x="101" y="1074"/>
                  </a:lnTo>
                  <a:lnTo>
                    <a:pt x="112" y="1074"/>
                  </a:lnTo>
                  <a:lnTo>
                    <a:pt x="117" y="1090"/>
                  </a:lnTo>
                  <a:lnTo>
                    <a:pt x="128" y="1094"/>
                  </a:lnTo>
                  <a:lnTo>
                    <a:pt x="143" y="1094"/>
                  </a:lnTo>
                  <a:lnTo>
                    <a:pt x="149" y="1096"/>
                  </a:lnTo>
                  <a:lnTo>
                    <a:pt x="150" y="1107"/>
                  </a:lnTo>
                  <a:lnTo>
                    <a:pt x="160" y="1107"/>
                  </a:lnTo>
                  <a:lnTo>
                    <a:pt x="167" y="1107"/>
                  </a:lnTo>
                  <a:lnTo>
                    <a:pt x="172" y="1108"/>
                  </a:lnTo>
                  <a:lnTo>
                    <a:pt x="176" y="1121"/>
                  </a:lnTo>
                  <a:lnTo>
                    <a:pt x="202" y="1136"/>
                  </a:lnTo>
                  <a:lnTo>
                    <a:pt x="203" y="1145"/>
                  </a:lnTo>
                  <a:lnTo>
                    <a:pt x="205" y="1147"/>
                  </a:lnTo>
                  <a:lnTo>
                    <a:pt x="282" y="1147"/>
                  </a:lnTo>
                  <a:lnTo>
                    <a:pt x="295" y="1151"/>
                  </a:lnTo>
                  <a:lnTo>
                    <a:pt x="293" y="1136"/>
                  </a:lnTo>
                  <a:lnTo>
                    <a:pt x="313" y="1134"/>
                  </a:lnTo>
                  <a:lnTo>
                    <a:pt x="312" y="1094"/>
                  </a:lnTo>
                  <a:lnTo>
                    <a:pt x="321" y="1075"/>
                  </a:lnTo>
                  <a:lnTo>
                    <a:pt x="341" y="1074"/>
                  </a:lnTo>
                  <a:lnTo>
                    <a:pt x="367" y="1079"/>
                  </a:lnTo>
                  <a:lnTo>
                    <a:pt x="381" y="1083"/>
                  </a:lnTo>
                  <a:lnTo>
                    <a:pt x="401" y="1086"/>
                  </a:lnTo>
                  <a:lnTo>
                    <a:pt x="460" y="1121"/>
                  </a:lnTo>
                  <a:lnTo>
                    <a:pt x="520" y="1119"/>
                  </a:lnTo>
                  <a:lnTo>
                    <a:pt x="528" y="1173"/>
                  </a:lnTo>
                  <a:lnTo>
                    <a:pt x="691" y="1160"/>
                  </a:lnTo>
                  <a:lnTo>
                    <a:pt x="1105" y="1130"/>
                  </a:lnTo>
                  <a:lnTo>
                    <a:pt x="1173" y="1130"/>
                  </a:lnTo>
                  <a:lnTo>
                    <a:pt x="1167" y="1079"/>
                  </a:lnTo>
                  <a:lnTo>
                    <a:pt x="1136" y="685"/>
                  </a:lnTo>
                  <a:lnTo>
                    <a:pt x="1129" y="586"/>
                  </a:lnTo>
                  <a:lnTo>
                    <a:pt x="858" y="209"/>
                  </a:lnTo>
                  <a:lnTo>
                    <a:pt x="803" y="138"/>
                  </a:lnTo>
                  <a:lnTo>
                    <a:pt x="792" y="156"/>
                  </a:lnTo>
                  <a:lnTo>
                    <a:pt x="759" y="143"/>
                  </a:lnTo>
                  <a:lnTo>
                    <a:pt x="746" y="136"/>
                  </a:lnTo>
                  <a:lnTo>
                    <a:pt x="727" y="130"/>
                  </a:lnTo>
                  <a:lnTo>
                    <a:pt x="694" y="132"/>
                  </a:lnTo>
                  <a:lnTo>
                    <a:pt x="691" y="2"/>
                  </a:lnTo>
                  <a:lnTo>
                    <a:pt x="682" y="0"/>
                  </a:lnTo>
                  <a:lnTo>
                    <a:pt x="662" y="44"/>
                  </a:lnTo>
                  <a:lnTo>
                    <a:pt x="645" y="136"/>
                  </a:lnTo>
                  <a:lnTo>
                    <a:pt x="662" y="321"/>
                  </a:lnTo>
                  <a:lnTo>
                    <a:pt x="673" y="354"/>
                  </a:lnTo>
                  <a:lnTo>
                    <a:pt x="669" y="367"/>
                  </a:lnTo>
                  <a:lnTo>
                    <a:pt x="647" y="389"/>
                  </a:lnTo>
                  <a:lnTo>
                    <a:pt x="634" y="392"/>
                  </a:lnTo>
                  <a:lnTo>
                    <a:pt x="610" y="423"/>
                  </a:lnTo>
                  <a:lnTo>
                    <a:pt x="597" y="425"/>
                  </a:lnTo>
                  <a:lnTo>
                    <a:pt x="592" y="433"/>
                  </a:lnTo>
                  <a:lnTo>
                    <a:pt x="590" y="500"/>
                  </a:lnTo>
                  <a:lnTo>
                    <a:pt x="592" y="542"/>
                  </a:lnTo>
                  <a:lnTo>
                    <a:pt x="586" y="566"/>
                  </a:lnTo>
                  <a:lnTo>
                    <a:pt x="575" y="603"/>
                  </a:lnTo>
                  <a:lnTo>
                    <a:pt x="557" y="627"/>
                  </a:lnTo>
                  <a:lnTo>
                    <a:pt x="530" y="654"/>
                  </a:lnTo>
                  <a:lnTo>
                    <a:pt x="335" y="806"/>
                  </a:lnTo>
                  <a:lnTo>
                    <a:pt x="324" y="814"/>
                  </a:lnTo>
                  <a:lnTo>
                    <a:pt x="295" y="825"/>
                  </a:lnTo>
                  <a:lnTo>
                    <a:pt x="290" y="828"/>
                  </a:lnTo>
                  <a:lnTo>
                    <a:pt x="275" y="832"/>
                  </a:lnTo>
                  <a:lnTo>
                    <a:pt x="273" y="836"/>
                  </a:lnTo>
                  <a:lnTo>
                    <a:pt x="251" y="850"/>
                  </a:lnTo>
                  <a:lnTo>
                    <a:pt x="249" y="850"/>
                  </a:lnTo>
                  <a:lnTo>
                    <a:pt x="236" y="857"/>
                  </a:lnTo>
                  <a:lnTo>
                    <a:pt x="218" y="859"/>
                  </a:lnTo>
                  <a:lnTo>
                    <a:pt x="0" y="883"/>
                  </a:lnTo>
                  <a:lnTo>
                    <a:pt x="40" y="938"/>
                  </a:lnTo>
                  <a:lnTo>
                    <a:pt x="95" y="955"/>
                  </a:lnTo>
                  <a:lnTo>
                    <a:pt x="97" y="1010"/>
                  </a:lnTo>
                  <a:lnTo>
                    <a:pt x="97" y="1048"/>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7" name="Google Shape;519;p32">
              <a:extLst>
                <a:ext uri="{FF2B5EF4-FFF2-40B4-BE49-F238E27FC236}">
                  <a16:creationId xmlns:a16="http://schemas.microsoft.com/office/drawing/2014/main" id="{12B58429-5B80-97EC-3F05-A4A906D8FD86}"/>
                </a:ext>
              </a:extLst>
            </p:cNvPr>
            <p:cNvSpPr/>
            <p:nvPr/>
          </p:nvSpPr>
          <p:spPr>
            <a:xfrm>
              <a:off x="11363660" y="4064598"/>
              <a:ext cx="496667" cy="898138"/>
            </a:xfrm>
            <a:custGeom>
              <a:avLst/>
              <a:gdLst/>
              <a:ahLst/>
              <a:cxnLst/>
              <a:rect l="l" t="t" r="r" b="b"/>
              <a:pathLst>
                <a:path w="771" h="1466" extrusionOk="0">
                  <a:moveTo>
                    <a:pt x="0" y="948"/>
                  </a:moveTo>
                  <a:lnTo>
                    <a:pt x="5" y="1048"/>
                  </a:lnTo>
                  <a:lnTo>
                    <a:pt x="34" y="1442"/>
                  </a:lnTo>
                  <a:lnTo>
                    <a:pt x="40" y="1438"/>
                  </a:lnTo>
                  <a:lnTo>
                    <a:pt x="42" y="1435"/>
                  </a:lnTo>
                  <a:lnTo>
                    <a:pt x="49" y="1431"/>
                  </a:lnTo>
                  <a:lnTo>
                    <a:pt x="53" y="1427"/>
                  </a:lnTo>
                  <a:lnTo>
                    <a:pt x="73" y="1415"/>
                  </a:lnTo>
                  <a:lnTo>
                    <a:pt x="75" y="1415"/>
                  </a:lnTo>
                  <a:lnTo>
                    <a:pt x="87" y="1427"/>
                  </a:lnTo>
                  <a:lnTo>
                    <a:pt x="95" y="1435"/>
                  </a:lnTo>
                  <a:lnTo>
                    <a:pt x="97" y="1435"/>
                  </a:lnTo>
                  <a:lnTo>
                    <a:pt x="100" y="1435"/>
                  </a:lnTo>
                  <a:lnTo>
                    <a:pt x="108" y="1435"/>
                  </a:lnTo>
                  <a:lnTo>
                    <a:pt x="117" y="1444"/>
                  </a:lnTo>
                  <a:lnTo>
                    <a:pt x="128" y="1449"/>
                  </a:lnTo>
                  <a:lnTo>
                    <a:pt x="142" y="1466"/>
                  </a:lnTo>
                  <a:lnTo>
                    <a:pt x="141" y="1442"/>
                  </a:lnTo>
                  <a:lnTo>
                    <a:pt x="146" y="1437"/>
                  </a:lnTo>
                  <a:lnTo>
                    <a:pt x="153" y="1435"/>
                  </a:lnTo>
                  <a:lnTo>
                    <a:pt x="155" y="1424"/>
                  </a:lnTo>
                  <a:lnTo>
                    <a:pt x="163" y="1420"/>
                  </a:lnTo>
                  <a:lnTo>
                    <a:pt x="163" y="1413"/>
                  </a:lnTo>
                  <a:lnTo>
                    <a:pt x="166" y="1406"/>
                  </a:lnTo>
                  <a:lnTo>
                    <a:pt x="170" y="1398"/>
                  </a:lnTo>
                  <a:lnTo>
                    <a:pt x="174" y="1391"/>
                  </a:lnTo>
                  <a:lnTo>
                    <a:pt x="188" y="1387"/>
                  </a:lnTo>
                  <a:lnTo>
                    <a:pt x="190" y="1380"/>
                  </a:lnTo>
                  <a:lnTo>
                    <a:pt x="194" y="1371"/>
                  </a:lnTo>
                  <a:lnTo>
                    <a:pt x="197" y="1356"/>
                  </a:lnTo>
                  <a:lnTo>
                    <a:pt x="203" y="1341"/>
                  </a:lnTo>
                  <a:lnTo>
                    <a:pt x="208" y="1327"/>
                  </a:lnTo>
                  <a:lnTo>
                    <a:pt x="212" y="1325"/>
                  </a:lnTo>
                  <a:lnTo>
                    <a:pt x="216" y="1319"/>
                  </a:lnTo>
                  <a:lnTo>
                    <a:pt x="218" y="1294"/>
                  </a:lnTo>
                  <a:lnTo>
                    <a:pt x="234" y="1274"/>
                  </a:lnTo>
                  <a:lnTo>
                    <a:pt x="232" y="1264"/>
                  </a:lnTo>
                  <a:lnTo>
                    <a:pt x="236" y="1252"/>
                  </a:lnTo>
                  <a:lnTo>
                    <a:pt x="241" y="1230"/>
                  </a:lnTo>
                  <a:lnTo>
                    <a:pt x="254" y="1217"/>
                  </a:lnTo>
                  <a:lnTo>
                    <a:pt x="260" y="1217"/>
                  </a:lnTo>
                  <a:lnTo>
                    <a:pt x="263" y="1220"/>
                  </a:lnTo>
                  <a:lnTo>
                    <a:pt x="265" y="1222"/>
                  </a:lnTo>
                  <a:lnTo>
                    <a:pt x="282" y="1215"/>
                  </a:lnTo>
                  <a:lnTo>
                    <a:pt x="289" y="1217"/>
                  </a:lnTo>
                  <a:lnTo>
                    <a:pt x="305" y="1215"/>
                  </a:lnTo>
                  <a:lnTo>
                    <a:pt x="313" y="1215"/>
                  </a:lnTo>
                  <a:lnTo>
                    <a:pt x="318" y="1215"/>
                  </a:lnTo>
                  <a:lnTo>
                    <a:pt x="327" y="1202"/>
                  </a:lnTo>
                  <a:lnTo>
                    <a:pt x="327" y="1199"/>
                  </a:lnTo>
                  <a:lnTo>
                    <a:pt x="340" y="1175"/>
                  </a:lnTo>
                  <a:lnTo>
                    <a:pt x="340" y="1173"/>
                  </a:lnTo>
                  <a:lnTo>
                    <a:pt x="342" y="1167"/>
                  </a:lnTo>
                  <a:lnTo>
                    <a:pt x="348" y="1158"/>
                  </a:lnTo>
                  <a:lnTo>
                    <a:pt x="349" y="1145"/>
                  </a:lnTo>
                  <a:lnTo>
                    <a:pt x="353" y="1138"/>
                  </a:lnTo>
                  <a:lnTo>
                    <a:pt x="364" y="1134"/>
                  </a:lnTo>
                  <a:lnTo>
                    <a:pt x="366" y="1127"/>
                  </a:lnTo>
                  <a:lnTo>
                    <a:pt x="368" y="1123"/>
                  </a:lnTo>
                  <a:lnTo>
                    <a:pt x="368" y="1122"/>
                  </a:lnTo>
                  <a:lnTo>
                    <a:pt x="368" y="1120"/>
                  </a:lnTo>
                  <a:lnTo>
                    <a:pt x="371" y="1109"/>
                  </a:lnTo>
                  <a:lnTo>
                    <a:pt x="371" y="1103"/>
                  </a:lnTo>
                  <a:lnTo>
                    <a:pt x="379" y="1090"/>
                  </a:lnTo>
                  <a:lnTo>
                    <a:pt x="375" y="1087"/>
                  </a:lnTo>
                  <a:lnTo>
                    <a:pt x="375" y="1083"/>
                  </a:lnTo>
                  <a:lnTo>
                    <a:pt x="386" y="1074"/>
                  </a:lnTo>
                  <a:lnTo>
                    <a:pt x="388" y="1065"/>
                  </a:lnTo>
                  <a:lnTo>
                    <a:pt x="395" y="1065"/>
                  </a:lnTo>
                  <a:lnTo>
                    <a:pt x="397" y="1067"/>
                  </a:lnTo>
                  <a:lnTo>
                    <a:pt x="401" y="1079"/>
                  </a:lnTo>
                  <a:lnTo>
                    <a:pt x="403" y="1083"/>
                  </a:lnTo>
                  <a:lnTo>
                    <a:pt x="410" y="1094"/>
                  </a:lnTo>
                  <a:lnTo>
                    <a:pt x="410" y="1101"/>
                  </a:lnTo>
                  <a:lnTo>
                    <a:pt x="412" y="1111"/>
                  </a:lnTo>
                  <a:lnTo>
                    <a:pt x="410" y="1122"/>
                  </a:lnTo>
                  <a:lnTo>
                    <a:pt x="410" y="1123"/>
                  </a:lnTo>
                  <a:lnTo>
                    <a:pt x="412" y="1129"/>
                  </a:lnTo>
                  <a:lnTo>
                    <a:pt x="410" y="1149"/>
                  </a:lnTo>
                  <a:lnTo>
                    <a:pt x="404" y="1158"/>
                  </a:lnTo>
                  <a:lnTo>
                    <a:pt x="401" y="1167"/>
                  </a:lnTo>
                  <a:lnTo>
                    <a:pt x="403" y="1173"/>
                  </a:lnTo>
                  <a:lnTo>
                    <a:pt x="401" y="1175"/>
                  </a:lnTo>
                  <a:lnTo>
                    <a:pt x="403" y="1182"/>
                  </a:lnTo>
                  <a:lnTo>
                    <a:pt x="401" y="1184"/>
                  </a:lnTo>
                  <a:lnTo>
                    <a:pt x="390" y="1191"/>
                  </a:lnTo>
                  <a:lnTo>
                    <a:pt x="390" y="1195"/>
                  </a:lnTo>
                  <a:lnTo>
                    <a:pt x="393" y="1200"/>
                  </a:lnTo>
                  <a:lnTo>
                    <a:pt x="393" y="1208"/>
                  </a:lnTo>
                  <a:lnTo>
                    <a:pt x="401" y="1210"/>
                  </a:lnTo>
                  <a:lnTo>
                    <a:pt x="426" y="1220"/>
                  </a:lnTo>
                  <a:lnTo>
                    <a:pt x="439" y="1222"/>
                  </a:lnTo>
                  <a:lnTo>
                    <a:pt x="443" y="1224"/>
                  </a:lnTo>
                  <a:lnTo>
                    <a:pt x="441" y="1233"/>
                  </a:lnTo>
                  <a:lnTo>
                    <a:pt x="441" y="1237"/>
                  </a:lnTo>
                  <a:lnTo>
                    <a:pt x="447" y="1241"/>
                  </a:lnTo>
                  <a:lnTo>
                    <a:pt x="448" y="1241"/>
                  </a:lnTo>
                  <a:lnTo>
                    <a:pt x="456" y="1241"/>
                  </a:lnTo>
                  <a:lnTo>
                    <a:pt x="458" y="1246"/>
                  </a:lnTo>
                  <a:lnTo>
                    <a:pt x="459" y="1252"/>
                  </a:lnTo>
                  <a:lnTo>
                    <a:pt x="465" y="1255"/>
                  </a:lnTo>
                  <a:lnTo>
                    <a:pt x="467" y="1263"/>
                  </a:lnTo>
                  <a:lnTo>
                    <a:pt x="463" y="1274"/>
                  </a:lnTo>
                  <a:lnTo>
                    <a:pt x="459" y="1274"/>
                  </a:lnTo>
                  <a:lnTo>
                    <a:pt x="463" y="1281"/>
                  </a:lnTo>
                  <a:lnTo>
                    <a:pt x="465" y="1285"/>
                  </a:lnTo>
                  <a:lnTo>
                    <a:pt x="467" y="1281"/>
                  </a:lnTo>
                  <a:lnTo>
                    <a:pt x="470" y="1294"/>
                  </a:lnTo>
                  <a:lnTo>
                    <a:pt x="465" y="1299"/>
                  </a:lnTo>
                  <a:lnTo>
                    <a:pt x="467" y="1303"/>
                  </a:lnTo>
                  <a:lnTo>
                    <a:pt x="474" y="1310"/>
                  </a:lnTo>
                  <a:lnTo>
                    <a:pt x="474" y="1308"/>
                  </a:lnTo>
                  <a:lnTo>
                    <a:pt x="476" y="1303"/>
                  </a:lnTo>
                  <a:lnTo>
                    <a:pt x="474" y="1301"/>
                  </a:lnTo>
                  <a:lnTo>
                    <a:pt x="476" y="1299"/>
                  </a:lnTo>
                  <a:lnTo>
                    <a:pt x="476" y="1308"/>
                  </a:lnTo>
                  <a:lnTo>
                    <a:pt x="480" y="1312"/>
                  </a:lnTo>
                  <a:lnTo>
                    <a:pt x="481" y="1319"/>
                  </a:lnTo>
                  <a:lnTo>
                    <a:pt x="483" y="1318"/>
                  </a:lnTo>
                  <a:lnTo>
                    <a:pt x="483" y="1301"/>
                  </a:lnTo>
                  <a:lnTo>
                    <a:pt x="483" y="1274"/>
                  </a:lnTo>
                  <a:lnTo>
                    <a:pt x="489" y="1257"/>
                  </a:lnTo>
                  <a:lnTo>
                    <a:pt x="494" y="1253"/>
                  </a:lnTo>
                  <a:lnTo>
                    <a:pt x="494" y="1246"/>
                  </a:lnTo>
                  <a:lnTo>
                    <a:pt x="505" y="1228"/>
                  </a:lnTo>
                  <a:lnTo>
                    <a:pt x="505" y="1215"/>
                  </a:lnTo>
                  <a:lnTo>
                    <a:pt x="505" y="1213"/>
                  </a:lnTo>
                  <a:lnTo>
                    <a:pt x="505" y="1189"/>
                  </a:lnTo>
                  <a:lnTo>
                    <a:pt x="511" y="1177"/>
                  </a:lnTo>
                  <a:lnTo>
                    <a:pt x="509" y="1151"/>
                  </a:lnTo>
                  <a:lnTo>
                    <a:pt x="511" y="1123"/>
                  </a:lnTo>
                  <a:lnTo>
                    <a:pt x="516" y="1112"/>
                  </a:lnTo>
                  <a:lnTo>
                    <a:pt x="524" y="1103"/>
                  </a:lnTo>
                  <a:lnTo>
                    <a:pt x="531" y="1096"/>
                  </a:lnTo>
                  <a:lnTo>
                    <a:pt x="531" y="1083"/>
                  </a:lnTo>
                  <a:lnTo>
                    <a:pt x="531" y="1063"/>
                  </a:lnTo>
                  <a:lnTo>
                    <a:pt x="535" y="1052"/>
                  </a:lnTo>
                  <a:lnTo>
                    <a:pt x="536" y="1019"/>
                  </a:lnTo>
                  <a:lnTo>
                    <a:pt x="542" y="1003"/>
                  </a:lnTo>
                  <a:lnTo>
                    <a:pt x="542" y="999"/>
                  </a:lnTo>
                  <a:lnTo>
                    <a:pt x="547" y="986"/>
                  </a:lnTo>
                  <a:lnTo>
                    <a:pt x="547" y="984"/>
                  </a:lnTo>
                  <a:lnTo>
                    <a:pt x="547" y="981"/>
                  </a:lnTo>
                  <a:lnTo>
                    <a:pt x="549" y="970"/>
                  </a:lnTo>
                  <a:lnTo>
                    <a:pt x="557" y="960"/>
                  </a:lnTo>
                  <a:lnTo>
                    <a:pt x="551" y="946"/>
                  </a:lnTo>
                  <a:lnTo>
                    <a:pt x="560" y="913"/>
                  </a:lnTo>
                  <a:lnTo>
                    <a:pt x="582" y="880"/>
                  </a:lnTo>
                  <a:lnTo>
                    <a:pt x="582" y="872"/>
                  </a:lnTo>
                  <a:lnTo>
                    <a:pt x="578" y="880"/>
                  </a:lnTo>
                  <a:lnTo>
                    <a:pt x="571" y="882"/>
                  </a:lnTo>
                  <a:lnTo>
                    <a:pt x="567" y="872"/>
                  </a:lnTo>
                  <a:lnTo>
                    <a:pt x="566" y="872"/>
                  </a:lnTo>
                  <a:lnTo>
                    <a:pt x="560" y="876"/>
                  </a:lnTo>
                  <a:lnTo>
                    <a:pt x="551" y="880"/>
                  </a:lnTo>
                  <a:lnTo>
                    <a:pt x="531" y="907"/>
                  </a:lnTo>
                  <a:lnTo>
                    <a:pt x="520" y="913"/>
                  </a:lnTo>
                  <a:lnTo>
                    <a:pt x="511" y="913"/>
                  </a:lnTo>
                  <a:lnTo>
                    <a:pt x="511" y="905"/>
                  </a:lnTo>
                  <a:lnTo>
                    <a:pt x="516" y="896"/>
                  </a:lnTo>
                  <a:lnTo>
                    <a:pt x="513" y="891"/>
                  </a:lnTo>
                  <a:lnTo>
                    <a:pt x="511" y="889"/>
                  </a:lnTo>
                  <a:lnTo>
                    <a:pt x="511" y="887"/>
                  </a:lnTo>
                  <a:lnTo>
                    <a:pt x="513" y="882"/>
                  </a:lnTo>
                  <a:lnTo>
                    <a:pt x="513" y="872"/>
                  </a:lnTo>
                  <a:lnTo>
                    <a:pt x="511" y="869"/>
                  </a:lnTo>
                  <a:lnTo>
                    <a:pt x="516" y="860"/>
                  </a:lnTo>
                  <a:lnTo>
                    <a:pt x="524" y="858"/>
                  </a:lnTo>
                  <a:lnTo>
                    <a:pt x="527" y="852"/>
                  </a:lnTo>
                  <a:lnTo>
                    <a:pt x="535" y="845"/>
                  </a:lnTo>
                  <a:lnTo>
                    <a:pt x="540" y="850"/>
                  </a:lnTo>
                  <a:lnTo>
                    <a:pt x="547" y="852"/>
                  </a:lnTo>
                  <a:lnTo>
                    <a:pt x="557" y="849"/>
                  </a:lnTo>
                  <a:lnTo>
                    <a:pt x="566" y="834"/>
                  </a:lnTo>
                  <a:lnTo>
                    <a:pt x="582" y="821"/>
                  </a:lnTo>
                  <a:lnTo>
                    <a:pt x="582" y="819"/>
                  </a:lnTo>
                  <a:lnTo>
                    <a:pt x="589" y="777"/>
                  </a:lnTo>
                  <a:lnTo>
                    <a:pt x="588" y="770"/>
                  </a:lnTo>
                  <a:lnTo>
                    <a:pt x="582" y="764"/>
                  </a:lnTo>
                  <a:lnTo>
                    <a:pt x="578" y="755"/>
                  </a:lnTo>
                  <a:lnTo>
                    <a:pt x="575" y="755"/>
                  </a:lnTo>
                  <a:lnTo>
                    <a:pt x="575" y="761"/>
                  </a:lnTo>
                  <a:lnTo>
                    <a:pt x="580" y="764"/>
                  </a:lnTo>
                  <a:lnTo>
                    <a:pt x="580" y="766"/>
                  </a:lnTo>
                  <a:lnTo>
                    <a:pt x="573" y="766"/>
                  </a:lnTo>
                  <a:lnTo>
                    <a:pt x="573" y="772"/>
                  </a:lnTo>
                  <a:lnTo>
                    <a:pt x="567" y="772"/>
                  </a:lnTo>
                  <a:lnTo>
                    <a:pt x="560" y="777"/>
                  </a:lnTo>
                  <a:lnTo>
                    <a:pt x="547" y="777"/>
                  </a:lnTo>
                  <a:lnTo>
                    <a:pt x="542" y="779"/>
                  </a:lnTo>
                  <a:lnTo>
                    <a:pt x="540" y="779"/>
                  </a:lnTo>
                  <a:lnTo>
                    <a:pt x="533" y="790"/>
                  </a:lnTo>
                  <a:lnTo>
                    <a:pt x="525" y="794"/>
                  </a:lnTo>
                  <a:lnTo>
                    <a:pt x="520" y="797"/>
                  </a:lnTo>
                  <a:lnTo>
                    <a:pt x="509" y="794"/>
                  </a:lnTo>
                  <a:lnTo>
                    <a:pt x="505" y="790"/>
                  </a:lnTo>
                  <a:lnTo>
                    <a:pt x="502" y="790"/>
                  </a:lnTo>
                  <a:lnTo>
                    <a:pt x="496" y="794"/>
                  </a:lnTo>
                  <a:lnTo>
                    <a:pt x="491" y="794"/>
                  </a:lnTo>
                  <a:lnTo>
                    <a:pt x="491" y="788"/>
                  </a:lnTo>
                  <a:lnTo>
                    <a:pt x="498" y="770"/>
                  </a:lnTo>
                  <a:lnTo>
                    <a:pt x="503" y="766"/>
                  </a:lnTo>
                  <a:lnTo>
                    <a:pt x="509" y="741"/>
                  </a:lnTo>
                  <a:lnTo>
                    <a:pt x="516" y="730"/>
                  </a:lnTo>
                  <a:lnTo>
                    <a:pt x="527" y="700"/>
                  </a:lnTo>
                  <a:lnTo>
                    <a:pt x="531" y="697"/>
                  </a:lnTo>
                  <a:lnTo>
                    <a:pt x="535" y="698"/>
                  </a:lnTo>
                  <a:lnTo>
                    <a:pt x="549" y="697"/>
                  </a:lnTo>
                  <a:lnTo>
                    <a:pt x="558" y="691"/>
                  </a:lnTo>
                  <a:lnTo>
                    <a:pt x="564" y="700"/>
                  </a:lnTo>
                  <a:lnTo>
                    <a:pt x="566" y="700"/>
                  </a:lnTo>
                  <a:lnTo>
                    <a:pt x="566" y="686"/>
                  </a:lnTo>
                  <a:lnTo>
                    <a:pt x="573" y="678"/>
                  </a:lnTo>
                  <a:lnTo>
                    <a:pt x="578" y="660"/>
                  </a:lnTo>
                  <a:lnTo>
                    <a:pt x="573" y="643"/>
                  </a:lnTo>
                  <a:lnTo>
                    <a:pt x="567" y="643"/>
                  </a:lnTo>
                  <a:lnTo>
                    <a:pt x="560" y="632"/>
                  </a:lnTo>
                  <a:lnTo>
                    <a:pt x="557" y="612"/>
                  </a:lnTo>
                  <a:lnTo>
                    <a:pt x="557" y="574"/>
                  </a:lnTo>
                  <a:lnTo>
                    <a:pt x="567" y="532"/>
                  </a:lnTo>
                  <a:lnTo>
                    <a:pt x="578" y="515"/>
                  </a:lnTo>
                  <a:lnTo>
                    <a:pt x="580" y="512"/>
                  </a:lnTo>
                  <a:lnTo>
                    <a:pt x="582" y="508"/>
                  </a:lnTo>
                  <a:lnTo>
                    <a:pt x="586" y="508"/>
                  </a:lnTo>
                  <a:lnTo>
                    <a:pt x="588" y="490"/>
                  </a:lnTo>
                  <a:lnTo>
                    <a:pt x="610" y="446"/>
                  </a:lnTo>
                  <a:lnTo>
                    <a:pt x="619" y="433"/>
                  </a:lnTo>
                  <a:lnTo>
                    <a:pt x="621" y="433"/>
                  </a:lnTo>
                  <a:lnTo>
                    <a:pt x="621" y="429"/>
                  </a:lnTo>
                  <a:lnTo>
                    <a:pt x="648" y="396"/>
                  </a:lnTo>
                  <a:lnTo>
                    <a:pt x="652" y="393"/>
                  </a:lnTo>
                  <a:lnTo>
                    <a:pt x="683" y="360"/>
                  </a:lnTo>
                  <a:lnTo>
                    <a:pt x="690" y="345"/>
                  </a:lnTo>
                  <a:lnTo>
                    <a:pt x="701" y="334"/>
                  </a:lnTo>
                  <a:lnTo>
                    <a:pt x="705" y="327"/>
                  </a:lnTo>
                  <a:lnTo>
                    <a:pt x="718" y="305"/>
                  </a:lnTo>
                  <a:lnTo>
                    <a:pt x="725" y="297"/>
                  </a:lnTo>
                  <a:lnTo>
                    <a:pt x="732" y="283"/>
                  </a:lnTo>
                  <a:lnTo>
                    <a:pt x="734" y="272"/>
                  </a:lnTo>
                  <a:lnTo>
                    <a:pt x="736" y="264"/>
                  </a:lnTo>
                  <a:lnTo>
                    <a:pt x="742" y="259"/>
                  </a:lnTo>
                  <a:lnTo>
                    <a:pt x="743" y="224"/>
                  </a:lnTo>
                  <a:lnTo>
                    <a:pt x="747" y="215"/>
                  </a:lnTo>
                  <a:lnTo>
                    <a:pt x="753" y="209"/>
                  </a:lnTo>
                  <a:lnTo>
                    <a:pt x="758" y="209"/>
                  </a:lnTo>
                  <a:lnTo>
                    <a:pt x="760" y="209"/>
                  </a:lnTo>
                  <a:lnTo>
                    <a:pt x="760" y="202"/>
                  </a:lnTo>
                  <a:lnTo>
                    <a:pt x="764" y="180"/>
                  </a:lnTo>
                  <a:lnTo>
                    <a:pt x="771" y="164"/>
                  </a:lnTo>
                  <a:lnTo>
                    <a:pt x="751" y="164"/>
                  </a:lnTo>
                  <a:lnTo>
                    <a:pt x="747" y="162"/>
                  </a:lnTo>
                  <a:lnTo>
                    <a:pt x="743" y="153"/>
                  </a:lnTo>
                  <a:lnTo>
                    <a:pt x="743" y="129"/>
                  </a:lnTo>
                  <a:lnTo>
                    <a:pt x="736" y="116"/>
                  </a:lnTo>
                  <a:lnTo>
                    <a:pt x="736" y="105"/>
                  </a:lnTo>
                  <a:lnTo>
                    <a:pt x="742" y="90"/>
                  </a:lnTo>
                  <a:lnTo>
                    <a:pt x="743" y="83"/>
                  </a:lnTo>
                  <a:lnTo>
                    <a:pt x="742" y="70"/>
                  </a:lnTo>
                  <a:lnTo>
                    <a:pt x="734" y="63"/>
                  </a:lnTo>
                  <a:lnTo>
                    <a:pt x="729" y="59"/>
                  </a:lnTo>
                  <a:lnTo>
                    <a:pt x="729" y="63"/>
                  </a:lnTo>
                  <a:lnTo>
                    <a:pt x="721" y="63"/>
                  </a:lnTo>
                  <a:lnTo>
                    <a:pt x="718" y="55"/>
                  </a:lnTo>
                  <a:lnTo>
                    <a:pt x="712" y="59"/>
                  </a:lnTo>
                  <a:lnTo>
                    <a:pt x="705" y="57"/>
                  </a:lnTo>
                  <a:lnTo>
                    <a:pt x="701" y="52"/>
                  </a:lnTo>
                  <a:lnTo>
                    <a:pt x="701" y="50"/>
                  </a:lnTo>
                  <a:lnTo>
                    <a:pt x="698" y="44"/>
                  </a:lnTo>
                  <a:lnTo>
                    <a:pt x="694" y="43"/>
                  </a:lnTo>
                  <a:lnTo>
                    <a:pt x="694" y="41"/>
                  </a:lnTo>
                  <a:lnTo>
                    <a:pt x="688" y="35"/>
                  </a:lnTo>
                  <a:lnTo>
                    <a:pt x="672" y="11"/>
                  </a:lnTo>
                  <a:lnTo>
                    <a:pt x="666" y="10"/>
                  </a:lnTo>
                  <a:lnTo>
                    <a:pt x="633" y="0"/>
                  </a:lnTo>
                  <a:lnTo>
                    <a:pt x="628" y="0"/>
                  </a:lnTo>
                  <a:lnTo>
                    <a:pt x="619" y="11"/>
                  </a:lnTo>
                  <a:lnTo>
                    <a:pt x="597" y="21"/>
                  </a:lnTo>
                  <a:lnTo>
                    <a:pt x="586" y="26"/>
                  </a:lnTo>
                  <a:lnTo>
                    <a:pt x="573" y="30"/>
                  </a:lnTo>
                  <a:lnTo>
                    <a:pt x="560" y="26"/>
                  </a:lnTo>
                  <a:lnTo>
                    <a:pt x="551" y="21"/>
                  </a:lnTo>
                  <a:lnTo>
                    <a:pt x="547" y="21"/>
                  </a:lnTo>
                  <a:lnTo>
                    <a:pt x="540" y="33"/>
                  </a:lnTo>
                  <a:lnTo>
                    <a:pt x="531" y="43"/>
                  </a:lnTo>
                  <a:lnTo>
                    <a:pt x="531" y="41"/>
                  </a:lnTo>
                  <a:lnTo>
                    <a:pt x="531" y="43"/>
                  </a:lnTo>
                  <a:lnTo>
                    <a:pt x="525" y="48"/>
                  </a:lnTo>
                  <a:lnTo>
                    <a:pt x="516" y="50"/>
                  </a:lnTo>
                  <a:lnTo>
                    <a:pt x="509" y="57"/>
                  </a:lnTo>
                  <a:lnTo>
                    <a:pt x="505" y="57"/>
                  </a:lnTo>
                  <a:lnTo>
                    <a:pt x="505" y="55"/>
                  </a:lnTo>
                  <a:lnTo>
                    <a:pt x="494" y="57"/>
                  </a:lnTo>
                  <a:lnTo>
                    <a:pt x="509" y="191"/>
                  </a:lnTo>
                  <a:lnTo>
                    <a:pt x="480" y="310"/>
                  </a:lnTo>
                  <a:lnTo>
                    <a:pt x="381" y="436"/>
                  </a:lnTo>
                  <a:lnTo>
                    <a:pt x="0" y="94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8" name="Google Shape;520;p32">
              <a:extLst>
                <a:ext uri="{FF2B5EF4-FFF2-40B4-BE49-F238E27FC236}">
                  <a16:creationId xmlns:a16="http://schemas.microsoft.com/office/drawing/2014/main" id="{E33C88DF-C0F4-8102-495F-AE65A1DE6777}"/>
                </a:ext>
              </a:extLst>
            </p:cNvPr>
            <p:cNvSpPr/>
            <p:nvPr/>
          </p:nvSpPr>
          <p:spPr>
            <a:xfrm>
              <a:off x="11363660" y="4064598"/>
              <a:ext cx="496667" cy="898138"/>
            </a:xfrm>
            <a:custGeom>
              <a:avLst/>
              <a:gdLst/>
              <a:ahLst/>
              <a:cxnLst/>
              <a:rect l="l" t="t" r="r" b="b"/>
              <a:pathLst>
                <a:path w="771" h="1466" extrusionOk="0">
                  <a:moveTo>
                    <a:pt x="0" y="948"/>
                  </a:moveTo>
                  <a:lnTo>
                    <a:pt x="5" y="1048"/>
                  </a:lnTo>
                  <a:lnTo>
                    <a:pt x="34" y="1442"/>
                  </a:lnTo>
                  <a:lnTo>
                    <a:pt x="40" y="1438"/>
                  </a:lnTo>
                  <a:lnTo>
                    <a:pt x="42" y="1435"/>
                  </a:lnTo>
                  <a:lnTo>
                    <a:pt x="49" y="1431"/>
                  </a:lnTo>
                  <a:lnTo>
                    <a:pt x="53" y="1427"/>
                  </a:lnTo>
                  <a:lnTo>
                    <a:pt x="73" y="1415"/>
                  </a:lnTo>
                  <a:lnTo>
                    <a:pt x="75" y="1415"/>
                  </a:lnTo>
                  <a:lnTo>
                    <a:pt x="87" y="1427"/>
                  </a:lnTo>
                  <a:lnTo>
                    <a:pt x="95" y="1435"/>
                  </a:lnTo>
                  <a:lnTo>
                    <a:pt x="97" y="1435"/>
                  </a:lnTo>
                  <a:lnTo>
                    <a:pt x="100" y="1435"/>
                  </a:lnTo>
                  <a:lnTo>
                    <a:pt x="108" y="1435"/>
                  </a:lnTo>
                  <a:lnTo>
                    <a:pt x="117" y="1444"/>
                  </a:lnTo>
                  <a:lnTo>
                    <a:pt x="128" y="1449"/>
                  </a:lnTo>
                  <a:lnTo>
                    <a:pt x="142" y="1466"/>
                  </a:lnTo>
                  <a:lnTo>
                    <a:pt x="141" y="1442"/>
                  </a:lnTo>
                  <a:lnTo>
                    <a:pt x="146" y="1437"/>
                  </a:lnTo>
                  <a:lnTo>
                    <a:pt x="153" y="1435"/>
                  </a:lnTo>
                  <a:lnTo>
                    <a:pt x="155" y="1424"/>
                  </a:lnTo>
                  <a:lnTo>
                    <a:pt x="163" y="1420"/>
                  </a:lnTo>
                  <a:lnTo>
                    <a:pt x="163" y="1413"/>
                  </a:lnTo>
                  <a:lnTo>
                    <a:pt x="166" y="1406"/>
                  </a:lnTo>
                  <a:lnTo>
                    <a:pt x="170" y="1398"/>
                  </a:lnTo>
                  <a:lnTo>
                    <a:pt x="174" y="1391"/>
                  </a:lnTo>
                  <a:lnTo>
                    <a:pt x="188" y="1387"/>
                  </a:lnTo>
                  <a:lnTo>
                    <a:pt x="190" y="1380"/>
                  </a:lnTo>
                  <a:lnTo>
                    <a:pt x="194" y="1371"/>
                  </a:lnTo>
                  <a:lnTo>
                    <a:pt x="197" y="1356"/>
                  </a:lnTo>
                  <a:lnTo>
                    <a:pt x="203" y="1341"/>
                  </a:lnTo>
                  <a:lnTo>
                    <a:pt x="208" y="1327"/>
                  </a:lnTo>
                  <a:lnTo>
                    <a:pt x="212" y="1325"/>
                  </a:lnTo>
                  <a:lnTo>
                    <a:pt x="216" y="1319"/>
                  </a:lnTo>
                  <a:lnTo>
                    <a:pt x="218" y="1294"/>
                  </a:lnTo>
                  <a:lnTo>
                    <a:pt x="234" y="1274"/>
                  </a:lnTo>
                  <a:lnTo>
                    <a:pt x="232" y="1264"/>
                  </a:lnTo>
                  <a:lnTo>
                    <a:pt x="236" y="1252"/>
                  </a:lnTo>
                  <a:lnTo>
                    <a:pt x="241" y="1230"/>
                  </a:lnTo>
                  <a:lnTo>
                    <a:pt x="254" y="1217"/>
                  </a:lnTo>
                  <a:lnTo>
                    <a:pt x="260" y="1217"/>
                  </a:lnTo>
                  <a:lnTo>
                    <a:pt x="263" y="1220"/>
                  </a:lnTo>
                  <a:lnTo>
                    <a:pt x="265" y="1222"/>
                  </a:lnTo>
                  <a:lnTo>
                    <a:pt x="282" y="1215"/>
                  </a:lnTo>
                  <a:lnTo>
                    <a:pt x="289" y="1217"/>
                  </a:lnTo>
                  <a:lnTo>
                    <a:pt x="305" y="1215"/>
                  </a:lnTo>
                  <a:lnTo>
                    <a:pt x="313" y="1215"/>
                  </a:lnTo>
                  <a:lnTo>
                    <a:pt x="318" y="1215"/>
                  </a:lnTo>
                  <a:lnTo>
                    <a:pt x="327" y="1202"/>
                  </a:lnTo>
                  <a:lnTo>
                    <a:pt x="327" y="1199"/>
                  </a:lnTo>
                  <a:lnTo>
                    <a:pt x="340" y="1175"/>
                  </a:lnTo>
                  <a:lnTo>
                    <a:pt x="340" y="1173"/>
                  </a:lnTo>
                  <a:lnTo>
                    <a:pt x="342" y="1167"/>
                  </a:lnTo>
                  <a:lnTo>
                    <a:pt x="348" y="1158"/>
                  </a:lnTo>
                  <a:lnTo>
                    <a:pt x="349" y="1145"/>
                  </a:lnTo>
                  <a:lnTo>
                    <a:pt x="353" y="1138"/>
                  </a:lnTo>
                  <a:lnTo>
                    <a:pt x="364" y="1134"/>
                  </a:lnTo>
                  <a:lnTo>
                    <a:pt x="366" y="1127"/>
                  </a:lnTo>
                  <a:lnTo>
                    <a:pt x="368" y="1123"/>
                  </a:lnTo>
                  <a:lnTo>
                    <a:pt x="368" y="1122"/>
                  </a:lnTo>
                  <a:lnTo>
                    <a:pt x="368" y="1120"/>
                  </a:lnTo>
                  <a:lnTo>
                    <a:pt x="371" y="1109"/>
                  </a:lnTo>
                  <a:lnTo>
                    <a:pt x="371" y="1103"/>
                  </a:lnTo>
                  <a:lnTo>
                    <a:pt x="379" y="1090"/>
                  </a:lnTo>
                  <a:lnTo>
                    <a:pt x="375" y="1087"/>
                  </a:lnTo>
                  <a:lnTo>
                    <a:pt x="375" y="1083"/>
                  </a:lnTo>
                  <a:lnTo>
                    <a:pt x="386" y="1074"/>
                  </a:lnTo>
                  <a:lnTo>
                    <a:pt x="388" y="1065"/>
                  </a:lnTo>
                  <a:lnTo>
                    <a:pt x="395" y="1065"/>
                  </a:lnTo>
                  <a:lnTo>
                    <a:pt x="397" y="1067"/>
                  </a:lnTo>
                  <a:lnTo>
                    <a:pt x="401" y="1079"/>
                  </a:lnTo>
                  <a:lnTo>
                    <a:pt x="403" y="1083"/>
                  </a:lnTo>
                  <a:lnTo>
                    <a:pt x="410" y="1094"/>
                  </a:lnTo>
                  <a:lnTo>
                    <a:pt x="410" y="1101"/>
                  </a:lnTo>
                  <a:lnTo>
                    <a:pt x="412" y="1111"/>
                  </a:lnTo>
                  <a:lnTo>
                    <a:pt x="410" y="1122"/>
                  </a:lnTo>
                  <a:lnTo>
                    <a:pt x="410" y="1123"/>
                  </a:lnTo>
                  <a:lnTo>
                    <a:pt x="412" y="1129"/>
                  </a:lnTo>
                  <a:lnTo>
                    <a:pt x="410" y="1149"/>
                  </a:lnTo>
                  <a:lnTo>
                    <a:pt x="404" y="1158"/>
                  </a:lnTo>
                  <a:lnTo>
                    <a:pt x="401" y="1167"/>
                  </a:lnTo>
                  <a:lnTo>
                    <a:pt x="403" y="1173"/>
                  </a:lnTo>
                  <a:lnTo>
                    <a:pt x="401" y="1175"/>
                  </a:lnTo>
                  <a:lnTo>
                    <a:pt x="403" y="1182"/>
                  </a:lnTo>
                  <a:lnTo>
                    <a:pt x="401" y="1184"/>
                  </a:lnTo>
                  <a:lnTo>
                    <a:pt x="390" y="1191"/>
                  </a:lnTo>
                  <a:lnTo>
                    <a:pt x="390" y="1195"/>
                  </a:lnTo>
                  <a:lnTo>
                    <a:pt x="393" y="1200"/>
                  </a:lnTo>
                  <a:lnTo>
                    <a:pt x="393" y="1208"/>
                  </a:lnTo>
                  <a:lnTo>
                    <a:pt x="401" y="1210"/>
                  </a:lnTo>
                  <a:lnTo>
                    <a:pt x="426" y="1220"/>
                  </a:lnTo>
                  <a:lnTo>
                    <a:pt x="439" y="1222"/>
                  </a:lnTo>
                  <a:lnTo>
                    <a:pt x="443" y="1224"/>
                  </a:lnTo>
                  <a:lnTo>
                    <a:pt x="441" y="1233"/>
                  </a:lnTo>
                  <a:lnTo>
                    <a:pt x="441" y="1237"/>
                  </a:lnTo>
                  <a:lnTo>
                    <a:pt x="447" y="1241"/>
                  </a:lnTo>
                  <a:lnTo>
                    <a:pt x="448" y="1241"/>
                  </a:lnTo>
                  <a:lnTo>
                    <a:pt x="456" y="1241"/>
                  </a:lnTo>
                  <a:lnTo>
                    <a:pt x="458" y="1246"/>
                  </a:lnTo>
                  <a:lnTo>
                    <a:pt x="459" y="1252"/>
                  </a:lnTo>
                  <a:lnTo>
                    <a:pt x="465" y="1255"/>
                  </a:lnTo>
                  <a:lnTo>
                    <a:pt x="467" y="1263"/>
                  </a:lnTo>
                  <a:lnTo>
                    <a:pt x="463" y="1274"/>
                  </a:lnTo>
                  <a:lnTo>
                    <a:pt x="459" y="1274"/>
                  </a:lnTo>
                  <a:lnTo>
                    <a:pt x="463" y="1281"/>
                  </a:lnTo>
                  <a:lnTo>
                    <a:pt x="465" y="1285"/>
                  </a:lnTo>
                  <a:lnTo>
                    <a:pt x="467" y="1281"/>
                  </a:lnTo>
                  <a:lnTo>
                    <a:pt x="470" y="1294"/>
                  </a:lnTo>
                  <a:lnTo>
                    <a:pt x="465" y="1299"/>
                  </a:lnTo>
                  <a:lnTo>
                    <a:pt x="467" y="1303"/>
                  </a:lnTo>
                  <a:lnTo>
                    <a:pt x="474" y="1310"/>
                  </a:lnTo>
                  <a:lnTo>
                    <a:pt x="474" y="1308"/>
                  </a:lnTo>
                  <a:lnTo>
                    <a:pt x="476" y="1303"/>
                  </a:lnTo>
                  <a:lnTo>
                    <a:pt x="474" y="1301"/>
                  </a:lnTo>
                  <a:lnTo>
                    <a:pt x="476" y="1299"/>
                  </a:lnTo>
                  <a:lnTo>
                    <a:pt x="476" y="1308"/>
                  </a:lnTo>
                  <a:lnTo>
                    <a:pt x="480" y="1312"/>
                  </a:lnTo>
                  <a:lnTo>
                    <a:pt x="481" y="1319"/>
                  </a:lnTo>
                  <a:lnTo>
                    <a:pt x="483" y="1318"/>
                  </a:lnTo>
                  <a:lnTo>
                    <a:pt x="483" y="1301"/>
                  </a:lnTo>
                  <a:lnTo>
                    <a:pt x="483" y="1274"/>
                  </a:lnTo>
                  <a:lnTo>
                    <a:pt x="489" y="1257"/>
                  </a:lnTo>
                  <a:lnTo>
                    <a:pt x="494" y="1253"/>
                  </a:lnTo>
                  <a:lnTo>
                    <a:pt x="494" y="1246"/>
                  </a:lnTo>
                  <a:lnTo>
                    <a:pt x="505" y="1228"/>
                  </a:lnTo>
                  <a:lnTo>
                    <a:pt x="505" y="1215"/>
                  </a:lnTo>
                  <a:lnTo>
                    <a:pt x="505" y="1213"/>
                  </a:lnTo>
                  <a:lnTo>
                    <a:pt x="505" y="1189"/>
                  </a:lnTo>
                  <a:lnTo>
                    <a:pt x="511" y="1177"/>
                  </a:lnTo>
                  <a:lnTo>
                    <a:pt x="509" y="1151"/>
                  </a:lnTo>
                  <a:lnTo>
                    <a:pt x="511" y="1123"/>
                  </a:lnTo>
                  <a:lnTo>
                    <a:pt x="516" y="1112"/>
                  </a:lnTo>
                  <a:lnTo>
                    <a:pt x="524" y="1103"/>
                  </a:lnTo>
                  <a:lnTo>
                    <a:pt x="531" y="1096"/>
                  </a:lnTo>
                  <a:lnTo>
                    <a:pt x="531" y="1083"/>
                  </a:lnTo>
                  <a:lnTo>
                    <a:pt x="531" y="1063"/>
                  </a:lnTo>
                  <a:lnTo>
                    <a:pt x="535" y="1052"/>
                  </a:lnTo>
                  <a:lnTo>
                    <a:pt x="536" y="1019"/>
                  </a:lnTo>
                  <a:lnTo>
                    <a:pt x="542" y="1003"/>
                  </a:lnTo>
                  <a:lnTo>
                    <a:pt x="542" y="999"/>
                  </a:lnTo>
                  <a:lnTo>
                    <a:pt x="547" y="986"/>
                  </a:lnTo>
                  <a:lnTo>
                    <a:pt x="547" y="984"/>
                  </a:lnTo>
                  <a:lnTo>
                    <a:pt x="547" y="981"/>
                  </a:lnTo>
                  <a:lnTo>
                    <a:pt x="549" y="970"/>
                  </a:lnTo>
                  <a:lnTo>
                    <a:pt x="557" y="960"/>
                  </a:lnTo>
                  <a:lnTo>
                    <a:pt x="551" y="946"/>
                  </a:lnTo>
                  <a:lnTo>
                    <a:pt x="560" y="913"/>
                  </a:lnTo>
                  <a:lnTo>
                    <a:pt x="582" y="880"/>
                  </a:lnTo>
                  <a:lnTo>
                    <a:pt x="582" y="872"/>
                  </a:lnTo>
                  <a:lnTo>
                    <a:pt x="578" y="880"/>
                  </a:lnTo>
                  <a:lnTo>
                    <a:pt x="571" y="882"/>
                  </a:lnTo>
                  <a:lnTo>
                    <a:pt x="567" y="872"/>
                  </a:lnTo>
                  <a:lnTo>
                    <a:pt x="566" y="872"/>
                  </a:lnTo>
                  <a:lnTo>
                    <a:pt x="560" y="876"/>
                  </a:lnTo>
                  <a:lnTo>
                    <a:pt x="551" y="880"/>
                  </a:lnTo>
                  <a:lnTo>
                    <a:pt x="531" y="907"/>
                  </a:lnTo>
                  <a:lnTo>
                    <a:pt x="520" y="913"/>
                  </a:lnTo>
                  <a:lnTo>
                    <a:pt x="511" y="913"/>
                  </a:lnTo>
                  <a:lnTo>
                    <a:pt x="511" y="905"/>
                  </a:lnTo>
                  <a:lnTo>
                    <a:pt x="516" y="896"/>
                  </a:lnTo>
                  <a:lnTo>
                    <a:pt x="513" y="891"/>
                  </a:lnTo>
                  <a:lnTo>
                    <a:pt x="511" y="889"/>
                  </a:lnTo>
                  <a:lnTo>
                    <a:pt x="511" y="887"/>
                  </a:lnTo>
                  <a:lnTo>
                    <a:pt x="513" y="882"/>
                  </a:lnTo>
                  <a:lnTo>
                    <a:pt x="513" y="872"/>
                  </a:lnTo>
                  <a:lnTo>
                    <a:pt x="511" y="869"/>
                  </a:lnTo>
                  <a:lnTo>
                    <a:pt x="516" y="860"/>
                  </a:lnTo>
                  <a:lnTo>
                    <a:pt x="524" y="858"/>
                  </a:lnTo>
                  <a:lnTo>
                    <a:pt x="527" y="852"/>
                  </a:lnTo>
                  <a:lnTo>
                    <a:pt x="535" y="845"/>
                  </a:lnTo>
                  <a:lnTo>
                    <a:pt x="540" y="850"/>
                  </a:lnTo>
                  <a:lnTo>
                    <a:pt x="547" y="852"/>
                  </a:lnTo>
                  <a:lnTo>
                    <a:pt x="557" y="849"/>
                  </a:lnTo>
                  <a:lnTo>
                    <a:pt x="566" y="834"/>
                  </a:lnTo>
                  <a:lnTo>
                    <a:pt x="582" y="821"/>
                  </a:lnTo>
                  <a:lnTo>
                    <a:pt x="582" y="819"/>
                  </a:lnTo>
                  <a:lnTo>
                    <a:pt x="589" y="777"/>
                  </a:lnTo>
                  <a:lnTo>
                    <a:pt x="588" y="770"/>
                  </a:lnTo>
                  <a:lnTo>
                    <a:pt x="582" y="764"/>
                  </a:lnTo>
                  <a:lnTo>
                    <a:pt x="578" y="755"/>
                  </a:lnTo>
                  <a:lnTo>
                    <a:pt x="575" y="755"/>
                  </a:lnTo>
                  <a:lnTo>
                    <a:pt x="575" y="761"/>
                  </a:lnTo>
                  <a:lnTo>
                    <a:pt x="580" y="764"/>
                  </a:lnTo>
                  <a:lnTo>
                    <a:pt x="580" y="766"/>
                  </a:lnTo>
                  <a:lnTo>
                    <a:pt x="573" y="766"/>
                  </a:lnTo>
                  <a:lnTo>
                    <a:pt x="573" y="772"/>
                  </a:lnTo>
                  <a:lnTo>
                    <a:pt x="567" y="772"/>
                  </a:lnTo>
                  <a:lnTo>
                    <a:pt x="560" y="777"/>
                  </a:lnTo>
                  <a:lnTo>
                    <a:pt x="547" y="777"/>
                  </a:lnTo>
                  <a:lnTo>
                    <a:pt x="542" y="779"/>
                  </a:lnTo>
                  <a:lnTo>
                    <a:pt x="540" y="779"/>
                  </a:lnTo>
                  <a:lnTo>
                    <a:pt x="533" y="790"/>
                  </a:lnTo>
                  <a:lnTo>
                    <a:pt x="525" y="794"/>
                  </a:lnTo>
                  <a:lnTo>
                    <a:pt x="520" y="797"/>
                  </a:lnTo>
                  <a:lnTo>
                    <a:pt x="509" y="794"/>
                  </a:lnTo>
                  <a:lnTo>
                    <a:pt x="505" y="790"/>
                  </a:lnTo>
                  <a:lnTo>
                    <a:pt x="502" y="790"/>
                  </a:lnTo>
                  <a:lnTo>
                    <a:pt x="496" y="794"/>
                  </a:lnTo>
                  <a:lnTo>
                    <a:pt x="491" y="794"/>
                  </a:lnTo>
                  <a:lnTo>
                    <a:pt x="491" y="788"/>
                  </a:lnTo>
                  <a:lnTo>
                    <a:pt x="498" y="770"/>
                  </a:lnTo>
                  <a:lnTo>
                    <a:pt x="503" y="766"/>
                  </a:lnTo>
                  <a:lnTo>
                    <a:pt x="509" y="741"/>
                  </a:lnTo>
                  <a:lnTo>
                    <a:pt x="516" y="730"/>
                  </a:lnTo>
                  <a:lnTo>
                    <a:pt x="527" y="700"/>
                  </a:lnTo>
                  <a:lnTo>
                    <a:pt x="531" y="697"/>
                  </a:lnTo>
                  <a:lnTo>
                    <a:pt x="535" y="698"/>
                  </a:lnTo>
                  <a:lnTo>
                    <a:pt x="549" y="697"/>
                  </a:lnTo>
                  <a:lnTo>
                    <a:pt x="558" y="691"/>
                  </a:lnTo>
                  <a:lnTo>
                    <a:pt x="564" y="700"/>
                  </a:lnTo>
                  <a:lnTo>
                    <a:pt x="566" y="700"/>
                  </a:lnTo>
                  <a:lnTo>
                    <a:pt x="566" y="686"/>
                  </a:lnTo>
                  <a:lnTo>
                    <a:pt x="573" y="678"/>
                  </a:lnTo>
                  <a:lnTo>
                    <a:pt x="578" y="660"/>
                  </a:lnTo>
                  <a:lnTo>
                    <a:pt x="573" y="643"/>
                  </a:lnTo>
                  <a:lnTo>
                    <a:pt x="567" y="643"/>
                  </a:lnTo>
                  <a:lnTo>
                    <a:pt x="560" y="632"/>
                  </a:lnTo>
                  <a:lnTo>
                    <a:pt x="557" y="612"/>
                  </a:lnTo>
                  <a:lnTo>
                    <a:pt x="557" y="574"/>
                  </a:lnTo>
                  <a:lnTo>
                    <a:pt x="567" y="532"/>
                  </a:lnTo>
                  <a:lnTo>
                    <a:pt x="578" y="515"/>
                  </a:lnTo>
                  <a:lnTo>
                    <a:pt x="580" y="512"/>
                  </a:lnTo>
                  <a:lnTo>
                    <a:pt x="582" y="508"/>
                  </a:lnTo>
                  <a:lnTo>
                    <a:pt x="586" y="508"/>
                  </a:lnTo>
                  <a:lnTo>
                    <a:pt x="588" y="490"/>
                  </a:lnTo>
                  <a:lnTo>
                    <a:pt x="610" y="446"/>
                  </a:lnTo>
                  <a:lnTo>
                    <a:pt x="619" y="433"/>
                  </a:lnTo>
                  <a:lnTo>
                    <a:pt x="621" y="433"/>
                  </a:lnTo>
                  <a:lnTo>
                    <a:pt x="621" y="429"/>
                  </a:lnTo>
                  <a:lnTo>
                    <a:pt x="648" y="396"/>
                  </a:lnTo>
                  <a:lnTo>
                    <a:pt x="652" y="393"/>
                  </a:lnTo>
                  <a:lnTo>
                    <a:pt x="683" y="360"/>
                  </a:lnTo>
                  <a:lnTo>
                    <a:pt x="690" y="345"/>
                  </a:lnTo>
                  <a:lnTo>
                    <a:pt x="701" y="334"/>
                  </a:lnTo>
                  <a:lnTo>
                    <a:pt x="705" y="327"/>
                  </a:lnTo>
                  <a:lnTo>
                    <a:pt x="718" y="305"/>
                  </a:lnTo>
                  <a:lnTo>
                    <a:pt x="725" y="297"/>
                  </a:lnTo>
                  <a:lnTo>
                    <a:pt x="732" y="283"/>
                  </a:lnTo>
                  <a:lnTo>
                    <a:pt x="734" y="272"/>
                  </a:lnTo>
                  <a:lnTo>
                    <a:pt x="736" y="264"/>
                  </a:lnTo>
                  <a:lnTo>
                    <a:pt x="742" y="259"/>
                  </a:lnTo>
                  <a:lnTo>
                    <a:pt x="743" y="224"/>
                  </a:lnTo>
                  <a:lnTo>
                    <a:pt x="747" y="215"/>
                  </a:lnTo>
                  <a:lnTo>
                    <a:pt x="753" y="209"/>
                  </a:lnTo>
                  <a:lnTo>
                    <a:pt x="758" y="209"/>
                  </a:lnTo>
                  <a:lnTo>
                    <a:pt x="760" y="209"/>
                  </a:lnTo>
                  <a:lnTo>
                    <a:pt x="760" y="202"/>
                  </a:lnTo>
                  <a:lnTo>
                    <a:pt x="764" y="180"/>
                  </a:lnTo>
                  <a:lnTo>
                    <a:pt x="771" y="164"/>
                  </a:lnTo>
                  <a:lnTo>
                    <a:pt x="751" y="164"/>
                  </a:lnTo>
                  <a:lnTo>
                    <a:pt x="747" y="162"/>
                  </a:lnTo>
                  <a:lnTo>
                    <a:pt x="743" y="153"/>
                  </a:lnTo>
                  <a:lnTo>
                    <a:pt x="743" y="129"/>
                  </a:lnTo>
                  <a:lnTo>
                    <a:pt x="736" y="116"/>
                  </a:lnTo>
                  <a:lnTo>
                    <a:pt x="736" y="105"/>
                  </a:lnTo>
                  <a:lnTo>
                    <a:pt x="742" y="90"/>
                  </a:lnTo>
                  <a:lnTo>
                    <a:pt x="743" y="83"/>
                  </a:lnTo>
                  <a:lnTo>
                    <a:pt x="742" y="70"/>
                  </a:lnTo>
                  <a:lnTo>
                    <a:pt x="734" y="63"/>
                  </a:lnTo>
                  <a:lnTo>
                    <a:pt x="729" y="59"/>
                  </a:lnTo>
                  <a:lnTo>
                    <a:pt x="729" y="63"/>
                  </a:lnTo>
                  <a:lnTo>
                    <a:pt x="721" y="63"/>
                  </a:lnTo>
                  <a:lnTo>
                    <a:pt x="718" y="55"/>
                  </a:lnTo>
                  <a:lnTo>
                    <a:pt x="712" y="59"/>
                  </a:lnTo>
                  <a:lnTo>
                    <a:pt x="705" y="57"/>
                  </a:lnTo>
                  <a:lnTo>
                    <a:pt x="701" y="52"/>
                  </a:lnTo>
                  <a:lnTo>
                    <a:pt x="701" y="50"/>
                  </a:lnTo>
                  <a:lnTo>
                    <a:pt x="698" y="44"/>
                  </a:lnTo>
                  <a:lnTo>
                    <a:pt x="694" y="43"/>
                  </a:lnTo>
                  <a:lnTo>
                    <a:pt x="694" y="41"/>
                  </a:lnTo>
                  <a:lnTo>
                    <a:pt x="688" y="35"/>
                  </a:lnTo>
                  <a:lnTo>
                    <a:pt x="672" y="11"/>
                  </a:lnTo>
                  <a:lnTo>
                    <a:pt x="666" y="10"/>
                  </a:lnTo>
                  <a:lnTo>
                    <a:pt x="633" y="0"/>
                  </a:lnTo>
                  <a:lnTo>
                    <a:pt x="628" y="0"/>
                  </a:lnTo>
                  <a:lnTo>
                    <a:pt x="619" y="11"/>
                  </a:lnTo>
                  <a:lnTo>
                    <a:pt x="597" y="21"/>
                  </a:lnTo>
                  <a:lnTo>
                    <a:pt x="586" y="26"/>
                  </a:lnTo>
                  <a:lnTo>
                    <a:pt x="573" y="30"/>
                  </a:lnTo>
                  <a:lnTo>
                    <a:pt x="560" y="26"/>
                  </a:lnTo>
                  <a:lnTo>
                    <a:pt x="551" y="21"/>
                  </a:lnTo>
                  <a:lnTo>
                    <a:pt x="547" y="21"/>
                  </a:lnTo>
                  <a:lnTo>
                    <a:pt x="540" y="33"/>
                  </a:lnTo>
                  <a:lnTo>
                    <a:pt x="531" y="43"/>
                  </a:lnTo>
                  <a:lnTo>
                    <a:pt x="531" y="41"/>
                  </a:lnTo>
                  <a:lnTo>
                    <a:pt x="531" y="43"/>
                  </a:lnTo>
                  <a:lnTo>
                    <a:pt x="525" y="48"/>
                  </a:lnTo>
                  <a:lnTo>
                    <a:pt x="516" y="50"/>
                  </a:lnTo>
                  <a:lnTo>
                    <a:pt x="509" y="57"/>
                  </a:lnTo>
                  <a:lnTo>
                    <a:pt x="505" y="57"/>
                  </a:lnTo>
                  <a:lnTo>
                    <a:pt x="505" y="55"/>
                  </a:lnTo>
                  <a:lnTo>
                    <a:pt x="494" y="57"/>
                  </a:lnTo>
                  <a:lnTo>
                    <a:pt x="509" y="191"/>
                  </a:lnTo>
                  <a:lnTo>
                    <a:pt x="480" y="310"/>
                  </a:lnTo>
                  <a:lnTo>
                    <a:pt x="381" y="436"/>
                  </a:lnTo>
                  <a:lnTo>
                    <a:pt x="0" y="948"/>
                  </a:lnTo>
                </a:path>
              </a:pathLst>
            </a:custGeom>
            <a:noFill/>
            <a:ln w="88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19" name="Google Shape;521;p32">
              <a:extLst>
                <a:ext uri="{FF2B5EF4-FFF2-40B4-BE49-F238E27FC236}">
                  <a16:creationId xmlns:a16="http://schemas.microsoft.com/office/drawing/2014/main" id="{4D44EB17-FC6D-5227-9B6B-83BCFE6735A5}"/>
                </a:ext>
              </a:extLst>
            </p:cNvPr>
            <p:cNvSpPr/>
            <p:nvPr/>
          </p:nvSpPr>
          <p:spPr>
            <a:xfrm>
              <a:off x="10269614" y="4830295"/>
              <a:ext cx="711886" cy="333871"/>
            </a:xfrm>
            <a:custGeom>
              <a:avLst/>
              <a:gdLst/>
              <a:ahLst/>
              <a:cxnLst/>
              <a:rect l="l" t="t" r="r" b="b"/>
              <a:pathLst>
                <a:path w="1102" h="546" extrusionOk="0">
                  <a:moveTo>
                    <a:pt x="2" y="192"/>
                  </a:moveTo>
                  <a:lnTo>
                    <a:pt x="0" y="232"/>
                  </a:lnTo>
                  <a:lnTo>
                    <a:pt x="0" y="243"/>
                  </a:lnTo>
                  <a:lnTo>
                    <a:pt x="6" y="253"/>
                  </a:lnTo>
                  <a:lnTo>
                    <a:pt x="6" y="267"/>
                  </a:lnTo>
                  <a:lnTo>
                    <a:pt x="10" y="278"/>
                  </a:lnTo>
                  <a:lnTo>
                    <a:pt x="17" y="282"/>
                  </a:lnTo>
                  <a:lnTo>
                    <a:pt x="10" y="297"/>
                  </a:lnTo>
                  <a:lnTo>
                    <a:pt x="10" y="337"/>
                  </a:lnTo>
                  <a:lnTo>
                    <a:pt x="13" y="339"/>
                  </a:lnTo>
                  <a:lnTo>
                    <a:pt x="21" y="341"/>
                  </a:lnTo>
                  <a:lnTo>
                    <a:pt x="21" y="348"/>
                  </a:lnTo>
                  <a:lnTo>
                    <a:pt x="32" y="339"/>
                  </a:lnTo>
                  <a:lnTo>
                    <a:pt x="35" y="339"/>
                  </a:lnTo>
                  <a:lnTo>
                    <a:pt x="50" y="370"/>
                  </a:lnTo>
                  <a:lnTo>
                    <a:pt x="65" y="373"/>
                  </a:lnTo>
                  <a:lnTo>
                    <a:pt x="76" y="394"/>
                  </a:lnTo>
                  <a:lnTo>
                    <a:pt x="88" y="403"/>
                  </a:lnTo>
                  <a:lnTo>
                    <a:pt x="98" y="399"/>
                  </a:lnTo>
                  <a:lnTo>
                    <a:pt x="105" y="405"/>
                  </a:lnTo>
                  <a:lnTo>
                    <a:pt x="116" y="410"/>
                  </a:lnTo>
                  <a:lnTo>
                    <a:pt x="123" y="428"/>
                  </a:lnTo>
                  <a:lnTo>
                    <a:pt x="125" y="430"/>
                  </a:lnTo>
                  <a:lnTo>
                    <a:pt x="134" y="450"/>
                  </a:lnTo>
                  <a:lnTo>
                    <a:pt x="140" y="460"/>
                  </a:lnTo>
                  <a:lnTo>
                    <a:pt x="151" y="463"/>
                  </a:lnTo>
                  <a:lnTo>
                    <a:pt x="156" y="526"/>
                  </a:lnTo>
                  <a:lnTo>
                    <a:pt x="171" y="542"/>
                  </a:lnTo>
                  <a:lnTo>
                    <a:pt x="173" y="546"/>
                  </a:lnTo>
                  <a:lnTo>
                    <a:pt x="209" y="452"/>
                  </a:lnTo>
                  <a:lnTo>
                    <a:pt x="217" y="452"/>
                  </a:lnTo>
                  <a:lnTo>
                    <a:pt x="220" y="447"/>
                  </a:lnTo>
                  <a:lnTo>
                    <a:pt x="224" y="441"/>
                  </a:lnTo>
                  <a:lnTo>
                    <a:pt x="228" y="434"/>
                  </a:lnTo>
                  <a:lnTo>
                    <a:pt x="228" y="428"/>
                  </a:lnTo>
                  <a:lnTo>
                    <a:pt x="242" y="410"/>
                  </a:lnTo>
                  <a:lnTo>
                    <a:pt x="250" y="326"/>
                  </a:lnTo>
                  <a:lnTo>
                    <a:pt x="270" y="293"/>
                  </a:lnTo>
                  <a:lnTo>
                    <a:pt x="281" y="291"/>
                  </a:lnTo>
                  <a:lnTo>
                    <a:pt x="284" y="293"/>
                  </a:lnTo>
                  <a:lnTo>
                    <a:pt x="317" y="293"/>
                  </a:lnTo>
                  <a:lnTo>
                    <a:pt x="330" y="298"/>
                  </a:lnTo>
                  <a:lnTo>
                    <a:pt x="349" y="324"/>
                  </a:lnTo>
                  <a:lnTo>
                    <a:pt x="367" y="333"/>
                  </a:lnTo>
                  <a:lnTo>
                    <a:pt x="369" y="352"/>
                  </a:lnTo>
                  <a:lnTo>
                    <a:pt x="363" y="377"/>
                  </a:lnTo>
                  <a:lnTo>
                    <a:pt x="367" y="405"/>
                  </a:lnTo>
                  <a:lnTo>
                    <a:pt x="372" y="414"/>
                  </a:lnTo>
                  <a:lnTo>
                    <a:pt x="383" y="460"/>
                  </a:lnTo>
                  <a:lnTo>
                    <a:pt x="393" y="463"/>
                  </a:lnTo>
                  <a:lnTo>
                    <a:pt x="426" y="467"/>
                  </a:lnTo>
                  <a:lnTo>
                    <a:pt x="440" y="474"/>
                  </a:lnTo>
                  <a:lnTo>
                    <a:pt x="462" y="504"/>
                  </a:lnTo>
                  <a:lnTo>
                    <a:pt x="471" y="509"/>
                  </a:lnTo>
                  <a:lnTo>
                    <a:pt x="491" y="509"/>
                  </a:lnTo>
                  <a:lnTo>
                    <a:pt x="493" y="507"/>
                  </a:lnTo>
                  <a:lnTo>
                    <a:pt x="545" y="441"/>
                  </a:lnTo>
                  <a:lnTo>
                    <a:pt x="598" y="373"/>
                  </a:lnTo>
                  <a:lnTo>
                    <a:pt x="601" y="363"/>
                  </a:lnTo>
                  <a:lnTo>
                    <a:pt x="601" y="357"/>
                  </a:lnTo>
                  <a:lnTo>
                    <a:pt x="614" y="355"/>
                  </a:lnTo>
                  <a:lnTo>
                    <a:pt x="623" y="348"/>
                  </a:lnTo>
                  <a:lnTo>
                    <a:pt x="644" y="333"/>
                  </a:lnTo>
                  <a:lnTo>
                    <a:pt x="655" y="330"/>
                  </a:lnTo>
                  <a:lnTo>
                    <a:pt x="658" y="324"/>
                  </a:lnTo>
                  <a:lnTo>
                    <a:pt x="677" y="324"/>
                  </a:lnTo>
                  <a:lnTo>
                    <a:pt x="682" y="326"/>
                  </a:lnTo>
                  <a:lnTo>
                    <a:pt x="689" y="319"/>
                  </a:lnTo>
                  <a:lnTo>
                    <a:pt x="697" y="291"/>
                  </a:lnTo>
                  <a:lnTo>
                    <a:pt x="700" y="293"/>
                  </a:lnTo>
                  <a:lnTo>
                    <a:pt x="728" y="282"/>
                  </a:lnTo>
                  <a:lnTo>
                    <a:pt x="730" y="289"/>
                  </a:lnTo>
                  <a:lnTo>
                    <a:pt x="732" y="298"/>
                  </a:lnTo>
                  <a:lnTo>
                    <a:pt x="737" y="298"/>
                  </a:lnTo>
                  <a:lnTo>
                    <a:pt x="741" y="298"/>
                  </a:lnTo>
                  <a:lnTo>
                    <a:pt x="748" y="297"/>
                  </a:lnTo>
                  <a:lnTo>
                    <a:pt x="763" y="302"/>
                  </a:lnTo>
                  <a:lnTo>
                    <a:pt x="766" y="311"/>
                  </a:lnTo>
                  <a:lnTo>
                    <a:pt x="775" y="311"/>
                  </a:lnTo>
                  <a:lnTo>
                    <a:pt x="785" y="302"/>
                  </a:lnTo>
                  <a:lnTo>
                    <a:pt x="792" y="306"/>
                  </a:lnTo>
                  <a:lnTo>
                    <a:pt x="797" y="311"/>
                  </a:lnTo>
                  <a:lnTo>
                    <a:pt x="799" y="333"/>
                  </a:lnTo>
                  <a:lnTo>
                    <a:pt x="808" y="359"/>
                  </a:lnTo>
                  <a:lnTo>
                    <a:pt x="816" y="363"/>
                  </a:lnTo>
                  <a:lnTo>
                    <a:pt x="838" y="364"/>
                  </a:lnTo>
                  <a:lnTo>
                    <a:pt x="847" y="372"/>
                  </a:lnTo>
                  <a:lnTo>
                    <a:pt x="862" y="397"/>
                  </a:lnTo>
                  <a:lnTo>
                    <a:pt x="860" y="406"/>
                  </a:lnTo>
                  <a:lnTo>
                    <a:pt x="852" y="428"/>
                  </a:lnTo>
                  <a:lnTo>
                    <a:pt x="852" y="445"/>
                  </a:lnTo>
                  <a:lnTo>
                    <a:pt x="860" y="450"/>
                  </a:lnTo>
                  <a:lnTo>
                    <a:pt x="896" y="452"/>
                  </a:lnTo>
                  <a:lnTo>
                    <a:pt x="913" y="460"/>
                  </a:lnTo>
                  <a:lnTo>
                    <a:pt x="913" y="469"/>
                  </a:lnTo>
                  <a:lnTo>
                    <a:pt x="920" y="471"/>
                  </a:lnTo>
                  <a:lnTo>
                    <a:pt x="946" y="471"/>
                  </a:lnTo>
                  <a:lnTo>
                    <a:pt x="950" y="483"/>
                  </a:lnTo>
                  <a:lnTo>
                    <a:pt x="959" y="485"/>
                  </a:lnTo>
                  <a:lnTo>
                    <a:pt x="959" y="496"/>
                  </a:lnTo>
                  <a:lnTo>
                    <a:pt x="953" y="496"/>
                  </a:lnTo>
                  <a:lnTo>
                    <a:pt x="950" y="509"/>
                  </a:lnTo>
                  <a:lnTo>
                    <a:pt x="1102" y="500"/>
                  </a:lnTo>
                  <a:lnTo>
                    <a:pt x="1091" y="289"/>
                  </a:lnTo>
                  <a:lnTo>
                    <a:pt x="1089" y="289"/>
                  </a:lnTo>
                  <a:lnTo>
                    <a:pt x="1081" y="234"/>
                  </a:lnTo>
                  <a:lnTo>
                    <a:pt x="1019" y="238"/>
                  </a:lnTo>
                  <a:lnTo>
                    <a:pt x="961" y="203"/>
                  </a:lnTo>
                  <a:lnTo>
                    <a:pt x="942" y="198"/>
                  </a:lnTo>
                  <a:lnTo>
                    <a:pt x="926" y="194"/>
                  </a:lnTo>
                  <a:lnTo>
                    <a:pt x="898" y="188"/>
                  </a:lnTo>
                  <a:lnTo>
                    <a:pt x="882" y="192"/>
                  </a:lnTo>
                  <a:lnTo>
                    <a:pt x="873" y="210"/>
                  </a:lnTo>
                  <a:lnTo>
                    <a:pt x="874" y="251"/>
                  </a:lnTo>
                  <a:lnTo>
                    <a:pt x="852" y="253"/>
                  </a:lnTo>
                  <a:lnTo>
                    <a:pt x="854" y="265"/>
                  </a:lnTo>
                  <a:lnTo>
                    <a:pt x="843" y="262"/>
                  </a:lnTo>
                  <a:lnTo>
                    <a:pt x="766" y="262"/>
                  </a:lnTo>
                  <a:lnTo>
                    <a:pt x="763" y="260"/>
                  </a:lnTo>
                  <a:lnTo>
                    <a:pt x="761" y="253"/>
                  </a:lnTo>
                  <a:lnTo>
                    <a:pt x="737" y="238"/>
                  </a:lnTo>
                  <a:lnTo>
                    <a:pt x="732" y="225"/>
                  </a:lnTo>
                  <a:lnTo>
                    <a:pt x="728" y="221"/>
                  </a:lnTo>
                  <a:lnTo>
                    <a:pt x="721" y="221"/>
                  </a:lnTo>
                  <a:lnTo>
                    <a:pt x="708" y="221"/>
                  </a:lnTo>
                  <a:lnTo>
                    <a:pt x="706" y="212"/>
                  </a:lnTo>
                  <a:lnTo>
                    <a:pt x="700" y="210"/>
                  </a:lnTo>
                  <a:lnTo>
                    <a:pt x="689" y="210"/>
                  </a:lnTo>
                  <a:lnTo>
                    <a:pt x="677" y="207"/>
                  </a:lnTo>
                  <a:lnTo>
                    <a:pt x="671" y="188"/>
                  </a:lnTo>
                  <a:lnTo>
                    <a:pt x="660" y="188"/>
                  </a:lnTo>
                  <a:lnTo>
                    <a:pt x="658" y="165"/>
                  </a:lnTo>
                  <a:lnTo>
                    <a:pt x="658" y="124"/>
                  </a:lnTo>
                  <a:lnTo>
                    <a:pt x="655" y="69"/>
                  </a:lnTo>
                  <a:lnTo>
                    <a:pt x="598" y="55"/>
                  </a:lnTo>
                  <a:lnTo>
                    <a:pt x="559" y="0"/>
                  </a:lnTo>
                  <a:lnTo>
                    <a:pt x="559" y="2"/>
                  </a:lnTo>
                  <a:lnTo>
                    <a:pt x="554" y="2"/>
                  </a:lnTo>
                  <a:lnTo>
                    <a:pt x="517" y="18"/>
                  </a:lnTo>
                  <a:lnTo>
                    <a:pt x="497" y="22"/>
                  </a:lnTo>
                  <a:lnTo>
                    <a:pt x="486" y="20"/>
                  </a:lnTo>
                  <a:lnTo>
                    <a:pt x="486" y="22"/>
                  </a:lnTo>
                  <a:lnTo>
                    <a:pt x="479" y="27"/>
                  </a:lnTo>
                  <a:lnTo>
                    <a:pt x="479" y="33"/>
                  </a:lnTo>
                  <a:lnTo>
                    <a:pt x="477" y="35"/>
                  </a:lnTo>
                  <a:lnTo>
                    <a:pt x="475" y="42"/>
                  </a:lnTo>
                  <a:lnTo>
                    <a:pt x="453" y="62"/>
                  </a:lnTo>
                  <a:lnTo>
                    <a:pt x="426" y="77"/>
                  </a:lnTo>
                  <a:lnTo>
                    <a:pt x="402" y="88"/>
                  </a:lnTo>
                  <a:lnTo>
                    <a:pt x="385" y="91"/>
                  </a:lnTo>
                  <a:lnTo>
                    <a:pt x="349" y="91"/>
                  </a:lnTo>
                  <a:lnTo>
                    <a:pt x="345" y="91"/>
                  </a:lnTo>
                  <a:lnTo>
                    <a:pt x="345" y="88"/>
                  </a:lnTo>
                  <a:lnTo>
                    <a:pt x="334" y="91"/>
                  </a:lnTo>
                  <a:lnTo>
                    <a:pt x="327" y="88"/>
                  </a:lnTo>
                  <a:lnTo>
                    <a:pt x="284" y="91"/>
                  </a:lnTo>
                  <a:lnTo>
                    <a:pt x="239" y="91"/>
                  </a:lnTo>
                  <a:lnTo>
                    <a:pt x="239" y="93"/>
                  </a:lnTo>
                  <a:lnTo>
                    <a:pt x="235" y="93"/>
                  </a:lnTo>
                  <a:lnTo>
                    <a:pt x="215" y="97"/>
                  </a:lnTo>
                  <a:lnTo>
                    <a:pt x="173" y="110"/>
                  </a:lnTo>
                  <a:lnTo>
                    <a:pt x="123" y="137"/>
                  </a:lnTo>
                  <a:lnTo>
                    <a:pt x="116" y="141"/>
                  </a:lnTo>
                  <a:lnTo>
                    <a:pt x="88" y="150"/>
                  </a:lnTo>
                  <a:lnTo>
                    <a:pt x="88" y="154"/>
                  </a:lnTo>
                  <a:lnTo>
                    <a:pt x="87" y="150"/>
                  </a:lnTo>
                  <a:lnTo>
                    <a:pt x="4" y="188"/>
                  </a:lnTo>
                  <a:lnTo>
                    <a:pt x="2" y="192"/>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0" name="Google Shape;522;p32">
              <a:extLst>
                <a:ext uri="{FF2B5EF4-FFF2-40B4-BE49-F238E27FC236}">
                  <a16:creationId xmlns:a16="http://schemas.microsoft.com/office/drawing/2014/main" id="{F90CD680-5443-C135-5C8D-F29B6412E30D}"/>
                </a:ext>
              </a:extLst>
            </p:cNvPr>
            <p:cNvSpPr/>
            <p:nvPr/>
          </p:nvSpPr>
          <p:spPr>
            <a:xfrm>
              <a:off x="10269614" y="4830295"/>
              <a:ext cx="711886" cy="333871"/>
            </a:xfrm>
            <a:custGeom>
              <a:avLst/>
              <a:gdLst/>
              <a:ahLst/>
              <a:cxnLst/>
              <a:rect l="l" t="t" r="r" b="b"/>
              <a:pathLst>
                <a:path w="1102" h="546" extrusionOk="0">
                  <a:moveTo>
                    <a:pt x="2" y="192"/>
                  </a:moveTo>
                  <a:lnTo>
                    <a:pt x="0" y="232"/>
                  </a:lnTo>
                  <a:lnTo>
                    <a:pt x="0" y="243"/>
                  </a:lnTo>
                  <a:lnTo>
                    <a:pt x="6" y="253"/>
                  </a:lnTo>
                  <a:lnTo>
                    <a:pt x="6" y="267"/>
                  </a:lnTo>
                  <a:lnTo>
                    <a:pt x="10" y="278"/>
                  </a:lnTo>
                  <a:lnTo>
                    <a:pt x="17" y="282"/>
                  </a:lnTo>
                  <a:lnTo>
                    <a:pt x="10" y="297"/>
                  </a:lnTo>
                  <a:lnTo>
                    <a:pt x="10" y="337"/>
                  </a:lnTo>
                  <a:lnTo>
                    <a:pt x="13" y="339"/>
                  </a:lnTo>
                  <a:lnTo>
                    <a:pt x="21" y="341"/>
                  </a:lnTo>
                  <a:lnTo>
                    <a:pt x="21" y="348"/>
                  </a:lnTo>
                  <a:lnTo>
                    <a:pt x="32" y="339"/>
                  </a:lnTo>
                  <a:lnTo>
                    <a:pt x="35" y="339"/>
                  </a:lnTo>
                  <a:lnTo>
                    <a:pt x="50" y="370"/>
                  </a:lnTo>
                  <a:lnTo>
                    <a:pt x="65" y="373"/>
                  </a:lnTo>
                  <a:lnTo>
                    <a:pt x="76" y="394"/>
                  </a:lnTo>
                  <a:lnTo>
                    <a:pt x="88" y="403"/>
                  </a:lnTo>
                  <a:lnTo>
                    <a:pt x="98" y="399"/>
                  </a:lnTo>
                  <a:lnTo>
                    <a:pt x="105" y="405"/>
                  </a:lnTo>
                  <a:lnTo>
                    <a:pt x="116" y="410"/>
                  </a:lnTo>
                  <a:lnTo>
                    <a:pt x="123" y="428"/>
                  </a:lnTo>
                  <a:lnTo>
                    <a:pt x="125" y="430"/>
                  </a:lnTo>
                  <a:lnTo>
                    <a:pt x="134" y="450"/>
                  </a:lnTo>
                  <a:lnTo>
                    <a:pt x="140" y="460"/>
                  </a:lnTo>
                  <a:lnTo>
                    <a:pt x="151" y="463"/>
                  </a:lnTo>
                  <a:lnTo>
                    <a:pt x="156" y="526"/>
                  </a:lnTo>
                  <a:lnTo>
                    <a:pt x="171" y="542"/>
                  </a:lnTo>
                  <a:lnTo>
                    <a:pt x="173" y="546"/>
                  </a:lnTo>
                  <a:lnTo>
                    <a:pt x="209" y="452"/>
                  </a:lnTo>
                  <a:lnTo>
                    <a:pt x="217" y="452"/>
                  </a:lnTo>
                  <a:lnTo>
                    <a:pt x="220" y="447"/>
                  </a:lnTo>
                  <a:lnTo>
                    <a:pt x="224" y="441"/>
                  </a:lnTo>
                  <a:lnTo>
                    <a:pt x="228" y="434"/>
                  </a:lnTo>
                  <a:lnTo>
                    <a:pt x="228" y="428"/>
                  </a:lnTo>
                  <a:lnTo>
                    <a:pt x="242" y="410"/>
                  </a:lnTo>
                  <a:lnTo>
                    <a:pt x="250" y="326"/>
                  </a:lnTo>
                  <a:lnTo>
                    <a:pt x="270" y="293"/>
                  </a:lnTo>
                  <a:lnTo>
                    <a:pt x="281" y="291"/>
                  </a:lnTo>
                  <a:lnTo>
                    <a:pt x="284" y="293"/>
                  </a:lnTo>
                  <a:lnTo>
                    <a:pt x="317" y="293"/>
                  </a:lnTo>
                  <a:lnTo>
                    <a:pt x="330" y="298"/>
                  </a:lnTo>
                  <a:lnTo>
                    <a:pt x="349" y="324"/>
                  </a:lnTo>
                  <a:lnTo>
                    <a:pt x="367" y="333"/>
                  </a:lnTo>
                  <a:lnTo>
                    <a:pt x="369" y="352"/>
                  </a:lnTo>
                  <a:lnTo>
                    <a:pt x="363" y="377"/>
                  </a:lnTo>
                  <a:lnTo>
                    <a:pt x="367" y="405"/>
                  </a:lnTo>
                  <a:lnTo>
                    <a:pt x="372" y="414"/>
                  </a:lnTo>
                  <a:lnTo>
                    <a:pt x="383" y="460"/>
                  </a:lnTo>
                  <a:lnTo>
                    <a:pt x="393" y="463"/>
                  </a:lnTo>
                  <a:lnTo>
                    <a:pt x="426" y="467"/>
                  </a:lnTo>
                  <a:lnTo>
                    <a:pt x="440" y="474"/>
                  </a:lnTo>
                  <a:lnTo>
                    <a:pt x="462" y="504"/>
                  </a:lnTo>
                  <a:lnTo>
                    <a:pt x="471" y="509"/>
                  </a:lnTo>
                  <a:lnTo>
                    <a:pt x="491" y="509"/>
                  </a:lnTo>
                  <a:lnTo>
                    <a:pt x="493" y="507"/>
                  </a:lnTo>
                  <a:lnTo>
                    <a:pt x="545" y="441"/>
                  </a:lnTo>
                  <a:lnTo>
                    <a:pt x="598" y="373"/>
                  </a:lnTo>
                  <a:lnTo>
                    <a:pt x="601" y="363"/>
                  </a:lnTo>
                  <a:lnTo>
                    <a:pt x="601" y="357"/>
                  </a:lnTo>
                  <a:lnTo>
                    <a:pt x="614" y="355"/>
                  </a:lnTo>
                  <a:lnTo>
                    <a:pt x="623" y="348"/>
                  </a:lnTo>
                  <a:lnTo>
                    <a:pt x="644" y="333"/>
                  </a:lnTo>
                  <a:lnTo>
                    <a:pt x="655" y="330"/>
                  </a:lnTo>
                  <a:lnTo>
                    <a:pt x="658" y="324"/>
                  </a:lnTo>
                  <a:lnTo>
                    <a:pt x="677" y="324"/>
                  </a:lnTo>
                  <a:lnTo>
                    <a:pt x="682" y="326"/>
                  </a:lnTo>
                  <a:lnTo>
                    <a:pt x="689" y="319"/>
                  </a:lnTo>
                  <a:lnTo>
                    <a:pt x="697" y="291"/>
                  </a:lnTo>
                  <a:lnTo>
                    <a:pt x="700" y="293"/>
                  </a:lnTo>
                  <a:lnTo>
                    <a:pt x="728" y="282"/>
                  </a:lnTo>
                  <a:lnTo>
                    <a:pt x="730" y="289"/>
                  </a:lnTo>
                  <a:lnTo>
                    <a:pt x="732" y="298"/>
                  </a:lnTo>
                  <a:lnTo>
                    <a:pt x="737" y="298"/>
                  </a:lnTo>
                  <a:lnTo>
                    <a:pt x="741" y="298"/>
                  </a:lnTo>
                  <a:lnTo>
                    <a:pt x="748" y="297"/>
                  </a:lnTo>
                  <a:lnTo>
                    <a:pt x="763" y="302"/>
                  </a:lnTo>
                  <a:lnTo>
                    <a:pt x="766" y="311"/>
                  </a:lnTo>
                  <a:lnTo>
                    <a:pt x="775" y="311"/>
                  </a:lnTo>
                  <a:lnTo>
                    <a:pt x="785" y="302"/>
                  </a:lnTo>
                  <a:lnTo>
                    <a:pt x="792" y="306"/>
                  </a:lnTo>
                  <a:lnTo>
                    <a:pt x="797" y="311"/>
                  </a:lnTo>
                  <a:lnTo>
                    <a:pt x="799" y="333"/>
                  </a:lnTo>
                  <a:lnTo>
                    <a:pt x="808" y="359"/>
                  </a:lnTo>
                  <a:lnTo>
                    <a:pt x="816" y="363"/>
                  </a:lnTo>
                  <a:lnTo>
                    <a:pt x="838" y="364"/>
                  </a:lnTo>
                  <a:lnTo>
                    <a:pt x="847" y="372"/>
                  </a:lnTo>
                  <a:lnTo>
                    <a:pt x="862" y="397"/>
                  </a:lnTo>
                  <a:lnTo>
                    <a:pt x="860" y="406"/>
                  </a:lnTo>
                  <a:lnTo>
                    <a:pt x="852" y="428"/>
                  </a:lnTo>
                  <a:lnTo>
                    <a:pt x="852" y="445"/>
                  </a:lnTo>
                  <a:lnTo>
                    <a:pt x="860" y="450"/>
                  </a:lnTo>
                  <a:lnTo>
                    <a:pt x="896" y="452"/>
                  </a:lnTo>
                  <a:lnTo>
                    <a:pt x="913" y="460"/>
                  </a:lnTo>
                  <a:lnTo>
                    <a:pt x="913" y="469"/>
                  </a:lnTo>
                  <a:lnTo>
                    <a:pt x="920" y="471"/>
                  </a:lnTo>
                  <a:lnTo>
                    <a:pt x="946" y="471"/>
                  </a:lnTo>
                  <a:lnTo>
                    <a:pt x="950" y="483"/>
                  </a:lnTo>
                  <a:lnTo>
                    <a:pt x="959" y="485"/>
                  </a:lnTo>
                  <a:lnTo>
                    <a:pt x="959" y="496"/>
                  </a:lnTo>
                  <a:lnTo>
                    <a:pt x="953" y="496"/>
                  </a:lnTo>
                  <a:lnTo>
                    <a:pt x="950" y="509"/>
                  </a:lnTo>
                  <a:lnTo>
                    <a:pt x="1102" y="500"/>
                  </a:lnTo>
                  <a:lnTo>
                    <a:pt x="1091" y="289"/>
                  </a:lnTo>
                  <a:lnTo>
                    <a:pt x="1089" y="289"/>
                  </a:lnTo>
                  <a:lnTo>
                    <a:pt x="1081" y="234"/>
                  </a:lnTo>
                  <a:lnTo>
                    <a:pt x="1019" y="238"/>
                  </a:lnTo>
                  <a:lnTo>
                    <a:pt x="961" y="203"/>
                  </a:lnTo>
                  <a:lnTo>
                    <a:pt x="942" y="198"/>
                  </a:lnTo>
                  <a:lnTo>
                    <a:pt x="926" y="194"/>
                  </a:lnTo>
                  <a:lnTo>
                    <a:pt x="898" y="188"/>
                  </a:lnTo>
                  <a:lnTo>
                    <a:pt x="882" y="192"/>
                  </a:lnTo>
                  <a:lnTo>
                    <a:pt x="873" y="210"/>
                  </a:lnTo>
                  <a:lnTo>
                    <a:pt x="874" y="251"/>
                  </a:lnTo>
                  <a:lnTo>
                    <a:pt x="852" y="253"/>
                  </a:lnTo>
                  <a:lnTo>
                    <a:pt x="854" y="265"/>
                  </a:lnTo>
                  <a:lnTo>
                    <a:pt x="843" y="262"/>
                  </a:lnTo>
                  <a:lnTo>
                    <a:pt x="766" y="262"/>
                  </a:lnTo>
                  <a:lnTo>
                    <a:pt x="763" y="260"/>
                  </a:lnTo>
                  <a:lnTo>
                    <a:pt x="761" y="253"/>
                  </a:lnTo>
                  <a:lnTo>
                    <a:pt x="737" y="238"/>
                  </a:lnTo>
                  <a:lnTo>
                    <a:pt x="732" y="225"/>
                  </a:lnTo>
                  <a:lnTo>
                    <a:pt x="728" y="221"/>
                  </a:lnTo>
                  <a:lnTo>
                    <a:pt x="721" y="221"/>
                  </a:lnTo>
                  <a:lnTo>
                    <a:pt x="708" y="221"/>
                  </a:lnTo>
                  <a:lnTo>
                    <a:pt x="706" y="212"/>
                  </a:lnTo>
                  <a:lnTo>
                    <a:pt x="700" y="210"/>
                  </a:lnTo>
                  <a:lnTo>
                    <a:pt x="689" y="210"/>
                  </a:lnTo>
                  <a:lnTo>
                    <a:pt x="677" y="207"/>
                  </a:lnTo>
                  <a:lnTo>
                    <a:pt x="671" y="188"/>
                  </a:lnTo>
                  <a:lnTo>
                    <a:pt x="660" y="188"/>
                  </a:lnTo>
                  <a:lnTo>
                    <a:pt x="658" y="165"/>
                  </a:lnTo>
                  <a:lnTo>
                    <a:pt x="658" y="124"/>
                  </a:lnTo>
                  <a:lnTo>
                    <a:pt x="655" y="69"/>
                  </a:lnTo>
                  <a:lnTo>
                    <a:pt x="598" y="55"/>
                  </a:lnTo>
                  <a:lnTo>
                    <a:pt x="559" y="0"/>
                  </a:lnTo>
                  <a:lnTo>
                    <a:pt x="559" y="2"/>
                  </a:lnTo>
                  <a:lnTo>
                    <a:pt x="554" y="2"/>
                  </a:lnTo>
                  <a:lnTo>
                    <a:pt x="517" y="18"/>
                  </a:lnTo>
                  <a:lnTo>
                    <a:pt x="497" y="22"/>
                  </a:lnTo>
                  <a:lnTo>
                    <a:pt x="486" y="20"/>
                  </a:lnTo>
                  <a:lnTo>
                    <a:pt x="486" y="22"/>
                  </a:lnTo>
                  <a:lnTo>
                    <a:pt x="479" y="27"/>
                  </a:lnTo>
                  <a:lnTo>
                    <a:pt x="479" y="33"/>
                  </a:lnTo>
                  <a:lnTo>
                    <a:pt x="477" y="35"/>
                  </a:lnTo>
                  <a:lnTo>
                    <a:pt x="475" y="42"/>
                  </a:lnTo>
                  <a:lnTo>
                    <a:pt x="453" y="62"/>
                  </a:lnTo>
                  <a:lnTo>
                    <a:pt x="426" y="77"/>
                  </a:lnTo>
                  <a:lnTo>
                    <a:pt x="402" y="88"/>
                  </a:lnTo>
                  <a:lnTo>
                    <a:pt x="385" y="91"/>
                  </a:lnTo>
                  <a:lnTo>
                    <a:pt x="349" y="91"/>
                  </a:lnTo>
                  <a:lnTo>
                    <a:pt x="345" y="91"/>
                  </a:lnTo>
                  <a:lnTo>
                    <a:pt x="345" y="88"/>
                  </a:lnTo>
                  <a:lnTo>
                    <a:pt x="334" y="91"/>
                  </a:lnTo>
                  <a:lnTo>
                    <a:pt x="327" y="88"/>
                  </a:lnTo>
                  <a:lnTo>
                    <a:pt x="284" y="91"/>
                  </a:lnTo>
                  <a:lnTo>
                    <a:pt x="239" y="91"/>
                  </a:lnTo>
                  <a:lnTo>
                    <a:pt x="239" y="93"/>
                  </a:lnTo>
                  <a:lnTo>
                    <a:pt x="235" y="93"/>
                  </a:lnTo>
                  <a:lnTo>
                    <a:pt x="215" y="97"/>
                  </a:lnTo>
                  <a:lnTo>
                    <a:pt x="173" y="110"/>
                  </a:lnTo>
                  <a:lnTo>
                    <a:pt x="123" y="137"/>
                  </a:lnTo>
                  <a:lnTo>
                    <a:pt x="116" y="141"/>
                  </a:lnTo>
                  <a:lnTo>
                    <a:pt x="88" y="150"/>
                  </a:lnTo>
                  <a:lnTo>
                    <a:pt x="88" y="154"/>
                  </a:lnTo>
                  <a:lnTo>
                    <a:pt x="87" y="150"/>
                  </a:lnTo>
                  <a:lnTo>
                    <a:pt x="4" y="188"/>
                  </a:lnTo>
                  <a:lnTo>
                    <a:pt x="2" y="192"/>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1" name="Google Shape;523;p32">
              <a:extLst>
                <a:ext uri="{FF2B5EF4-FFF2-40B4-BE49-F238E27FC236}">
                  <a16:creationId xmlns:a16="http://schemas.microsoft.com/office/drawing/2014/main" id="{C77CDA56-F2ED-1379-31CF-21F94329DEE7}"/>
                </a:ext>
              </a:extLst>
            </p:cNvPr>
            <p:cNvSpPr/>
            <p:nvPr/>
          </p:nvSpPr>
          <p:spPr>
            <a:xfrm>
              <a:off x="9274904" y="3994237"/>
              <a:ext cx="1106461" cy="1212700"/>
            </a:xfrm>
            <a:custGeom>
              <a:avLst/>
              <a:gdLst/>
              <a:ahLst/>
              <a:cxnLst/>
              <a:rect l="l" t="t" r="r" b="b"/>
              <a:pathLst>
                <a:path w="1713" h="1980" extrusionOk="0">
                  <a:moveTo>
                    <a:pt x="0" y="178"/>
                  </a:moveTo>
                  <a:lnTo>
                    <a:pt x="51" y="183"/>
                  </a:lnTo>
                  <a:lnTo>
                    <a:pt x="60" y="189"/>
                  </a:lnTo>
                  <a:lnTo>
                    <a:pt x="64" y="194"/>
                  </a:lnTo>
                  <a:lnTo>
                    <a:pt x="60" y="203"/>
                  </a:lnTo>
                  <a:lnTo>
                    <a:pt x="58" y="224"/>
                  </a:lnTo>
                  <a:lnTo>
                    <a:pt x="64" y="231"/>
                  </a:lnTo>
                  <a:lnTo>
                    <a:pt x="73" y="236"/>
                  </a:lnTo>
                  <a:lnTo>
                    <a:pt x="71" y="253"/>
                  </a:lnTo>
                  <a:lnTo>
                    <a:pt x="67" y="266"/>
                  </a:lnTo>
                  <a:lnTo>
                    <a:pt x="53" y="275"/>
                  </a:lnTo>
                  <a:lnTo>
                    <a:pt x="36" y="291"/>
                  </a:lnTo>
                  <a:lnTo>
                    <a:pt x="27" y="321"/>
                  </a:lnTo>
                  <a:lnTo>
                    <a:pt x="33" y="324"/>
                  </a:lnTo>
                  <a:lnTo>
                    <a:pt x="34" y="337"/>
                  </a:lnTo>
                  <a:lnTo>
                    <a:pt x="40" y="346"/>
                  </a:lnTo>
                  <a:lnTo>
                    <a:pt x="51" y="355"/>
                  </a:lnTo>
                  <a:lnTo>
                    <a:pt x="53" y="368"/>
                  </a:lnTo>
                  <a:lnTo>
                    <a:pt x="49" y="376"/>
                  </a:lnTo>
                  <a:lnTo>
                    <a:pt x="44" y="379"/>
                  </a:lnTo>
                  <a:lnTo>
                    <a:pt x="51" y="385"/>
                  </a:lnTo>
                  <a:lnTo>
                    <a:pt x="60" y="394"/>
                  </a:lnTo>
                  <a:lnTo>
                    <a:pt x="66" y="401"/>
                  </a:lnTo>
                  <a:lnTo>
                    <a:pt x="53" y="423"/>
                  </a:lnTo>
                  <a:lnTo>
                    <a:pt x="51" y="432"/>
                  </a:lnTo>
                  <a:lnTo>
                    <a:pt x="56" y="442"/>
                  </a:lnTo>
                  <a:lnTo>
                    <a:pt x="89" y="482"/>
                  </a:lnTo>
                  <a:lnTo>
                    <a:pt x="113" y="473"/>
                  </a:lnTo>
                  <a:lnTo>
                    <a:pt x="119" y="467"/>
                  </a:lnTo>
                  <a:lnTo>
                    <a:pt x="126" y="467"/>
                  </a:lnTo>
                  <a:lnTo>
                    <a:pt x="133" y="467"/>
                  </a:lnTo>
                  <a:lnTo>
                    <a:pt x="130" y="486"/>
                  </a:lnTo>
                  <a:lnTo>
                    <a:pt x="130" y="495"/>
                  </a:lnTo>
                  <a:lnTo>
                    <a:pt x="143" y="497"/>
                  </a:lnTo>
                  <a:lnTo>
                    <a:pt x="148" y="497"/>
                  </a:lnTo>
                  <a:lnTo>
                    <a:pt x="152" y="498"/>
                  </a:lnTo>
                  <a:lnTo>
                    <a:pt x="155" y="504"/>
                  </a:lnTo>
                  <a:lnTo>
                    <a:pt x="168" y="508"/>
                  </a:lnTo>
                  <a:lnTo>
                    <a:pt x="166" y="526"/>
                  </a:lnTo>
                  <a:lnTo>
                    <a:pt x="155" y="550"/>
                  </a:lnTo>
                  <a:lnTo>
                    <a:pt x="144" y="562"/>
                  </a:lnTo>
                  <a:lnTo>
                    <a:pt x="143" y="584"/>
                  </a:lnTo>
                  <a:lnTo>
                    <a:pt x="144" y="616"/>
                  </a:lnTo>
                  <a:lnTo>
                    <a:pt x="141" y="617"/>
                  </a:lnTo>
                  <a:lnTo>
                    <a:pt x="130" y="616"/>
                  </a:lnTo>
                  <a:lnTo>
                    <a:pt x="121" y="614"/>
                  </a:lnTo>
                  <a:lnTo>
                    <a:pt x="111" y="606"/>
                  </a:lnTo>
                  <a:lnTo>
                    <a:pt x="102" y="601"/>
                  </a:lnTo>
                  <a:lnTo>
                    <a:pt x="97" y="599"/>
                  </a:lnTo>
                  <a:lnTo>
                    <a:pt x="93" y="597"/>
                  </a:lnTo>
                  <a:lnTo>
                    <a:pt x="82" y="601"/>
                  </a:lnTo>
                  <a:lnTo>
                    <a:pt x="80" y="606"/>
                  </a:lnTo>
                  <a:lnTo>
                    <a:pt x="67" y="638"/>
                  </a:lnTo>
                  <a:lnTo>
                    <a:pt x="60" y="641"/>
                  </a:lnTo>
                  <a:lnTo>
                    <a:pt x="42" y="639"/>
                  </a:lnTo>
                  <a:lnTo>
                    <a:pt x="29" y="650"/>
                  </a:lnTo>
                  <a:lnTo>
                    <a:pt x="27" y="656"/>
                  </a:lnTo>
                  <a:lnTo>
                    <a:pt x="25" y="661"/>
                  </a:lnTo>
                  <a:lnTo>
                    <a:pt x="33" y="663"/>
                  </a:lnTo>
                  <a:lnTo>
                    <a:pt x="42" y="663"/>
                  </a:lnTo>
                  <a:lnTo>
                    <a:pt x="49" y="661"/>
                  </a:lnTo>
                  <a:lnTo>
                    <a:pt x="67" y="654"/>
                  </a:lnTo>
                  <a:lnTo>
                    <a:pt x="67" y="661"/>
                  </a:lnTo>
                  <a:lnTo>
                    <a:pt x="58" y="676"/>
                  </a:lnTo>
                  <a:lnTo>
                    <a:pt x="42" y="696"/>
                  </a:lnTo>
                  <a:lnTo>
                    <a:pt x="42" y="704"/>
                  </a:lnTo>
                  <a:lnTo>
                    <a:pt x="36" y="713"/>
                  </a:lnTo>
                  <a:lnTo>
                    <a:pt x="42" y="799"/>
                  </a:lnTo>
                  <a:lnTo>
                    <a:pt x="49" y="801"/>
                  </a:lnTo>
                  <a:lnTo>
                    <a:pt x="56" y="797"/>
                  </a:lnTo>
                  <a:lnTo>
                    <a:pt x="66" y="797"/>
                  </a:lnTo>
                  <a:lnTo>
                    <a:pt x="67" y="793"/>
                  </a:lnTo>
                  <a:lnTo>
                    <a:pt x="93" y="780"/>
                  </a:lnTo>
                  <a:lnTo>
                    <a:pt x="106" y="768"/>
                  </a:lnTo>
                  <a:lnTo>
                    <a:pt x="137" y="736"/>
                  </a:lnTo>
                  <a:lnTo>
                    <a:pt x="176" y="704"/>
                  </a:lnTo>
                  <a:lnTo>
                    <a:pt x="181" y="689"/>
                  </a:lnTo>
                  <a:lnTo>
                    <a:pt x="196" y="683"/>
                  </a:lnTo>
                  <a:lnTo>
                    <a:pt x="201" y="683"/>
                  </a:lnTo>
                  <a:lnTo>
                    <a:pt x="207" y="678"/>
                  </a:lnTo>
                  <a:lnTo>
                    <a:pt x="220" y="694"/>
                  </a:lnTo>
                  <a:lnTo>
                    <a:pt x="234" y="718"/>
                  </a:lnTo>
                  <a:lnTo>
                    <a:pt x="242" y="709"/>
                  </a:lnTo>
                  <a:lnTo>
                    <a:pt x="251" y="683"/>
                  </a:lnTo>
                  <a:lnTo>
                    <a:pt x="242" y="671"/>
                  </a:lnTo>
                  <a:lnTo>
                    <a:pt x="238" y="661"/>
                  </a:lnTo>
                  <a:lnTo>
                    <a:pt x="243" y="658"/>
                  </a:lnTo>
                  <a:lnTo>
                    <a:pt x="265" y="658"/>
                  </a:lnTo>
                  <a:lnTo>
                    <a:pt x="273" y="650"/>
                  </a:lnTo>
                  <a:lnTo>
                    <a:pt x="269" y="630"/>
                  </a:lnTo>
                  <a:lnTo>
                    <a:pt x="273" y="632"/>
                  </a:lnTo>
                  <a:lnTo>
                    <a:pt x="282" y="630"/>
                  </a:lnTo>
                  <a:lnTo>
                    <a:pt x="304" y="630"/>
                  </a:lnTo>
                  <a:lnTo>
                    <a:pt x="307" y="625"/>
                  </a:lnTo>
                  <a:lnTo>
                    <a:pt x="315" y="623"/>
                  </a:lnTo>
                  <a:lnTo>
                    <a:pt x="324" y="649"/>
                  </a:lnTo>
                  <a:lnTo>
                    <a:pt x="315" y="682"/>
                  </a:lnTo>
                  <a:lnTo>
                    <a:pt x="322" y="691"/>
                  </a:lnTo>
                  <a:lnTo>
                    <a:pt x="329" y="698"/>
                  </a:lnTo>
                  <a:lnTo>
                    <a:pt x="337" y="711"/>
                  </a:lnTo>
                  <a:lnTo>
                    <a:pt x="344" y="711"/>
                  </a:lnTo>
                  <a:lnTo>
                    <a:pt x="353" y="711"/>
                  </a:lnTo>
                  <a:lnTo>
                    <a:pt x="361" y="720"/>
                  </a:lnTo>
                  <a:lnTo>
                    <a:pt x="377" y="733"/>
                  </a:lnTo>
                  <a:lnTo>
                    <a:pt x="377" y="753"/>
                  </a:lnTo>
                  <a:lnTo>
                    <a:pt x="372" y="760"/>
                  </a:lnTo>
                  <a:lnTo>
                    <a:pt x="353" y="768"/>
                  </a:lnTo>
                  <a:lnTo>
                    <a:pt x="342" y="780"/>
                  </a:lnTo>
                  <a:lnTo>
                    <a:pt x="337" y="775"/>
                  </a:lnTo>
                  <a:lnTo>
                    <a:pt x="335" y="768"/>
                  </a:lnTo>
                  <a:lnTo>
                    <a:pt x="329" y="768"/>
                  </a:lnTo>
                  <a:lnTo>
                    <a:pt x="322" y="769"/>
                  </a:lnTo>
                  <a:lnTo>
                    <a:pt x="307" y="780"/>
                  </a:lnTo>
                  <a:lnTo>
                    <a:pt x="304" y="874"/>
                  </a:lnTo>
                  <a:lnTo>
                    <a:pt x="318" y="887"/>
                  </a:lnTo>
                  <a:lnTo>
                    <a:pt x="322" y="894"/>
                  </a:lnTo>
                  <a:lnTo>
                    <a:pt x="329" y="896"/>
                  </a:lnTo>
                  <a:lnTo>
                    <a:pt x="344" y="896"/>
                  </a:lnTo>
                  <a:lnTo>
                    <a:pt x="344" y="909"/>
                  </a:lnTo>
                  <a:lnTo>
                    <a:pt x="353" y="923"/>
                  </a:lnTo>
                  <a:lnTo>
                    <a:pt x="359" y="923"/>
                  </a:lnTo>
                  <a:lnTo>
                    <a:pt x="364" y="923"/>
                  </a:lnTo>
                  <a:lnTo>
                    <a:pt x="372" y="918"/>
                  </a:lnTo>
                  <a:lnTo>
                    <a:pt x="377" y="905"/>
                  </a:lnTo>
                  <a:lnTo>
                    <a:pt x="392" y="896"/>
                  </a:lnTo>
                  <a:lnTo>
                    <a:pt x="397" y="889"/>
                  </a:lnTo>
                  <a:lnTo>
                    <a:pt x="401" y="872"/>
                  </a:lnTo>
                  <a:lnTo>
                    <a:pt x="414" y="870"/>
                  </a:lnTo>
                  <a:lnTo>
                    <a:pt x="416" y="872"/>
                  </a:lnTo>
                  <a:lnTo>
                    <a:pt x="419" y="872"/>
                  </a:lnTo>
                  <a:lnTo>
                    <a:pt x="423" y="870"/>
                  </a:lnTo>
                  <a:lnTo>
                    <a:pt x="428" y="870"/>
                  </a:lnTo>
                  <a:lnTo>
                    <a:pt x="436" y="872"/>
                  </a:lnTo>
                  <a:lnTo>
                    <a:pt x="439" y="885"/>
                  </a:lnTo>
                  <a:lnTo>
                    <a:pt x="445" y="889"/>
                  </a:lnTo>
                  <a:lnTo>
                    <a:pt x="494" y="916"/>
                  </a:lnTo>
                  <a:lnTo>
                    <a:pt x="505" y="916"/>
                  </a:lnTo>
                  <a:lnTo>
                    <a:pt x="509" y="916"/>
                  </a:lnTo>
                  <a:lnTo>
                    <a:pt x="507" y="929"/>
                  </a:lnTo>
                  <a:lnTo>
                    <a:pt x="502" y="927"/>
                  </a:lnTo>
                  <a:lnTo>
                    <a:pt x="498" y="932"/>
                  </a:lnTo>
                  <a:lnTo>
                    <a:pt x="491" y="945"/>
                  </a:lnTo>
                  <a:lnTo>
                    <a:pt x="485" y="949"/>
                  </a:lnTo>
                  <a:lnTo>
                    <a:pt x="472" y="960"/>
                  </a:lnTo>
                  <a:lnTo>
                    <a:pt x="469" y="971"/>
                  </a:lnTo>
                  <a:lnTo>
                    <a:pt x="465" y="971"/>
                  </a:lnTo>
                  <a:lnTo>
                    <a:pt x="458" y="980"/>
                  </a:lnTo>
                  <a:lnTo>
                    <a:pt x="458" y="987"/>
                  </a:lnTo>
                  <a:lnTo>
                    <a:pt x="443" y="1013"/>
                  </a:lnTo>
                  <a:lnTo>
                    <a:pt x="436" y="1044"/>
                  </a:lnTo>
                  <a:lnTo>
                    <a:pt x="430" y="1061"/>
                  </a:lnTo>
                  <a:lnTo>
                    <a:pt x="416" y="1083"/>
                  </a:lnTo>
                  <a:lnTo>
                    <a:pt x="416" y="1096"/>
                  </a:lnTo>
                  <a:lnTo>
                    <a:pt x="414" y="1101"/>
                  </a:lnTo>
                  <a:lnTo>
                    <a:pt x="408" y="1103"/>
                  </a:lnTo>
                  <a:lnTo>
                    <a:pt x="399" y="1116"/>
                  </a:lnTo>
                  <a:lnTo>
                    <a:pt x="397" y="1125"/>
                  </a:lnTo>
                  <a:lnTo>
                    <a:pt x="399" y="1132"/>
                  </a:lnTo>
                  <a:lnTo>
                    <a:pt x="406" y="1134"/>
                  </a:lnTo>
                  <a:lnTo>
                    <a:pt x="416" y="1143"/>
                  </a:lnTo>
                  <a:lnTo>
                    <a:pt x="416" y="1150"/>
                  </a:lnTo>
                  <a:lnTo>
                    <a:pt x="406" y="1165"/>
                  </a:lnTo>
                  <a:lnTo>
                    <a:pt x="406" y="1171"/>
                  </a:lnTo>
                  <a:lnTo>
                    <a:pt x="408" y="1174"/>
                  </a:lnTo>
                  <a:lnTo>
                    <a:pt x="414" y="1180"/>
                  </a:lnTo>
                  <a:lnTo>
                    <a:pt x="428" y="1187"/>
                  </a:lnTo>
                  <a:lnTo>
                    <a:pt x="432" y="1187"/>
                  </a:lnTo>
                  <a:lnTo>
                    <a:pt x="436" y="1191"/>
                  </a:lnTo>
                  <a:lnTo>
                    <a:pt x="445" y="1196"/>
                  </a:lnTo>
                  <a:lnTo>
                    <a:pt x="460" y="1204"/>
                  </a:lnTo>
                  <a:lnTo>
                    <a:pt x="467" y="1198"/>
                  </a:lnTo>
                  <a:lnTo>
                    <a:pt x="480" y="1213"/>
                  </a:lnTo>
                  <a:lnTo>
                    <a:pt x="498" y="1213"/>
                  </a:lnTo>
                  <a:lnTo>
                    <a:pt x="513" y="1215"/>
                  </a:lnTo>
                  <a:lnTo>
                    <a:pt x="524" y="1220"/>
                  </a:lnTo>
                  <a:lnTo>
                    <a:pt x="527" y="1222"/>
                  </a:lnTo>
                  <a:lnTo>
                    <a:pt x="531" y="1226"/>
                  </a:lnTo>
                  <a:lnTo>
                    <a:pt x="527" y="1240"/>
                  </a:lnTo>
                  <a:lnTo>
                    <a:pt x="520" y="1248"/>
                  </a:lnTo>
                  <a:lnTo>
                    <a:pt x="505" y="1259"/>
                  </a:lnTo>
                  <a:lnTo>
                    <a:pt x="474" y="1262"/>
                  </a:lnTo>
                  <a:lnTo>
                    <a:pt x="467" y="1260"/>
                  </a:lnTo>
                  <a:lnTo>
                    <a:pt x="460" y="1268"/>
                  </a:lnTo>
                  <a:lnTo>
                    <a:pt x="443" y="1270"/>
                  </a:lnTo>
                  <a:lnTo>
                    <a:pt x="439" y="1268"/>
                  </a:lnTo>
                  <a:lnTo>
                    <a:pt x="436" y="1270"/>
                  </a:lnTo>
                  <a:lnTo>
                    <a:pt x="432" y="1282"/>
                  </a:lnTo>
                  <a:lnTo>
                    <a:pt x="428" y="1346"/>
                  </a:lnTo>
                  <a:lnTo>
                    <a:pt x="421" y="1357"/>
                  </a:lnTo>
                  <a:lnTo>
                    <a:pt x="416" y="1361"/>
                  </a:lnTo>
                  <a:lnTo>
                    <a:pt x="408" y="1370"/>
                  </a:lnTo>
                  <a:lnTo>
                    <a:pt x="401" y="1385"/>
                  </a:lnTo>
                  <a:lnTo>
                    <a:pt x="397" y="1389"/>
                  </a:lnTo>
                  <a:lnTo>
                    <a:pt x="394" y="1396"/>
                  </a:lnTo>
                  <a:lnTo>
                    <a:pt x="390" y="1398"/>
                  </a:lnTo>
                  <a:lnTo>
                    <a:pt x="390" y="1429"/>
                  </a:lnTo>
                  <a:lnTo>
                    <a:pt x="401" y="1438"/>
                  </a:lnTo>
                  <a:lnTo>
                    <a:pt x="408" y="1442"/>
                  </a:lnTo>
                  <a:lnTo>
                    <a:pt x="423" y="1444"/>
                  </a:lnTo>
                  <a:lnTo>
                    <a:pt x="428" y="1445"/>
                  </a:lnTo>
                  <a:lnTo>
                    <a:pt x="438" y="1445"/>
                  </a:lnTo>
                  <a:lnTo>
                    <a:pt x="452" y="1451"/>
                  </a:lnTo>
                  <a:lnTo>
                    <a:pt x="461" y="1458"/>
                  </a:lnTo>
                  <a:lnTo>
                    <a:pt x="461" y="1466"/>
                  </a:lnTo>
                  <a:lnTo>
                    <a:pt x="460" y="1480"/>
                  </a:lnTo>
                  <a:lnTo>
                    <a:pt x="461" y="1489"/>
                  </a:lnTo>
                  <a:lnTo>
                    <a:pt x="467" y="1497"/>
                  </a:lnTo>
                  <a:lnTo>
                    <a:pt x="472" y="1522"/>
                  </a:lnTo>
                  <a:lnTo>
                    <a:pt x="494" y="1524"/>
                  </a:lnTo>
                  <a:lnTo>
                    <a:pt x="500" y="1517"/>
                  </a:lnTo>
                  <a:lnTo>
                    <a:pt x="502" y="1517"/>
                  </a:lnTo>
                  <a:lnTo>
                    <a:pt x="507" y="1515"/>
                  </a:lnTo>
                  <a:lnTo>
                    <a:pt x="513" y="1517"/>
                  </a:lnTo>
                  <a:lnTo>
                    <a:pt x="520" y="1517"/>
                  </a:lnTo>
                  <a:lnTo>
                    <a:pt x="531" y="1513"/>
                  </a:lnTo>
                  <a:lnTo>
                    <a:pt x="546" y="1506"/>
                  </a:lnTo>
                  <a:lnTo>
                    <a:pt x="558" y="1506"/>
                  </a:lnTo>
                  <a:lnTo>
                    <a:pt x="566" y="1510"/>
                  </a:lnTo>
                  <a:lnTo>
                    <a:pt x="573" y="1530"/>
                  </a:lnTo>
                  <a:lnTo>
                    <a:pt x="579" y="1537"/>
                  </a:lnTo>
                  <a:lnTo>
                    <a:pt x="584" y="1544"/>
                  </a:lnTo>
                  <a:lnTo>
                    <a:pt x="591" y="1541"/>
                  </a:lnTo>
                  <a:lnTo>
                    <a:pt x="593" y="1530"/>
                  </a:lnTo>
                  <a:lnTo>
                    <a:pt x="601" y="1522"/>
                  </a:lnTo>
                  <a:lnTo>
                    <a:pt x="610" y="1515"/>
                  </a:lnTo>
                  <a:lnTo>
                    <a:pt x="617" y="1515"/>
                  </a:lnTo>
                  <a:lnTo>
                    <a:pt x="623" y="1510"/>
                  </a:lnTo>
                  <a:lnTo>
                    <a:pt x="624" y="1497"/>
                  </a:lnTo>
                  <a:lnTo>
                    <a:pt x="641" y="1466"/>
                  </a:lnTo>
                  <a:lnTo>
                    <a:pt x="645" y="1453"/>
                  </a:lnTo>
                  <a:lnTo>
                    <a:pt x="637" y="1442"/>
                  </a:lnTo>
                  <a:lnTo>
                    <a:pt x="637" y="1420"/>
                  </a:lnTo>
                  <a:lnTo>
                    <a:pt x="652" y="1420"/>
                  </a:lnTo>
                  <a:lnTo>
                    <a:pt x="659" y="1422"/>
                  </a:lnTo>
                  <a:lnTo>
                    <a:pt x="676" y="1436"/>
                  </a:lnTo>
                  <a:lnTo>
                    <a:pt x="683" y="1436"/>
                  </a:lnTo>
                  <a:lnTo>
                    <a:pt x="701" y="1445"/>
                  </a:lnTo>
                  <a:lnTo>
                    <a:pt x="714" y="1451"/>
                  </a:lnTo>
                  <a:lnTo>
                    <a:pt x="729" y="1460"/>
                  </a:lnTo>
                  <a:lnTo>
                    <a:pt x="736" y="1460"/>
                  </a:lnTo>
                  <a:lnTo>
                    <a:pt x="755" y="1473"/>
                  </a:lnTo>
                  <a:lnTo>
                    <a:pt x="760" y="1480"/>
                  </a:lnTo>
                  <a:lnTo>
                    <a:pt x="773" y="1502"/>
                  </a:lnTo>
                  <a:lnTo>
                    <a:pt x="773" y="1506"/>
                  </a:lnTo>
                  <a:lnTo>
                    <a:pt x="776" y="1508"/>
                  </a:lnTo>
                  <a:lnTo>
                    <a:pt x="778" y="1521"/>
                  </a:lnTo>
                  <a:lnTo>
                    <a:pt x="778" y="1541"/>
                  </a:lnTo>
                  <a:lnTo>
                    <a:pt x="780" y="1548"/>
                  </a:lnTo>
                  <a:lnTo>
                    <a:pt x="791" y="1555"/>
                  </a:lnTo>
                  <a:lnTo>
                    <a:pt x="809" y="1563"/>
                  </a:lnTo>
                  <a:lnTo>
                    <a:pt x="811" y="1568"/>
                  </a:lnTo>
                  <a:lnTo>
                    <a:pt x="811" y="1581"/>
                  </a:lnTo>
                  <a:lnTo>
                    <a:pt x="809" y="1585"/>
                  </a:lnTo>
                  <a:lnTo>
                    <a:pt x="809" y="1588"/>
                  </a:lnTo>
                  <a:lnTo>
                    <a:pt x="815" y="1592"/>
                  </a:lnTo>
                  <a:lnTo>
                    <a:pt x="822" y="1607"/>
                  </a:lnTo>
                  <a:lnTo>
                    <a:pt x="833" y="1608"/>
                  </a:lnTo>
                  <a:lnTo>
                    <a:pt x="848" y="1603"/>
                  </a:lnTo>
                  <a:lnTo>
                    <a:pt x="872" y="1608"/>
                  </a:lnTo>
                  <a:lnTo>
                    <a:pt x="901" y="1603"/>
                  </a:lnTo>
                  <a:lnTo>
                    <a:pt x="910" y="1607"/>
                  </a:lnTo>
                  <a:lnTo>
                    <a:pt x="930" y="1625"/>
                  </a:lnTo>
                  <a:lnTo>
                    <a:pt x="941" y="1651"/>
                  </a:lnTo>
                  <a:lnTo>
                    <a:pt x="949" y="1673"/>
                  </a:lnTo>
                  <a:lnTo>
                    <a:pt x="949" y="1704"/>
                  </a:lnTo>
                  <a:lnTo>
                    <a:pt x="934" y="1720"/>
                  </a:lnTo>
                  <a:lnTo>
                    <a:pt x="912" y="1746"/>
                  </a:lnTo>
                  <a:lnTo>
                    <a:pt x="912" y="1753"/>
                  </a:lnTo>
                  <a:lnTo>
                    <a:pt x="930" y="1815"/>
                  </a:lnTo>
                  <a:lnTo>
                    <a:pt x="941" y="1839"/>
                  </a:lnTo>
                  <a:lnTo>
                    <a:pt x="958" y="1847"/>
                  </a:lnTo>
                  <a:lnTo>
                    <a:pt x="978" y="1847"/>
                  </a:lnTo>
                  <a:lnTo>
                    <a:pt x="996" y="1854"/>
                  </a:lnTo>
                  <a:lnTo>
                    <a:pt x="1020" y="1848"/>
                  </a:lnTo>
                  <a:lnTo>
                    <a:pt x="1055" y="1823"/>
                  </a:lnTo>
                  <a:lnTo>
                    <a:pt x="1064" y="1808"/>
                  </a:lnTo>
                  <a:lnTo>
                    <a:pt x="1093" y="1804"/>
                  </a:lnTo>
                  <a:lnTo>
                    <a:pt x="1137" y="1777"/>
                  </a:lnTo>
                  <a:lnTo>
                    <a:pt x="1141" y="1768"/>
                  </a:lnTo>
                  <a:lnTo>
                    <a:pt x="1143" y="1771"/>
                  </a:lnTo>
                  <a:lnTo>
                    <a:pt x="1158" y="1770"/>
                  </a:lnTo>
                  <a:lnTo>
                    <a:pt x="1172" y="1784"/>
                  </a:lnTo>
                  <a:lnTo>
                    <a:pt x="1187" y="1790"/>
                  </a:lnTo>
                  <a:lnTo>
                    <a:pt x="1181" y="1808"/>
                  </a:lnTo>
                  <a:lnTo>
                    <a:pt x="1174" y="1810"/>
                  </a:lnTo>
                  <a:lnTo>
                    <a:pt x="1167" y="1815"/>
                  </a:lnTo>
                  <a:lnTo>
                    <a:pt x="1163" y="1815"/>
                  </a:lnTo>
                  <a:lnTo>
                    <a:pt x="1159" y="1819"/>
                  </a:lnTo>
                  <a:lnTo>
                    <a:pt x="1156" y="1819"/>
                  </a:lnTo>
                  <a:lnTo>
                    <a:pt x="1152" y="1823"/>
                  </a:lnTo>
                  <a:lnTo>
                    <a:pt x="1158" y="1826"/>
                  </a:lnTo>
                  <a:lnTo>
                    <a:pt x="1159" y="1836"/>
                  </a:lnTo>
                  <a:lnTo>
                    <a:pt x="1170" y="1847"/>
                  </a:lnTo>
                  <a:lnTo>
                    <a:pt x="1183" y="1876"/>
                  </a:lnTo>
                  <a:lnTo>
                    <a:pt x="1209" y="1902"/>
                  </a:lnTo>
                  <a:lnTo>
                    <a:pt x="1257" y="1927"/>
                  </a:lnTo>
                  <a:lnTo>
                    <a:pt x="1258" y="1929"/>
                  </a:lnTo>
                  <a:lnTo>
                    <a:pt x="1264" y="1929"/>
                  </a:lnTo>
                  <a:lnTo>
                    <a:pt x="1273" y="1927"/>
                  </a:lnTo>
                  <a:lnTo>
                    <a:pt x="1275" y="1969"/>
                  </a:lnTo>
                  <a:lnTo>
                    <a:pt x="1304" y="1975"/>
                  </a:lnTo>
                  <a:lnTo>
                    <a:pt x="1333" y="1973"/>
                  </a:lnTo>
                  <a:lnTo>
                    <a:pt x="1354" y="1967"/>
                  </a:lnTo>
                  <a:lnTo>
                    <a:pt x="1387" y="1973"/>
                  </a:lnTo>
                  <a:lnTo>
                    <a:pt x="1403" y="1969"/>
                  </a:lnTo>
                  <a:lnTo>
                    <a:pt x="1462" y="1975"/>
                  </a:lnTo>
                  <a:lnTo>
                    <a:pt x="1559" y="1977"/>
                  </a:lnTo>
                  <a:lnTo>
                    <a:pt x="1616" y="1975"/>
                  </a:lnTo>
                  <a:lnTo>
                    <a:pt x="1638" y="1980"/>
                  </a:lnTo>
                  <a:lnTo>
                    <a:pt x="1652" y="1966"/>
                  </a:lnTo>
                  <a:lnTo>
                    <a:pt x="1678" y="1944"/>
                  </a:lnTo>
                  <a:lnTo>
                    <a:pt x="1694" y="1942"/>
                  </a:lnTo>
                  <a:lnTo>
                    <a:pt x="1689" y="1936"/>
                  </a:lnTo>
                  <a:lnTo>
                    <a:pt x="1705" y="1927"/>
                  </a:lnTo>
                  <a:lnTo>
                    <a:pt x="1713" y="1924"/>
                  </a:lnTo>
                  <a:lnTo>
                    <a:pt x="1713" y="1911"/>
                  </a:lnTo>
                  <a:lnTo>
                    <a:pt x="1709" y="1905"/>
                  </a:lnTo>
                  <a:lnTo>
                    <a:pt x="1698" y="1891"/>
                  </a:lnTo>
                  <a:lnTo>
                    <a:pt x="1693" y="1826"/>
                  </a:lnTo>
                  <a:lnTo>
                    <a:pt x="1678" y="1823"/>
                  </a:lnTo>
                  <a:lnTo>
                    <a:pt x="1674" y="1815"/>
                  </a:lnTo>
                  <a:lnTo>
                    <a:pt x="1663" y="1793"/>
                  </a:lnTo>
                  <a:lnTo>
                    <a:pt x="1661" y="1792"/>
                  </a:lnTo>
                  <a:lnTo>
                    <a:pt x="1654" y="1775"/>
                  </a:lnTo>
                  <a:lnTo>
                    <a:pt x="1645" y="1770"/>
                  </a:lnTo>
                  <a:lnTo>
                    <a:pt x="1638" y="1764"/>
                  </a:lnTo>
                  <a:lnTo>
                    <a:pt x="1628" y="1768"/>
                  </a:lnTo>
                  <a:lnTo>
                    <a:pt x="1616" y="1755"/>
                  </a:lnTo>
                  <a:lnTo>
                    <a:pt x="1605" y="1738"/>
                  </a:lnTo>
                  <a:lnTo>
                    <a:pt x="1590" y="1733"/>
                  </a:lnTo>
                  <a:lnTo>
                    <a:pt x="1575" y="1704"/>
                  </a:lnTo>
                  <a:lnTo>
                    <a:pt x="1570" y="1704"/>
                  </a:lnTo>
                  <a:lnTo>
                    <a:pt x="1561" y="1711"/>
                  </a:lnTo>
                  <a:lnTo>
                    <a:pt x="1561" y="1706"/>
                  </a:lnTo>
                  <a:lnTo>
                    <a:pt x="1553" y="1704"/>
                  </a:lnTo>
                  <a:lnTo>
                    <a:pt x="1550" y="1700"/>
                  </a:lnTo>
                  <a:lnTo>
                    <a:pt x="1550" y="1660"/>
                  </a:lnTo>
                  <a:lnTo>
                    <a:pt x="1555" y="1643"/>
                  </a:lnTo>
                  <a:lnTo>
                    <a:pt x="1550" y="1641"/>
                  </a:lnTo>
                  <a:lnTo>
                    <a:pt x="1546" y="1632"/>
                  </a:lnTo>
                  <a:lnTo>
                    <a:pt x="1546" y="1618"/>
                  </a:lnTo>
                  <a:lnTo>
                    <a:pt x="1539" y="1607"/>
                  </a:lnTo>
                  <a:lnTo>
                    <a:pt x="1539" y="1596"/>
                  </a:lnTo>
                  <a:lnTo>
                    <a:pt x="1542" y="1555"/>
                  </a:lnTo>
                  <a:lnTo>
                    <a:pt x="1531" y="1563"/>
                  </a:lnTo>
                  <a:lnTo>
                    <a:pt x="1528" y="1563"/>
                  </a:lnTo>
                  <a:lnTo>
                    <a:pt x="1509" y="1570"/>
                  </a:lnTo>
                  <a:lnTo>
                    <a:pt x="1484" y="1574"/>
                  </a:lnTo>
                  <a:lnTo>
                    <a:pt x="1460" y="1577"/>
                  </a:lnTo>
                  <a:lnTo>
                    <a:pt x="1453" y="1579"/>
                  </a:lnTo>
                  <a:lnTo>
                    <a:pt x="1431" y="1579"/>
                  </a:lnTo>
                  <a:lnTo>
                    <a:pt x="1427" y="1581"/>
                  </a:lnTo>
                  <a:lnTo>
                    <a:pt x="1429" y="1586"/>
                  </a:lnTo>
                  <a:lnTo>
                    <a:pt x="1423" y="1594"/>
                  </a:lnTo>
                  <a:lnTo>
                    <a:pt x="1420" y="1592"/>
                  </a:lnTo>
                  <a:lnTo>
                    <a:pt x="1420" y="1585"/>
                  </a:lnTo>
                  <a:lnTo>
                    <a:pt x="1420" y="1579"/>
                  </a:lnTo>
                  <a:lnTo>
                    <a:pt x="1390" y="1581"/>
                  </a:lnTo>
                  <a:lnTo>
                    <a:pt x="1379" y="1574"/>
                  </a:lnTo>
                  <a:lnTo>
                    <a:pt x="1365" y="1557"/>
                  </a:lnTo>
                  <a:lnTo>
                    <a:pt x="1333" y="1528"/>
                  </a:lnTo>
                  <a:lnTo>
                    <a:pt x="1330" y="1524"/>
                  </a:lnTo>
                  <a:lnTo>
                    <a:pt x="1321" y="1510"/>
                  </a:lnTo>
                  <a:lnTo>
                    <a:pt x="1304" y="1497"/>
                  </a:lnTo>
                  <a:lnTo>
                    <a:pt x="1282" y="1466"/>
                  </a:lnTo>
                  <a:lnTo>
                    <a:pt x="1273" y="1453"/>
                  </a:lnTo>
                  <a:lnTo>
                    <a:pt x="1258" y="1449"/>
                  </a:lnTo>
                  <a:lnTo>
                    <a:pt x="1242" y="1445"/>
                  </a:lnTo>
                  <a:lnTo>
                    <a:pt x="1235" y="1449"/>
                  </a:lnTo>
                  <a:lnTo>
                    <a:pt x="1236" y="1444"/>
                  </a:lnTo>
                  <a:lnTo>
                    <a:pt x="1216" y="1436"/>
                  </a:lnTo>
                  <a:lnTo>
                    <a:pt x="1203" y="1422"/>
                  </a:lnTo>
                  <a:lnTo>
                    <a:pt x="1202" y="1411"/>
                  </a:lnTo>
                  <a:lnTo>
                    <a:pt x="1196" y="1405"/>
                  </a:lnTo>
                  <a:lnTo>
                    <a:pt x="1196" y="1401"/>
                  </a:lnTo>
                  <a:lnTo>
                    <a:pt x="1194" y="1398"/>
                  </a:lnTo>
                  <a:lnTo>
                    <a:pt x="1189" y="1398"/>
                  </a:lnTo>
                  <a:lnTo>
                    <a:pt x="1183" y="1398"/>
                  </a:lnTo>
                  <a:lnTo>
                    <a:pt x="1167" y="1379"/>
                  </a:lnTo>
                  <a:lnTo>
                    <a:pt x="1158" y="1379"/>
                  </a:lnTo>
                  <a:lnTo>
                    <a:pt x="1145" y="1385"/>
                  </a:lnTo>
                  <a:lnTo>
                    <a:pt x="1132" y="1385"/>
                  </a:lnTo>
                  <a:lnTo>
                    <a:pt x="1123" y="1379"/>
                  </a:lnTo>
                  <a:lnTo>
                    <a:pt x="1117" y="1379"/>
                  </a:lnTo>
                  <a:lnTo>
                    <a:pt x="1108" y="1385"/>
                  </a:lnTo>
                  <a:lnTo>
                    <a:pt x="1108" y="1378"/>
                  </a:lnTo>
                  <a:lnTo>
                    <a:pt x="1097" y="1379"/>
                  </a:lnTo>
                  <a:lnTo>
                    <a:pt x="1088" y="1379"/>
                  </a:lnTo>
                  <a:lnTo>
                    <a:pt x="1075" y="1381"/>
                  </a:lnTo>
                  <a:lnTo>
                    <a:pt x="1042" y="1379"/>
                  </a:lnTo>
                  <a:lnTo>
                    <a:pt x="1000" y="1367"/>
                  </a:lnTo>
                  <a:lnTo>
                    <a:pt x="956" y="1346"/>
                  </a:lnTo>
                  <a:lnTo>
                    <a:pt x="951" y="1346"/>
                  </a:lnTo>
                  <a:lnTo>
                    <a:pt x="919" y="1339"/>
                  </a:lnTo>
                  <a:lnTo>
                    <a:pt x="912" y="1334"/>
                  </a:lnTo>
                  <a:lnTo>
                    <a:pt x="907" y="1308"/>
                  </a:lnTo>
                  <a:lnTo>
                    <a:pt x="886" y="1299"/>
                  </a:lnTo>
                  <a:lnTo>
                    <a:pt x="879" y="1297"/>
                  </a:lnTo>
                  <a:lnTo>
                    <a:pt x="866" y="1284"/>
                  </a:lnTo>
                  <a:lnTo>
                    <a:pt x="864" y="1273"/>
                  </a:lnTo>
                  <a:lnTo>
                    <a:pt x="864" y="1262"/>
                  </a:lnTo>
                  <a:lnTo>
                    <a:pt x="866" y="1253"/>
                  </a:lnTo>
                  <a:lnTo>
                    <a:pt x="855" y="1240"/>
                  </a:lnTo>
                  <a:lnTo>
                    <a:pt x="852" y="1233"/>
                  </a:lnTo>
                  <a:lnTo>
                    <a:pt x="846" y="1222"/>
                  </a:lnTo>
                  <a:lnTo>
                    <a:pt x="837" y="1218"/>
                  </a:lnTo>
                  <a:lnTo>
                    <a:pt x="830" y="1205"/>
                  </a:lnTo>
                  <a:lnTo>
                    <a:pt x="815" y="1189"/>
                  </a:lnTo>
                  <a:lnTo>
                    <a:pt x="791" y="1172"/>
                  </a:lnTo>
                  <a:lnTo>
                    <a:pt x="756" y="1143"/>
                  </a:lnTo>
                  <a:lnTo>
                    <a:pt x="747" y="1114"/>
                  </a:lnTo>
                  <a:lnTo>
                    <a:pt x="753" y="1101"/>
                  </a:lnTo>
                  <a:lnTo>
                    <a:pt x="756" y="1061"/>
                  </a:lnTo>
                  <a:lnTo>
                    <a:pt x="747" y="1039"/>
                  </a:lnTo>
                  <a:lnTo>
                    <a:pt x="744" y="1020"/>
                  </a:lnTo>
                  <a:lnTo>
                    <a:pt x="738" y="1006"/>
                  </a:lnTo>
                  <a:lnTo>
                    <a:pt x="729" y="997"/>
                  </a:lnTo>
                  <a:lnTo>
                    <a:pt x="731" y="993"/>
                  </a:lnTo>
                  <a:lnTo>
                    <a:pt x="722" y="982"/>
                  </a:lnTo>
                  <a:lnTo>
                    <a:pt x="703" y="949"/>
                  </a:lnTo>
                  <a:lnTo>
                    <a:pt x="703" y="942"/>
                  </a:lnTo>
                  <a:lnTo>
                    <a:pt x="692" y="932"/>
                  </a:lnTo>
                  <a:lnTo>
                    <a:pt x="685" y="911"/>
                  </a:lnTo>
                  <a:lnTo>
                    <a:pt x="593" y="766"/>
                  </a:lnTo>
                  <a:lnTo>
                    <a:pt x="584" y="762"/>
                  </a:lnTo>
                  <a:lnTo>
                    <a:pt x="573" y="751"/>
                  </a:lnTo>
                  <a:lnTo>
                    <a:pt x="514" y="687"/>
                  </a:lnTo>
                  <a:lnTo>
                    <a:pt x="509" y="689"/>
                  </a:lnTo>
                  <a:lnTo>
                    <a:pt x="507" y="665"/>
                  </a:lnTo>
                  <a:lnTo>
                    <a:pt x="502" y="661"/>
                  </a:lnTo>
                  <a:lnTo>
                    <a:pt x="493" y="658"/>
                  </a:lnTo>
                  <a:lnTo>
                    <a:pt x="500" y="654"/>
                  </a:lnTo>
                  <a:lnTo>
                    <a:pt x="487" y="632"/>
                  </a:lnTo>
                  <a:lnTo>
                    <a:pt x="445" y="504"/>
                  </a:lnTo>
                  <a:lnTo>
                    <a:pt x="438" y="436"/>
                  </a:lnTo>
                  <a:lnTo>
                    <a:pt x="443" y="410"/>
                  </a:lnTo>
                  <a:lnTo>
                    <a:pt x="443" y="401"/>
                  </a:lnTo>
                  <a:lnTo>
                    <a:pt x="460" y="355"/>
                  </a:lnTo>
                  <a:lnTo>
                    <a:pt x="465" y="328"/>
                  </a:lnTo>
                  <a:lnTo>
                    <a:pt x="460" y="322"/>
                  </a:lnTo>
                  <a:lnTo>
                    <a:pt x="452" y="317"/>
                  </a:lnTo>
                  <a:lnTo>
                    <a:pt x="427" y="295"/>
                  </a:lnTo>
                  <a:lnTo>
                    <a:pt x="401" y="280"/>
                  </a:lnTo>
                  <a:lnTo>
                    <a:pt x="383" y="258"/>
                  </a:lnTo>
                  <a:lnTo>
                    <a:pt x="353" y="218"/>
                  </a:lnTo>
                  <a:lnTo>
                    <a:pt x="276" y="83"/>
                  </a:lnTo>
                  <a:lnTo>
                    <a:pt x="260" y="86"/>
                  </a:lnTo>
                  <a:lnTo>
                    <a:pt x="243" y="75"/>
                  </a:lnTo>
                  <a:lnTo>
                    <a:pt x="214" y="51"/>
                  </a:lnTo>
                  <a:lnTo>
                    <a:pt x="201" y="35"/>
                  </a:lnTo>
                  <a:lnTo>
                    <a:pt x="194" y="29"/>
                  </a:lnTo>
                  <a:lnTo>
                    <a:pt x="181" y="13"/>
                  </a:lnTo>
                  <a:lnTo>
                    <a:pt x="176" y="11"/>
                  </a:lnTo>
                  <a:lnTo>
                    <a:pt x="165" y="6"/>
                  </a:lnTo>
                  <a:lnTo>
                    <a:pt x="157" y="0"/>
                  </a:lnTo>
                  <a:lnTo>
                    <a:pt x="152" y="0"/>
                  </a:lnTo>
                  <a:lnTo>
                    <a:pt x="141" y="15"/>
                  </a:lnTo>
                  <a:lnTo>
                    <a:pt x="135" y="26"/>
                  </a:lnTo>
                  <a:lnTo>
                    <a:pt x="121" y="22"/>
                  </a:lnTo>
                  <a:lnTo>
                    <a:pt x="111" y="20"/>
                  </a:lnTo>
                  <a:lnTo>
                    <a:pt x="93" y="20"/>
                  </a:lnTo>
                  <a:lnTo>
                    <a:pt x="82" y="22"/>
                  </a:lnTo>
                  <a:lnTo>
                    <a:pt x="86" y="18"/>
                  </a:lnTo>
                  <a:lnTo>
                    <a:pt x="75" y="22"/>
                  </a:lnTo>
                  <a:lnTo>
                    <a:pt x="75" y="18"/>
                  </a:lnTo>
                  <a:lnTo>
                    <a:pt x="53" y="18"/>
                  </a:lnTo>
                  <a:lnTo>
                    <a:pt x="49" y="20"/>
                  </a:lnTo>
                  <a:lnTo>
                    <a:pt x="44" y="20"/>
                  </a:lnTo>
                  <a:lnTo>
                    <a:pt x="25" y="59"/>
                  </a:lnTo>
                  <a:lnTo>
                    <a:pt x="56" y="77"/>
                  </a:lnTo>
                  <a:lnTo>
                    <a:pt x="58" y="94"/>
                  </a:lnTo>
                  <a:lnTo>
                    <a:pt x="33" y="115"/>
                  </a:lnTo>
                  <a:lnTo>
                    <a:pt x="36" y="137"/>
                  </a:lnTo>
                  <a:lnTo>
                    <a:pt x="25" y="172"/>
                  </a:lnTo>
                  <a:lnTo>
                    <a:pt x="0" y="178"/>
                  </a:lnTo>
                  <a:close/>
                </a:path>
              </a:pathLst>
            </a:custGeom>
            <a:solidFill>
              <a:srgbClr val="FFFFFF"/>
            </a:solidFill>
            <a:ln w="75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2" name="Google Shape;524;p32">
              <a:extLst>
                <a:ext uri="{FF2B5EF4-FFF2-40B4-BE49-F238E27FC236}">
                  <a16:creationId xmlns:a16="http://schemas.microsoft.com/office/drawing/2014/main" id="{A066FAEA-1FA8-6EDD-B29E-2D2FC8505110}"/>
                </a:ext>
              </a:extLst>
            </p:cNvPr>
            <p:cNvSpPr/>
            <p:nvPr/>
          </p:nvSpPr>
          <p:spPr>
            <a:xfrm>
              <a:off x="11067039" y="4083914"/>
              <a:ext cx="624972" cy="560132"/>
            </a:xfrm>
            <a:custGeom>
              <a:avLst/>
              <a:gdLst/>
              <a:ahLst/>
              <a:cxnLst/>
              <a:rect l="l" t="t" r="r" b="b"/>
              <a:pathLst>
                <a:path w="967" h="916" extrusionOk="0">
                  <a:moveTo>
                    <a:pt x="0" y="306"/>
                  </a:moveTo>
                  <a:lnTo>
                    <a:pt x="5" y="287"/>
                  </a:lnTo>
                  <a:lnTo>
                    <a:pt x="16" y="276"/>
                  </a:lnTo>
                  <a:lnTo>
                    <a:pt x="47" y="251"/>
                  </a:lnTo>
                  <a:lnTo>
                    <a:pt x="62" y="243"/>
                  </a:lnTo>
                  <a:lnTo>
                    <a:pt x="87" y="220"/>
                  </a:lnTo>
                  <a:lnTo>
                    <a:pt x="102" y="218"/>
                  </a:lnTo>
                  <a:lnTo>
                    <a:pt x="111" y="212"/>
                  </a:lnTo>
                  <a:lnTo>
                    <a:pt x="117" y="212"/>
                  </a:lnTo>
                  <a:lnTo>
                    <a:pt x="128" y="203"/>
                  </a:lnTo>
                  <a:lnTo>
                    <a:pt x="148" y="188"/>
                  </a:lnTo>
                  <a:lnTo>
                    <a:pt x="179" y="174"/>
                  </a:lnTo>
                  <a:lnTo>
                    <a:pt x="194" y="170"/>
                  </a:lnTo>
                  <a:lnTo>
                    <a:pt x="232" y="159"/>
                  </a:lnTo>
                  <a:lnTo>
                    <a:pt x="245" y="156"/>
                  </a:lnTo>
                  <a:lnTo>
                    <a:pt x="269" y="148"/>
                  </a:lnTo>
                  <a:lnTo>
                    <a:pt x="307" y="143"/>
                  </a:lnTo>
                  <a:lnTo>
                    <a:pt x="338" y="139"/>
                  </a:lnTo>
                  <a:lnTo>
                    <a:pt x="346" y="137"/>
                  </a:lnTo>
                  <a:lnTo>
                    <a:pt x="364" y="134"/>
                  </a:lnTo>
                  <a:lnTo>
                    <a:pt x="377" y="130"/>
                  </a:lnTo>
                  <a:lnTo>
                    <a:pt x="425" y="123"/>
                  </a:lnTo>
                  <a:lnTo>
                    <a:pt x="447" y="110"/>
                  </a:lnTo>
                  <a:lnTo>
                    <a:pt x="465" y="108"/>
                  </a:lnTo>
                  <a:lnTo>
                    <a:pt x="487" y="101"/>
                  </a:lnTo>
                  <a:lnTo>
                    <a:pt x="503" y="99"/>
                  </a:lnTo>
                  <a:lnTo>
                    <a:pt x="511" y="91"/>
                  </a:lnTo>
                  <a:lnTo>
                    <a:pt x="531" y="90"/>
                  </a:lnTo>
                  <a:lnTo>
                    <a:pt x="534" y="86"/>
                  </a:lnTo>
                  <a:lnTo>
                    <a:pt x="547" y="82"/>
                  </a:lnTo>
                  <a:lnTo>
                    <a:pt x="571" y="55"/>
                  </a:lnTo>
                  <a:lnTo>
                    <a:pt x="577" y="47"/>
                  </a:lnTo>
                  <a:lnTo>
                    <a:pt x="578" y="44"/>
                  </a:lnTo>
                  <a:lnTo>
                    <a:pt x="584" y="40"/>
                  </a:lnTo>
                  <a:lnTo>
                    <a:pt x="597" y="36"/>
                  </a:lnTo>
                  <a:lnTo>
                    <a:pt x="611" y="36"/>
                  </a:lnTo>
                  <a:lnTo>
                    <a:pt x="624" y="29"/>
                  </a:lnTo>
                  <a:lnTo>
                    <a:pt x="633" y="29"/>
                  </a:lnTo>
                  <a:lnTo>
                    <a:pt x="648" y="27"/>
                  </a:lnTo>
                  <a:lnTo>
                    <a:pt x="655" y="25"/>
                  </a:lnTo>
                  <a:lnTo>
                    <a:pt x="663" y="25"/>
                  </a:lnTo>
                  <a:lnTo>
                    <a:pt x="665" y="27"/>
                  </a:lnTo>
                  <a:lnTo>
                    <a:pt x="683" y="33"/>
                  </a:lnTo>
                  <a:lnTo>
                    <a:pt x="685" y="29"/>
                  </a:lnTo>
                  <a:lnTo>
                    <a:pt x="692" y="27"/>
                  </a:lnTo>
                  <a:lnTo>
                    <a:pt x="698" y="27"/>
                  </a:lnTo>
                  <a:lnTo>
                    <a:pt x="703" y="25"/>
                  </a:lnTo>
                  <a:lnTo>
                    <a:pt x="699" y="25"/>
                  </a:lnTo>
                  <a:lnTo>
                    <a:pt x="720" y="7"/>
                  </a:lnTo>
                  <a:lnTo>
                    <a:pt x="732" y="0"/>
                  </a:lnTo>
                  <a:lnTo>
                    <a:pt x="740" y="0"/>
                  </a:lnTo>
                  <a:lnTo>
                    <a:pt x="769" y="2"/>
                  </a:lnTo>
                  <a:lnTo>
                    <a:pt x="787" y="0"/>
                  </a:lnTo>
                  <a:lnTo>
                    <a:pt x="831" y="11"/>
                  </a:lnTo>
                  <a:lnTo>
                    <a:pt x="850" y="14"/>
                  </a:lnTo>
                  <a:lnTo>
                    <a:pt x="886" y="20"/>
                  </a:lnTo>
                  <a:lnTo>
                    <a:pt x="941" y="29"/>
                  </a:lnTo>
                  <a:lnTo>
                    <a:pt x="952" y="29"/>
                  </a:lnTo>
                  <a:lnTo>
                    <a:pt x="967" y="163"/>
                  </a:lnTo>
                  <a:lnTo>
                    <a:pt x="938" y="280"/>
                  </a:lnTo>
                  <a:lnTo>
                    <a:pt x="839" y="406"/>
                  </a:lnTo>
                  <a:lnTo>
                    <a:pt x="456" y="916"/>
                  </a:lnTo>
                  <a:lnTo>
                    <a:pt x="185" y="542"/>
                  </a:lnTo>
                  <a:lnTo>
                    <a:pt x="128" y="471"/>
                  </a:lnTo>
                  <a:lnTo>
                    <a:pt x="119" y="487"/>
                  </a:lnTo>
                  <a:lnTo>
                    <a:pt x="86" y="476"/>
                  </a:lnTo>
                  <a:lnTo>
                    <a:pt x="73" y="469"/>
                  </a:lnTo>
                  <a:lnTo>
                    <a:pt x="54" y="463"/>
                  </a:lnTo>
                  <a:lnTo>
                    <a:pt x="20" y="465"/>
                  </a:lnTo>
                  <a:lnTo>
                    <a:pt x="18" y="333"/>
                  </a:lnTo>
                  <a:lnTo>
                    <a:pt x="9" y="331"/>
                  </a:lnTo>
                  <a:lnTo>
                    <a:pt x="0" y="306"/>
                  </a:lnTo>
                  <a:close/>
                </a:path>
              </a:pathLst>
            </a:custGeom>
            <a:solidFill>
              <a:srgbClr val="FFFFFF"/>
            </a:solidFill>
            <a:ln w="750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3" name="Google Shape;525;p32">
              <a:extLst>
                <a:ext uri="{FF2B5EF4-FFF2-40B4-BE49-F238E27FC236}">
                  <a16:creationId xmlns:a16="http://schemas.microsoft.com/office/drawing/2014/main" id="{7D0E3530-8F97-FB62-7860-7C0D436B0D49}"/>
                </a:ext>
              </a:extLst>
            </p:cNvPr>
            <p:cNvSpPr/>
            <p:nvPr/>
          </p:nvSpPr>
          <p:spPr>
            <a:xfrm>
              <a:off x="11067039" y="4083914"/>
              <a:ext cx="624972" cy="560132"/>
            </a:xfrm>
            <a:custGeom>
              <a:avLst/>
              <a:gdLst/>
              <a:ahLst/>
              <a:cxnLst/>
              <a:rect l="l" t="t" r="r" b="b"/>
              <a:pathLst>
                <a:path w="967" h="916" extrusionOk="0">
                  <a:moveTo>
                    <a:pt x="0" y="306"/>
                  </a:moveTo>
                  <a:lnTo>
                    <a:pt x="5" y="287"/>
                  </a:lnTo>
                  <a:lnTo>
                    <a:pt x="16" y="276"/>
                  </a:lnTo>
                  <a:lnTo>
                    <a:pt x="47" y="251"/>
                  </a:lnTo>
                  <a:lnTo>
                    <a:pt x="62" y="243"/>
                  </a:lnTo>
                  <a:lnTo>
                    <a:pt x="87" y="220"/>
                  </a:lnTo>
                  <a:lnTo>
                    <a:pt x="102" y="218"/>
                  </a:lnTo>
                  <a:lnTo>
                    <a:pt x="111" y="212"/>
                  </a:lnTo>
                  <a:lnTo>
                    <a:pt x="117" y="212"/>
                  </a:lnTo>
                  <a:lnTo>
                    <a:pt x="128" y="203"/>
                  </a:lnTo>
                  <a:lnTo>
                    <a:pt x="148" y="188"/>
                  </a:lnTo>
                  <a:lnTo>
                    <a:pt x="179" y="174"/>
                  </a:lnTo>
                  <a:lnTo>
                    <a:pt x="194" y="170"/>
                  </a:lnTo>
                  <a:lnTo>
                    <a:pt x="232" y="159"/>
                  </a:lnTo>
                  <a:lnTo>
                    <a:pt x="245" y="156"/>
                  </a:lnTo>
                  <a:lnTo>
                    <a:pt x="269" y="148"/>
                  </a:lnTo>
                  <a:lnTo>
                    <a:pt x="307" y="143"/>
                  </a:lnTo>
                  <a:lnTo>
                    <a:pt x="338" y="139"/>
                  </a:lnTo>
                  <a:lnTo>
                    <a:pt x="346" y="137"/>
                  </a:lnTo>
                  <a:lnTo>
                    <a:pt x="364" y="134"/>
                  </a:lnTo>
                  <a:lnTo>
                    <a:pt x="377" y="130"/>
                  </a:lnTo>
                  <a:lnTo>
                    <a:pt x="425" y="123"/>
                  </a:lnTo>
                  <a:lnTo>
                    <a:pt x="447" y="110"/>
                  </a:lnTo>
                  <a:lnTo>
                    <a:pt x="465" y="108"/>
                  </a:lnTo>
                  <a:lnTo>
                    <a:pt x="487" y="101"/>
                  </a:lnTo>
                  <a:lnTo>
                    <a:pt x="503" y="99"/>
                  </a:lnTo>
                  <a:lnTo>
                    <a:pt x="511" y="91"/>
                  </a:lnTo>
                  <a:lnTo>
                    <a:pt x="531" y="90"/>
                  </a:lnTo>
                  <a:lnTo>
                    <a:pt x="534" y="86"/>
                  </a:lnTo>
                  <a:lnTo>
                    <a:pt x="547" y="82"/>
                  </a:lnTo>
                  <a:lnTo>
                    <a:pt x="571" y="55"/>
                  </a:lnTo>
                  <a:lnTo>
                    <a:pt x="577" y="47"/>
                  </a:lnTo>
                  <a:lnTo>
                    <a:pt x="578" y="44"/>
                  </a:lnTo>
                  <a:lnTo>
                    <a:pt x="584" y="40"/>
                  </a:lnTo>
                  <a:lnTo>
                    <a:pt x="597" y="36"/>
                  </a:lnTo>
                  <a:lnTo>
                    <a:pt x="611" y="36"/>
                  </a:lnTo>
                  <a:lnTo>
                    <a:pt x="624" y="29"/>
                  </a:lnTo>
                  <a:lnTo>
                    <a:pt x="633" y="29"/>
                  </a:lnTo>
                  <a:lnTo>
                    <a:pt x="648" y="27"/>
                  </a:lnTo>
                  <a:lnTo>
                    <a:pt x="655" y="25"/>
                  </a:lnTo>
                  <a:lnTo>
                    <a:pt x="663" y="25"/>
                  </a:lnTo>
                  <a:lnTo>
                    <a:pt x="665" y="27"/>
                  </a:lnTo>
                  <a:lnTo>
                    <a:pt x="683" y="33"/>
                  </a:lnTo>
                  <a:lnTo>
                    <a:pt x="685" y="29"/>
                  </a:lnTo>
                  <a:lnTo>
                    <a:pt x="692" y="27"/>
                  </a:lnTo>
                  <a:lnTo>
                    <a:pt x="698" y="27"/>
                  </a:lnTo>
                  <a:lnTo>
                    <a:pt x="703" y="25"/>
                  </a:lnTo>
                  <a:lnTo>
                    <a:pt x="699" y="25"/>
                  </a:lnTo>
                  <a:lnTo>
                    <a:pt x="720" y="7"/>
                  </a:lnTo>
                  <a:lnTo>
                    <a:pt x="732" y="0"/>
                  </a:lnTo>
                  <a:lnTo>
                    <a:pt x="740" y="0"/>
                  </a:lnTo>
                  <a:lnTo>
                    <a:pt x="769" y="2"/>
                  </a:lnTo>
                  <a:lnTo>
                    <a:pt x="787" y="0"/>
                  </a:lnTo>
                  <a:lnTo>
                    <a:pt x="831" y="11"/>
                  </a:lnTo>
                  <a:lnTo>
                    <a:pt x="850" y="14"/>
                  </a:lnTo>
                  <a:lnTo>
                    <a:pt x="886" y="20"/>
                  </a:lnTo>
                  <a:lnTo>
                    <a:pt x="941" y="29"/>
                  </a:lnTo>
                  <a:lnTo>
                    <a:pt x="952" y="29"/>
                  </a:lnTo>
                  <a:lnTo>
                    <a:pt x="967" y="163"/>
                  </a:lnTo>
                  <a:lnTo>
                    <a:pt x="938" y="280"/>
                  </a:lnTo>
                  <a:lnTo>
                    <a:pt x="839" y="406"/>
                  </a:lnTo>
                  <a:lnTo>
                    <a:pt x="456" y="916"/>
                  </a:lnTo>
                  <a:lnTo>
                    <a:pt x="185" y="542"/>
                  </a:lnTo>
                  <a:lnTo>
                    <a:pt x="128" y="471"/>
                  </a:lnTo>
                  <a:lnTo>
                    <a:pt x="119" y="487"/>
                  </a:lnTo>
                  <a:lnTo>
                    <a:pt x="86" y="476"/>
                  </a:lnTo>
                  <a:lnTo>
                    <a:pt x="73" y="469"/>
                  </a:lnTo>
                  <a:lnTo>
                    <a:pt x="54" y="463"/>
                  </a:lnTo>
                  <a:lnTo>
                    <a:pt x="20" y="465"/>
                  </a:lnTo>
                  <a:lnTo>
                    <a:pt x="18" y="333"/>
                  </a:lnTo>
                  <a:lnTo>
                    <a:pt x="9" y="331"/>
                  </a:lnTo>
                  <a:lnTo>
                    <a:pt x="0" y="306"/>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4" name="Google Shape;526;p32">
              <a:extLst>
                <a:ext uri="{FF2B5EF4-FFF2-40B4-BE49-F238E27FC236}">
                  <a16:creationId xmlns:a16="http://schemas.microsoft.com/office/drawing/2014/main" id="{C8025314-EE54-1900-CC85-21B5F211D231}"/>
                </a:ext>
              </a:extLst>
            </p:cNvPr>
            <p:cNvSpPr/>
            <p:nvPr/>
          </p:nvSpPr>
          <p:spPr>
            <a:xfrm>
              <a:off x="5791342" y="2545622"/>
              <a:ext cx="1099564" cy="1274779"/>
            </a:xfrm>
            <a:custGeom>
              <a:avLst/>
              <a:gdLst/>
              <a:ahLst/>
              <a:cxnLst/>
              <a:rect l="l" t="t" r="r" b="b"/>
              <a:pathLst>
                <a:path w="1702" h="2085" extrusionOk="0">
                  <a:moveTo>
                    <a:pt x="0" y="46"/>
                  </a:moveTo>
                  <a:lnTo>
                    <a:pt x="22" y="46"/>
                  </a:lnTo>
                  <a:lnTo>
                    <a:pt x="42" y="50"/>
                  </a:lnTo>
                  <a:lnTo>
                    <a:pt x="62" y="37"/>
                  </a:lnTo>
                  <a:lnTo>
                    <a:pt x="73" y="44"/>
                  </a:lnTo>
                  <a:lnTo>
                    <a:pt x="89" y="33"/>
                  </a:lnTo>
                  <a:lnTo>
                    <a:pt x="117" y="52"/>
                  </a:lnTo>
                  <a:lnTo>
                    <a:pt x="187" y="52"/>
                  </a:lnTo>
                  <a:lnTo>
                    <a:pt x="232" y="35"/>
                  </a:lnTo>
                  <a:lnTo>
                    <a:pt x="249" y="28"/>
                  </a:lnTo>
                  <a:lnTo>
                    <a:pt x="249" y="13"/>
                  </a:lnTo>
                  <a:lnTo>
                    <a:pt x="287" y="0"/>
                  </a:lnTo>
                  <a:lnTo>
                    <a:pt x="304" y="6"/>
                  </a:lnTo>
                  <a:lnTo>
                    <a:pt x="311" y="22"/>
                  </a:lnTo>
                  <a:lnTo>
                    <a:pt x="397" y="44"/>
                  </a:lnTo>
                  <a:lnTo>
                    <a:pt x="634" y="63"/>
                  </a:lnTo>
                  <a:lnTo>
                    <a:pt x="734" y="68"/>
                  </a:lnTo>
                  <a:lnTo>
                    <a:pt x="766" y="70"/>
                  </a:lnTo>
                  <a:lnTo>
                    <a:pt x="802" y="134"/>
                  </a:lnTo>
                  <a:lnTo>
                    <a:pt x="817" y="196"/>
                  </a:lnTo>
                  <a:lnTo>
                    <a:pt x="853" y="273"/>
                  </a:lnTo>
                  <a:lnTo>
                    <a:pt x="853" y="290"/>
                  </a:lnTo>
                  <a:lnTo>
                    <a:pt x="875" y="356"/>
                  </a:lnTo>
                  <a:lnTo>
                    <a:pt x="888" y="354"/>
                  </a:lnTo>
                  <a:lnTo>
                    <a:pt x="886" y="376"/>
                  </a:lnTo>
                  <a:lnTo>
                    <a:pt x="958" y="433"/>
                  </a:lnTo>
                  <a:lnTo>
                    <a:pt x="949" y="460"/>
                  </a:lnTo>
                  <a:lnTo>
                    <a:pt x="960" y="511"/>
                  </a:lnTo>
                  <a:lnTo>
                    <a:pt x="980" y="506"/>
                  </a:lnTo>
                  <a:lnTo>
                    <a:pt x="995" y="499"/>
                  </a:lnTo>
                  <a:lnTo>
                    <a:pt x="1068" y="570"/>
                  </a:lnTo>
                  <a:lnTo>
                    <a:pt x="1068" y="610"/>
                  </a:lnTo>
                  <a:lnTo>
                    <a:pt x="1095" y="674"/>
                  </a:lnTo>
                  <a:lnTo>
                    <a:pt x="1108" y="669"/>
                  </a:lnTo>
                  <a:lnTo>
                    <a:pt x="1110" y="674"/>
                  </a:lnTo>
                  <a:lnTo>
                    <a:pt x="1108" y="722"/>
                  </a:lnTo>
                  <a:lnTo>
                    <a:pt x="1117" y="746"/>
                  </a:lnTo>
                  <a:lnTo>
                    <a:pt x="1117" y="806"/>
                  </a:lnTo>
                  <a:lnTo>
                    <a:pt x="1134" y="806"/>
                  </a:lnTo>
                  <a:lnTo>
                    <a:pt x="1137" y="841"/>
                  </a:lnTo>
                  <a:lnTo>
                    <a:pt x="1119" y="896"/>
                  </a:lnTo>
                  <a:lnTo>
                    <a:pt x="1141" y="918"/>
                  </a:lnTo>
                  <a:lnTo>
                    <a:pt x="1136" y="925"/>
                  </a:lnTo>
                  <a:lnTo>
                    <a:pt x="1178" y="1039"/>
                  </a:lnTo>
                  <a:lnTo>
                    <a:pt x="1222" y="1068"/>
                  </a:lnTo>
                  <a:lnTo>
                    <a:pt x="1216" y="1090"/>
                  </a:lnTo>
                  <a:lnTo>
                    <a:pt x="1227" y="1105"/>
                  </a:lnTo>
                  <a:lnTo>
                    <a:pt x="1225" y="1180"/>
                  </a:lnTo>
                  <a:lnTo>
                    <a:pt x="1246" y="1215"/>
                  </a:lnTo>
                  <a:lnTo>
                    <a:pt x="1280" y="1239"/>
                  </a:lnTo>
                  <a:lnTo>
                    <a:pt x="1312" y="1319"/>
                  </a:lnTo>
                  <a:lnTo>
                    <a:pt x="1310" y="1360"/>
                  </a:lnTo>
                  <a:lnTo>
                    <a:pt x="1286" y="1398"/>
                  </a:lnTo>
                  <a:lnTo>
                    <a:pt x="1282" y="1459"/>
                  </a:lnTo>
                  <a:lnTo>
                    <a:pt x="1301" y="1486"/>
                  </a:lnTo>
                  <a:lnTo>
                    <a:pt x="1297" y="1513"/>
                  </a:lnTo>
                  <a:lnTo>
                    <a:pt x="1319" y="1556"/>
                  </a:lnTo>
                  <a:lnTo>
                    <a:pt x="1366" y="1576"/>
                  </a:lnTo>
                  <a:lnTo>
                    <a:pt x="1405" y="1565"/>
                  </a:lnTo>
                  <a:lnTo>
                    <a:pt x="1425" y="1539"/>
                  </a:lnTo>
                  <a:lnTo>
                    <a:pt x="1442" y="1513"/>
                  </a:lnTo>
                  <a:lnTo>
                    <a:pt x="1465" y="1521"/>
                  </a:lnTo>
                  <a:lnTo>
                    <a:pt x="1467" y="1530"/>
                  </a:lnTo>
                  <a:lnTo>
                    <a:pt x="1482" y="1534"/>
                  </a:lnTo>
                  <a:lnTo>
                    <a:pt x="1493" y="1581"/>
                  </a:lnTo>
                  <a:lnTo>
                    <a:pt x="1530" y="1592"/>
                  </a:lnTo>
                  <a:lnTo>
                    <a:pt x="1542" y="1644"/>
                  </a:lnTo>
                  <a:lnTo>
                    <a:pt x="1583" y="1647"/>
                  </a:lnTo>
                  <a:lnTo>
                    <a:pt x="1599" y="1717"/>
                  </a:lnTo>
                  <a:lnTo>
                    <a:pt x="1606" y="1733"/>
                  </a:lnTo>
                  <a:lnTo>
                    <a:pt x="1617" y="1744"/>
                  </a:lnTo>
                  <a:lnTo>
                    <a:pt x="1614" y="1759"/>
                  </a:lnTo>
                  <a:lnTo>
                    <a:pt x="1603" y="1781"/>
                  </a:lnTo>
                  <a:lnTo>
                    <a:pt x="1614" y="1786"/>
                  </a:lnTo>
                  <a:lnTo>
                    <a:pt x="1641" y="1819"/>
                  </a:lnTo>
                  <a:lnTo>
                    <a:pt x="1665" y="1823"/>
                  </a:lnTo>
                  <a:lnTo>
                    <a:pt x="1674" y="1840"/>
                  </a:lnTo>
                  <a:lnTo>
                    <a:pt x="1696" y="1851"/>
                  </a:lnTo>
                  <a:lnTo>
                    <a:pt x="1694" y="1882"/>
                  </a:lnTo>
                  <a:lnTo>
                    <a:pt x="1702" y="1904"/>
                  </a:lnTo>
                  <a:lnTo>
                    <a:pt x="1698" y="1935"/>
                  </a:lnTo>
                  <a:lnTo>
                    <a:pt x="1678" y="1979"/>
                  </a:lnTo>
                  <a:lnTo>
                    <a:pt x="1656" y="2008"/>
                  </a:lnTo>
                  <a:lnTo>
                    <a:pt x="1641" y="2021"/>
                  </a:lnTo>
                  <a:lnTo>
                    <a:pt x="1603" y="2034"/>
                  </a:lnTo>
                  <a:lnTo>
                    <a:pt x="1550" y="2074"/>
                  </a:lnTo>
                  <a:lnTo>
                    <a:pt x="1537" y="2074"/>
                  </a:lnTo>
                  <a:lnTo>
                    <a:pt x="1535" y="2081"/>
                  </a:lnTo>
                  <a:lnTo>
                    <a:pt x="1511" y="2085"/>
                  </a:lnTo>
                  <a:lnTo>
                    <a:pt x="1489" y="2074"/>
                  </a:lnTo>
                  <a:lnTo>
                    <a:pt x="1458" y="2021"/>
                  </a:lnTo>
                  <a:lnTo>
                    <a:pt x="1456" y="2006"/>
                  </a:lnTo>
                  <a:lnTo>
                    <a:pt x="1445" y="1975"/>
                  </a:lnTo>
                  <a:lnTo>
                    <a:pt x="1449" y="1968"/>
                  </a:lnTo>
                  <a:lnTo>
                    <a:pt x="1443" y="1951"/>
                  </a:lnTo>
                  <a:lnTo>
                    <a:pt x="1445" y="1938"/>
                  </a:lnTo>
                  <a:lnTo>
                    <a:pt x="1442" y="1931"/>
                  </a:lnTo>
                  <a:lnTo>
                    <a:pt x="1432" y="1900"/>
                  </a:lnTo>
                  <a:lnTo>
                    <a:pt x="1403" y="1849"/>
                  </a:lnTo>
                  <a:lnTo>
                    <a:pt x="1383" y="1794"/>
                  </a:lnTo>
                  <a:lnTo>
                    <a:pt x="1330" y="1772"/>
                  </a:lnTo>
                  <a:lnTo>
                    <a:pt x="1310" y="1775"/>
                  </a:lnTo>
                  <a:lnTo>
                    <a:pt x="1257" y="1698"/>
                  </a:lnTo>
                  <a:lnTo>
                    <a:pt x="1253" y="1675"/>
                  </a:lnTo>
                  <a:lnTo>
                    <a:pt x="1222" y="1649"/>
                  </a:lnTo>
                  <a:lnTo>
                    <a:pt x="1121" y="1554"/>
                  </a:lnTo>
                  <a:lnTo>
                    <a:pt x="1128" y="1541"/>
                  </a:lnTo>
                  <a:lnTo>
                    <a:pt x="1110" y="1539"/>
                  </a:lnTo>
                  <a:lnTo>
                    <a:pt x="974" y="1490"/>
                  </a:lnTo>
                  <a:lnTo>
                    <a:pt x="941" y="1427"/>
                  </a:lnTo>
                  <a:lnTo>
                    <a:pt x="912" y="1420"/>
                  </a:lnTo>
                  <a:lnTo>
                    <a:pt x="916" y="1367"/>
                  </a:lnTo>
                  <a:lnTo>
                    <a:pt x="872" y="1334"/>
                  </a:lnTo>
                  <a:lnTo>
                    <a:pt x="835" y="1341"/>
                  </a:lnTo>
                  <a:lnTo>
                    <a:pt x="826" y="1339"/>
                  </a:lnTo>
                  <a:lnTo>
                    <a:pt x="828" y="1303"/>
                  </a:lnTo>
                  <a:lnTo>
                    <a:pt x="813" y="1266"/>
                  </a:lnTo>
                  <a:lnTo>
                    <a:pt x="826" y="1198"/>
                  </a:lnTo>
                  <a:lnTo>
                    <a:pt x="857" y="1127"/>
                  </a:lnTo>
                  <a:lnTo>
                    <a:pt x="864" y="1072"/>
                  </a:lnTo>
                  <a:lnTo>
                    <a:pt x="883" y="1063"/>
                  </a:lnTo>
                  <a:lnTo>
                    <a:pt x="875" y="1043"/>
                  </a:lnTo>
                  <a:lnTo>
                    <a:pt x="866" y="1008"/>
                  </a:lnTo>
                  <a:lnTo>
                    <a:pt x="859" y="865"/>
                  </a:lnTo>
                  <a:lnTo>
                    <a:pt x="850" y="821"/>
                  </a:lnTo>
                  <a:lnTo>
                    <a:pt x="833" y="806"/>
                  </a:lnTo>
                  <a:lnTo>
                    <a:pt x="789" y="742"/>
                  </a:lnTo>
                  <a:lnTo>
                    <a:pt x="773" y="722"/>
                  </a:lnTo>
                  <a:lnTo>
                    <a:pt x="747" y="733"/>
                  </a:lnTo>
                  <a:lnTo>
                    <a:pt x="722" y="718"/>
                  </a:lnTo>
                  <a:lnTo>
                    <a:pt x="725" y="704"/>
                  </a:lnTo>
                  <a:lnTo>
                    <a:pt x="716" y="698"/>
                  </a:lnTo>
                  <a:lnTo>
                    <a:pt x="698" y="702"/>
                  </a:lnTo>
                  <a:lnTo>
                    <a:pt x="687" y="687"/>
                  </a:lnTo>
                  <a:lnTo>
                    <a:pt x="654" y="671"/>
                  </a:lnTo>
                  <a:lnTo>
                    <a:pt x="650" y="654"/>
                  </a:lnTo>
                  <a:lnTo>
                    <a:pt x="668" y="647"/>
                  </a:lnTo>
                  <a:lnTo>
                    <a:pt x="661" y="638"/>
                  </a:lnTo>
                  <a:lnTo>
                    <a:pt x="617" y="620"/>
                  </a:lnTo>
                  <a:lnTo>
                    <a:pt x="604" y="607"/>
                  </a:lnTo>
                  <a:lnTo>
                    <a:pt x="604" y="590"/>
                  </a:lnTo>
                  <a:lnTo>
                    <a:pt x="582" y="500"/>
                  </a:lnTo>
                  <a:lnTo>
                    <a:pt x="562" y="488"/>
                  </a:lnTo>
                  <a:lnTo>
                    <a:pt x="511" y="486"/>
                  </a:lnTo>
                  <a:lnTo>
                    <a:pt x="449" y="482"/>
                  </a:lnTo>
                  <a:lnTo>
                    <a:pt x="412" y="499"/>
                  </a:lnTo>
                  <a:lnTo>
                    <a:pt x="399" y="497"/>
                  </a:lnTo>
                  <a:lnTo>
                    <a:pt x="403" y="475"/>
                  </a:lnTo>
                  <a:lnTo>
                    <a:pt x="379" y="460"/>
                  </a:lnTo>
                  <a:lnTo>
                    <a:pt x="362" y="418"/>
                  </a:lnTo>
                  <a:lnTo>
                    <a:pt x="324" y="394"/>
                  </a:lnTo>
                  <a:lnTo>
                    <a:pt x="289" y="392"/>
                  </a:lnTo>
                  <a:lnTo>
                    <a:pt x="243" y="317"/>
                  </a:lnTo>
                  <a:lnTo>
                    <a:pt x="205" y="310"/>
                  </a:lnTo>
                  <a:lnTo>
                    <a:pt x="194" y="321"/>
                  </a:lnTo>
                  <a:lnTo>
                    <a:pt x="172" y="295"/>
                  </a:lnTo>
                  <a:lnTo>
                    <a:pt x="155" y="292"/>
                  </a:lnTo>
                  <a:lnTo>
                    <a:pt x="148" y="275"/>
                  </a:lnTo>
                  <a:lnTo>
                    <a:pt x="148" y="195"/>
                  </a:lnTo>
                  <a:lnTo>
                    <a:pt x="104" y="163"/>
                  </a:lnTo>
                  <a:lnTo>
                    <a:pt x="86" y="163"/>
                  </a:lnTo>
                  <a:lnTo>
                    <a:pt x="64" y="114"/>
                  </a:lnTo>
                  <a:lnTo>
                    <a:pt x="64" y="83"/>
                  </a:lnTo>
                  <a:lnTo>
                    <a:pt x="49" y="92"/>
                  </a:lnTo>
                  <a:lnTo>
                    <a:pt x="33" y="94"/>
                  </a:lnTo>
                  <a:lnTo>
                    <a:pt x="22" y="97"/>
                  </a:lnTo>
                  <a:lnTo>
                    <a:pt x="0" y="4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5" name="Google Shape;527;p32">
              <a:extLst>
                <a:ext uri="{FF2B5EF4-FFF2-40B4-BE49-F238E27FC236}">
                  <a16:creationId xmlns:a16="http://schemas.microsoft.com/office/drawing/2014/main" id="{348E24AA-2CD6-68D6-EFA6-3BE703E7CA78}"/>
                </a:ext>
              </a:extLst>
            </p:cNvPr>
            <p:cNvSpPr/>
            <p:nvPr/>
          </p:nvSpPr>
          <p:spPr>
            <a:xfrm>
              <a:off x="5791342" y="2545622"/>
              <a:ext cx="1099564" cy="1274779"/>
            </a:xfrm>
            <a:custGeom>
              <a:avLst/>
              <a:gdLst/>
              <a:ahLst/>
              <a:cxnLst/>
              <a:rect l="l" t="t" r="r" b="b"/>
              <a:pathLst>
                <a:path w="1702" h="2085" extrusionOk="0">
                  <a:moveTo>
                    <a:pt x="0" y="46"/>
                  </a:moveTo>
                  <a:lnTo>
                    <a:pt x="22" y="46"/>
                  </a:lnTo>
                  <a:lnTo>
                    <a:pt x="42" y="50"/>
                  </a:lnTo>
                  <a:lnTo>
                    <a:pt x="62" y="37"/>
                  </a:lnTo>
                  <a:lnTo>
                    <a:pt x="73" y="44"/>
                  </a:lnTo>
                  <a:lnTo>
                    <a:pt x="89" y="33"/>
                  </a:lnTo>
                  <a:lnTo>
                    <a:pt x="117" y="52"/>
                  </a:lnTo>
                  <a:lnTo>
                    <a:pt x="187" y="52"/>
                  </a:lnTo>
                  <a:lnTo>
                    <a:pt x="232" y="35"/>
                  </a:lnTo>
                  <a:lnTo>
                    <a:pt x="249" y="28"/>
                  </a:lnTo>
                  <a:lnTo>
                    <a:pt x="249" y="13"/>
                  </a:lnTo>
                  <a:lnTo>
                    <a:pt x="287" y="0"/>
                  </a:lnTo>
                  <a:lnTo>
                    <a:pt x="304" y="6"/>
                  </a:lnTo>
                  <a:lnTo>
                    <a:pt x="311" y="22"/>
                  </a:lnTo>
                  <a:lnTo>
                    <a:pt x="397" y="44"/>
                  </a:lnTo>
                  <a:lnTo>
                    <a:pt x="634" y="63"/>
                  </a:lnTo>
                  <a:lnTo>
                    <a:pt x="734" y="68"/>
                  </a:lnTo>
                  <a:lnTo>
                    <a:pt x="766" y="70"/>
                  </a:lnTo>
                  <a:lnTo>
                    <a:pt x="802" y="134"/>
                  </a:lnTo>
                  <a:lnTo>
                    <a:pt x="817" y="196"/>
                  </a:lnTo>
                  <a:lnTo>
                    <a:pt x="853" y="273"/>
                  </a:lnTo>
                  <a:lnTo>
                    <a:pt x="853" y="290"/>
                  </a:lnTo>
                  <a:lnTo>
                    <a:pt x="875" y="356"/>
                  </a:lnTo>
                  <a:lnTo>
                    <a:pt x="888" y="354"/>
                  </a:lnTo>
                  <a:lnTo>
                    <a:pt x="886" y="376"/>
                  </a:lnTo>
                  <a:lnTo>
                    <a:pt x="958" y="433"/>
                  </a:lnTo>
                  <a:lnTo>
                    <a:pt x="949" y="460"/>
                  </a:lnTo>
                  <a:lnTo>
                    <a:pt x="960" y="511"/>
                  </a:lnTo>
                  <a:lnTo>
                    <a:pt x="980" y="506"/>
                  </a:lnTo>
                  <a:lnTo>
                    <a:pt x="995" y="499"/>
                  </a:lnTo>
                  <a:lnTo>
                    <a:pt x="1068" y="570"/>
                  </a:lnTo>
                  <a:lnTo>
                    <a:pt x="1068" y="610"/>
                  </a:lnTo>
                  <a:lnTo>
                    <a:pt x="1095" y="674"/>
                  </a:lnTo>
                  <a:lnTo>
                    <a:pt x="1108" y="669"/>
                  </a:lnTo>
                  <a:lnTo>
                    <a:pt x="1110" y="674"/>
                  </a:lnTo>
                  <a:lnTo>
                    <a:pt x="1108" y="722"/>
                  </a:lnTo>
                  <a:lnTo>
                    <a:pt x="1117" y="746"/>
                  </a:lnTo>
                  <a:lnTo>
                    <a:pt x="1117" y="806"/>
                  </a:lnTo>
                  <a:lnTo>
                    <a:pt x="1134" y="806"/>
                  </a:lnTo>
                  <a:lnTo>
                    <a:pt x="1137" y="841"/>
                  </a:lnTo>
                  <a:lnTo>
                    <a:pt x="1119" y="896"/>
                  </a:lnTo>
                  <a:lnTo>
                    <a:pt x="1141" y="918"/>
                  </a:lnTo>
                  <a:lnTo>
                    <a:pt x="1136" y="925"/>
                  </a:lnTo>
                  <a:lnTo>
                    <a:pt x="1178" y="1039"/>
                  </a:lnTo>
                  <a:lnTo>
                    <a:pt x="1222" y="1068"/>
                  </a:lnTo>
                  <a:lnTo>
                    <a:pt x="1216" y="1090"/>
                  </a:lnTo>
                  <a:lnTo>
                    <a:pt x="1227" y="1105"/>
                  </a:lnTo>
                  <a:lnTo>
                    <a:pt x="1225" y="1180"/>
                  </a:lnTo>
                  <a:lnTo>
                    <a:pt x="1246" y="1215"/>
                  </a:lnTo>
                  <a:lnTo>
                    <a:pt x="1280" y="1239"/>
                  </a:lnTo>
                  <a:lnTo>
                    <a:pt x="1312" y="1319"/>
                  </a:lnTo>
                  <a:lnTo>
                    <a:pt x="1310" y="1360"/>
                  </a:lnTo>
                  <a:lnTo>
                    <a:pt x="1286" y="1398"/>
                  </a:lnTo>
                  <a:lnTo>
                    <a:pt x="1282" y="1459"/>
                  </a:lnTo>
                  <a:lnTo>
                    <a:pt x="1301" y="1486"/>
                  </a:lnTo>
                  <a:lnTo>
                    <a:pt x="1297" y="1513"/>
                  </a:lnTo>
                  <a:lnTo>
                    <a:pt x="1319" y="1556"/>
                  </a:lnTo>
                  <a:lnTo>
                    <a:pt x="1366" y="1576"/>
                  </a:lnTo>
                  <a:lnTo>
                    <a:pt x="1405" y="1565"/>
                  </a:lnTo>
                  <a:lnTo>
                    <a:pt x="1425" y="1539"/>
                  </a:lnTo>
                  <a:lnTo>
                    <a:pt x="1442" y="1513"/>
                  </a:lnTo>
                  <a:lnTo>
                    <a:pt x="1465" y="1521"/>
                  </a:lnTo>
                  <a:lnTo>
                    <a:pt x="1467" y="1530"/>
                  </a:lnTo>
                  <a:lnTo>
                    <a:pt x="1482" y="1534"/>
                  </a:lnTo>
                  <a:lnTo>
                    <a:pt x="1493" y="1581"/>
                  </a:lnTo>
                  <a:lnTo>
                    <a:pt x="1530" y="1592"/>
                  </a:lnTo>
                  <a:lnTo>
                    <a:pt x="1542" y="1644"/>
                  </a:lnTo>
                  <a:lnTo>
                    <a:pt x="1583" y="1647"/>
                  </a:lnTo>
                  <a:lnTo>
                    <a:pt x="1599" y="1717"/>
                  </a:lnTo>
                  <a:lnTo>
                    <a:pt x="1606" y="1733"/>
                  </a:lnTo>
                  <a:lnTo>
                    <a:pt x="1617" y="1744"/>
                  </a:lnTo>
                  <a:lnTo>
                    <a:pt x="1614" y="1759"/>
                  </a:lnTo>
                  <a:lnTo>
                    <a:pt x="1603" y="1781"/>
                  </a:lnTo>
                  <a:lnTo>
                    <a:pt x="1614" y="1786"/>
                  </a:lnTo>
                  <a:lnTo>
                    <a:pt x="1641" y="1819"/>
                  </a:lnTo>
                  <a:lnTo>
                    <a:pt x="1665" y="1823"/>
                  </a:lnTo>
                  <a:lnTo>
                    <a:pt x="1674" y="1840"/>
                  </a:lnTo>
                  <a:lnTo>
                    <a:pt x="1696" y="1851"/>
                  </a:lnTo>
                  <a:lnTo>
                    <a:pt x="1694" y="1882"/>
                  </a:lnTo>
                  <a:lnTo>
                    <a:pt x="1702" y="1904"/>
                  </a:lnTo>
                  <a:lnTo>
                    <a:pt x="1698" y="1935"/>
                  </a:lnTo>
                  <a:lnTo>
                    <a:pt x="1678" y="1979"/>
                  </a:lnTo>
                  <a:lnTo>
                    <a:pt x="1656" y="2008"/>
                  </a:lnTo>
                  <a:lnTo>
                    <a:pt x="1641" y="2021"/>
                  </a:lnTo>
                  <a:lnTo>
                    <a:pt x="1603" y="2034"/>
                  </a:lnTo>
                  <a:lnTo>
                    <a:pt x="1550" y="2074"/>
                  </a:lnTo>
                  <a:lnTo>
                    <a:pt x="1537" y="2074"/>
                  </a:lnTo>
                  <a:lnTo>
                    <a:pt x="1535" y="2081"/>
                  </a:lnTo>
                  <a:lnTo>
                    <a:pt x="1511" y="2085"/>
                  </a:lnTo>
                  <a:lnTo>
                    <a:pt x="1489" y="2074"/>
                  </a:lnTo>
                  <a:lnTo>
                    <a:pt x="1458" y="2021"/>
                  </a:lnTo>
                  <a:lnTo>
                    <a:pt x="1456" y="2006"/>
                  </a:lnTo>
                  <a:lnTo>
                    <a:pt x="1445" y="1975"/>
                  </a:lnTo>
                  <a:lnTo>
                    <a:pt x="1449" y="1968"/>
                  </a:lnTo>
                  <a:lnTo>
                    <a:pt x="1443" y="1951"/>
                  </a:lnTo>
                  <a:lnTo>
                    <a:pt x="1445" y="1938"/>
                  </a:lnTo>
                  <a:lnTo>
                    <a:pt x="1442" y="1931"/>
                  </a:lnTo>
                  <a:lnTo>
                    <a:pt x="1432" y="1900"/>
                  </a:lnTo>
                  <a:lnTo>
                    <a:pt x="1403" y="1849"/>
                  </a:lnTo>
                  <a:lnTo>
                    <a:pt x="1383" y="1794"/>
                  </a:lnTo>
                  <a:lnTo>
                    <a:pt x="1330" y="1772"/>
                  </a:lnTo>
                  <a:lnTo>
                    <a:pt x="1310" y="1775"/>
                  </a:lnTo>
                  <a:lnTo>
                    <a:pt x="1257" y="1698"/>
                  </a:lnTo>
                  <a:lnTo>
                    <a:pt x="1253" y="1675"/>
                  </a:lnTo>
                  <a:lnTo>
                    <a:pt x="1222" y="1649"/>
                  </a:lnTo>
                  <a:lnTo>
                    <a:pt x="1121" y="1554"/>
                  </a:lnTo>
                  <a:lnTo>
                    <a:pt x="1128" y="1541"/>
                  </a:lnTo>
                  <a:lnTo>
                    <a:pt x="1110" y="1539"/>
                  </a:lnTo>
                  <a:lnTo>
                    <a:pt x="974" y="1490"/>
                  </a:lnTo>
                  <a:lnTo>
                    <a:pt x="941" y="1427"/>
                  </a:lnTo>
                  <a:lnTo>
                    <a:pt x="912" y="1420"/>
                  </a:lnTo>
                  <a:lnTo>
                    <a:pt x="916" y="1367"/>
                  </a:lnTo>
                  <a:lnTo>
                    <a:pt x="872" y="1334"/>
                  </a:lnTo>
                  <a:lnTo>
                    <a:pt x="835" y="1341"/>
                  </a:lnTo>
                  <a:lnTo>
                    <a:pt x="826" y="1339"/>
                  </a:lnTo>
                  <a:lnTo>
                    <a:pt x="828" y="1303"/>
                  </a:lnTo>
                  <a:lnTo>
                    <a:pt x="813" y="1266"/>
                  </a:lnTo>
                  <a:lnTo>
                    <a:pt x="826" y="1198"/>
                  </a:lnTo>
                  <a:lnTo>
                    <a:pt x="857" y="1127"/>
                  </a:lnTo>
                  <a:lnTo>
                    <a:pt x="864" y="1072"/>
                  </a:lnTo>
                  <a:lnTo>
                    <a:pt x="883" y="1063"/>
                  </a:lnTo>
                  <a:lnTo>
                    <a:pt x="875" y="1043"/>
                  </a:lnTo>
                  <a:lnTo>
                    <a:pt x="866" y="1008"/>
                  </a:lnTo>
                  <a:lnTo>
                    <a:pt x="859" y="865"/>
                  </a:lnTo>
                  <a:lnTo>
                    <a:pt x="850" y="821"/>
                  </a:lnTo>
                  <a:lnTo>
                    <a:pt x="833" y="806"/>
                  </a:lnTo>
                  <a:lnTo>
                    <a:pt x="789" y="742"/>
                  </a:lnTo>
                  <a:lnTo>
                    <a:pt x="773" y="722"/>
                  </a:lnTo>
                  <a:lnTo>
                    <a:pt x="747" y="733"/>
                  </a:lnTo>
                  <a:lnTo>
                    <a:pt x="722" y="718"/>
                  </a:lnTo>
                  <a:lnTo>
                    <a:pt x="725" y="704"/>
                  </a:lnTo>
                  <a:lnTo>
                    <a:pt x="716" y="698"/>
                  </a:lnTo>
                  <a:lnTo>
                    <a:pt x="698" y="702"/>
                  </a:lnTo>
                  <a:lnTo>
                    <a:pt x="687" y="687"/>
                  </a:lnTo>
                  <a:lnTo>
                    <a:pt x="654" y="671"/>
                  </a:lnTo>
                  <a:lnTo>
                    <a:pt x="650" y="654"/>
                  </a:lnTo>
                  <a:lnTo>
                    <a:pt x="668" y="647"/>
                  </a:lnTo>
                  <a:lnTo>
                    <a:pt x="661" y="638"/>
                  </a:lnTo>
                  <a:lnTo>
                    <a:pt x="617" y="620"/>
                  </a:lnTo>
                  <a:lnTo>
                    <a:pt x="604" y="607"/>
                  </a:lnTo>
                  <a:lnTo>
                    <a:pt x="604" y="590"/>
                  </a:lnTo>
                  <a:lnTo>
                    <a:pt x="582" y="500"/>
                  </a:lnTo>
                  <a:lnTo>
                    <a:pt x="562" y="488"/>
                  </a:lnTo>
                  <a:lnTo>
                    <a:pt x="511" y="486"/>
                  </a:lnTo>
                  <a:lnTo>
                    <a:pt x="449" y="482"/>
                  </a:lnTo>
                  <a:lnTo>
                    <a:pt x="412" y="499"/>
                  </a:lnTo>
                  <a:lnTo>
                    <a:pt x="399" y="497"/>
                  </a:lnTo>
                  <a:lnTo>
                    <a:pt x="403" y="475"/>
                  </a:lnTo>
                  <a:lnTo>
                    <a:pt x="379" y="460"/>
                  </a:lnTo>
                  <a:lnTo>
                    <a:pt x="362" y="418"/>
                  </a:lnTo>
                  <a:lnTo>
                    <a:pt x="324" y="394"/>
                  </a:lnTo>
                  <a:lnTo>
                    <a:pt x="289" y="392"/>
                  </a:lnTo>
                  <a:lnTo>
                    <a:pt x="243" y="317"/>
                  </a:lnTo>
                  <a:lnTo>
                    <a:pt x="205" y="310"/>
                  </a:lnTo>
                  <a:lnTo>
                    <a:pt x="194" y="321"/>
                  </a:lnTo>
                  <a:lnTo>
                    <a:pt x="172" y="295"/>
                  </a:lnTo>
                  <a:lnTo>
                    <a:pt x="155" y="292"/>
                  </a:lnTo>
                  <a:lnTo>
                    <a:pt x="148" y="275"/>
                  </a:lnTo>
                  <a:lnTo>
                    <a:pt x="148" y="195"/>
                  </a:lnTo>
                  <a:lnTo>
                    <a:pt x="104" y="163"/>
                  </a:lnTo>
                  <a:lnTo>
                    <a:pt x="86" y="163"/>
                  </a:lnTo>
                  <a:lnTo>
                    <a:pt x="64" y="114"/>
                  </a:lnTo>
                  <a:lnTo>
                    <a:pt x="64" y="83"/>
                  </a:lnTo>
                  <a:lnTo>
                    <a:pt x="49" y="92"/>
                  </a:lnTo>
                  <a:lnTo>
                    <a:pt x="33" y="94"/>
                  </a:lnTo>
                  <a:lnTo>
                    <a:pt x="22" y="97"/>
                  </a:lnTo>
                  <a:lnTo>
                    <a:pt x="0" y="46"/>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6" name="Google Shape;528;p32">
              <a:extLst>
                <a:ext uri="{FF2B5EF4-FFF2-40B4-BE49-F238E27FC236}">
                  <a16:creationId xmlns:a16="http://schemas.microsoft.com/office/drawing/2014/main" id="{49B5F7EA-70A4-CD74-F9DE-0C99D327D3E5}"/>
                </a:ext>
              </a:extLst>
            </p:cNvPr>
            <p:cNvSpPr/>
            <p:nvPr/>
          </p:nvSpPr>
          <p:spPr>
            <a:xfrm>
              <a:off x="7925628" y="4661979"/>
              <a:ext cx="282823" cy="200048"/>
            </a:xfrm>
            <a:custGeom>
              <a:avLst/>
              <a:gdLst/>
              <a:ahLst/>
              <a:cxnLst/>
              <a:rect l="l" t="t" r="r" b="b"/>
              <a:pathLst>
                <a:path w="436" h="330" extrusionOk="0">
                  <a:moveTo>
                    <a:pt x="0" y="134"/>
                  </a:moveTo>
                  <a:lnTo>
                    <a:pt x="24" y="143"/>
                  </a:lnTo>
                  <a:lnTo>
                    <a:pt x="28" y="145"/>
                  </a:lnTo>
                  <a:lnTo>
                    <a:pt x="31" y="145"/>
                  </a:lnTo>
                  <a:lnTo>
                    <a:pt x="35" y="150"/>
                  </a:lnTo>
                  <a:lnTo>
                    <a:pt x="35" y="154"/>
                  </a:lnTo>
                  <a:lnTo>
                    <a:pt x="39" y="154"/>
                  </a:lnTo>
                  <a:lnTo>
                    <a:pt x="39" y="152"/>
                  </a:lnTo>
                  <a:lnTo>
                    <a:pt x="40" y="154"/>
                  </a:lnTo>
                  <a:lnTo>
                    <a:pt x="46" y="152"/>
                  </a:lnTo>
                  <a:lnTo>
                    <a:pt x="48" y="152"/>
                  </a:lnTo>
                  <a:lnTo>
                    <a:pt x="50" y="154"/>
                  </a:lnTo>
                  <a:lnTo>
                    <a:pt x="53" y="154"/>
                  </a:lnTo>
                  <a:lnTo>
                    <a:pt x="50" y="152"/>
                  </a:lnTo>
                  <a:lnTo>
                    <a:pt x="57" y="145"/>
                  </a:lnTo>
                  <a:lnTo>
                    <a:pt x="62" y="145"/>
                  </a:lnTo>
                  <a:lnTo>
                    <a:pt x="68" y="150"/>
                  </a:lnTo>
                  <a:lnTo>
                    <a:pt x="68" y="154"/>
                  </a:lnTo>
                  <a:lnTo>
                    <a:pt x="68" y="158"/>
                  </a:lnTo>
                  <a:lnTo>
                    <a:pt x="71" y="154"/>
                  </a:lnTo>
                  <a:lnTo>
                    <a:pt x="73" y="154"/>
                  </a:lnTo>
                  <a:lnTo>
                    <a:pt x="79" y="158"/>
                  </a:lnTo>
                  <a:lnTo>
                    <a:pt x="84" y="167"/>
                  </a:lnTo>
                  <a:lnTo>
                    <a:pt x="81" y="167"/>
                  </a:lnTo>
                  <a:lnTo>
                    <a:pt x="77" y="174"/>
                  </a:lnTo>
                  <a:lnTo>
                    <a:pt x="73" y="178"/>
                  </a:lnTo>
                  <a:lnTo>
                    <a:pt x="77" y="182"/>
                  </a:lnTo>
                  <a:lnTo>
                    <a:pt x="84" y="183"/>
                  </a:lnTo>
                  <a:lnTo>
                    <a:pt x="112" y="202"/>
                  </a:lnTo>
                  <a:lnTo>
                    <a:pt x="150" y="213"/>
                  </a:lnTo>
                  <a:lnTo>
                    <a:pt x="163" y="222"/>
                  </a:lnTo>
                  <a:lnTo>
                    <a:pt x="185" y="233"/>
                  </a:lnTo>
                  <a:lnTo>
                    <a:pt x="203" y="246"/>
                  </a:lnTo>
                  <a:lnTo>
                    <a:pt x="209" y="253"/>
                  </a:lnTo>
                  <a:lnTo>
                    <a:pt x="260" y="293"/>
                  </a:lnTo>
                  <a:lnTo>
                    <a:pt x="271" y="312"/>
                  </a:lnTo>
                  <a:lnTo>
                    <a:pt x="280" y="315"/>
                  </a:lnTo>
                  <a:lnTo>
                    <a:pt x="277" y="317"/>
                  </a:lnTo>
                  <a:lnTo>
                    <a:pt x="286" y="319"/>
                  </a:lnTo>
                  <a:lnTo>
                    <a:pt x="293" y="330"/>
                  </a:lnTo>
                  <a:lnTo>
                    <a:pt x="324" y="308"/>
                  </a:lnTo>
                  <a:lnTo>
                    <a:pt x="352" y="277"/>
                  </a:lnTo>
                  <a:lnTo>
                    <a:pt x="359" y="264"/>
                  </a:lnTo>
                  <a:lnTo>
                    <a:pt x="365" y="253"/>
                  </a:lnTo>
                  <a:lnTo>
                    <a:pt x="388" y="238"/>
                  </a:lnTo>
                  <a:lnTo>
                    <a:pt x="394" y="231"/>
                  </a:lnTo>
                  <a:lnTo>
                    <a:pt x="396" y="229"/>
                  </a:lnTo>
                  <a:lnTo>
                    <a:pt x="394" y="220"/>
                  </a:lnTo>
                  <a:lnTo>
                    <a:pt x="392" y="213"/>
                  </a:lnTo>
                  <a:lnTo>
                    <a:pt x="396" y="207"/>
                  </a:lnTo>
                  <a:lnTo>
                    <a:pt x="401" y="209"/>
                  </a:lnTo>
                  <a:lnTo>
                    <a:pt x="403" y="209"/>
                  </a:lnTo>
                  <a:lnTo>
                    <a:pt x="409" y="215"/>
                  </a:lnTo>
                  <a:lnTo>
                    <a:pt x="414" y="215"/>
                  </a:lnTo>
                  <a:lnTo>
                    <a:pt x="416" y="213"/>
                  </a:lnTo>
                  <a:lnTo>
                    <a:pt x="423" y="202"/>
                  </a:lnTo>
                  <a:lnTo>
                    <a:pt x="423" y="198"/>
                  </a:lnTo>
                  <a:lnTo>
                    <a:pt x="432" y="194"/>
                  </a:lnTo>
                  <a:lnTo>
                    <a:pt x="436" y="193"/>
                  </a:lnTo>
                  <a:lnTo>
                    <a:pt x="436" y="178"/>
                  </a:lnTo>
                  <a:lnTo>
                    <a:pt x="423" y="165"/>
                  </a:lnTo>
                  <a:lnTo>
                    <a:pt x="423" y="152"/>
                  </a:lnTo>
                  <a:lnTo>
                    <a:pt x="425" y="141"/>
                  </a:lnTo>
                  <a:lnTo>
                    <a:pt x="429" y="130"/>
                  </a:lnTo>
                  <a:lnTo>
                    <a:pt x="429" y="121"/>
                  </a:lnTo>
                  <a:lnTo>
                    <a:pt x="425" y="114"/>
                  </a:lnTo>
                  <a:lnTo>
                    <a:pt x="429" y="95"/>
                  </a:lnTo>
                  <a:lnTo>
                    <a:pt x="431" y="81"/>
                  </a:lnTo>
                  <a:lnTo>
                    <a:pt x="436" y="72"/>
                  </a:lnTo>
                  <a:lnTo>
                    <a:pt x="396" y="28"/>
                  </a:lnTo>
                  <a:lnTo>
                    <a:pt x="394" y="24"/>
                  </a:lnTo>
                  <a:lnTo>
                    <a:pt x="387" y="11"/>
                  </a:lnTo>
                  <a:lnTo>
                    <a:pt x="387" y="6"/>
                  </a:lnTo>
                  <a:lnTo>
                    <a:pt x="385" y="2"/>
                  </a:lnTo>
                  <a:lnTo>
                    <a:pt x="381" y="0"/>
                  </a:lnTo>
                  <a:lnTo>
                    <a:pt x="377" y="2"/>
                  </a:lnTo>
                  <a:lnTo>
                    <a:pt x="372" y="6"/>
                  </a:lnTo>
                  <a:lnTo>
                    <a:pt x="354" y="17"/>
                  </a:lnTo>
                  <a:lnTo>
                    <a:pt x="348" y="28"/>
                  </a:lnTo>
                  <a:lnTo>
                    <a:pt x="344" y="30"/>
                  </a:lnTo>
                  <a:lnTo>
                    <a:pt x="339" y="30"/>
                  </a:lnTo>
                  <a:lnTo>
                    <a:pt x="333" y="35"/>
                  </a:lnTo>
                  <a:lnTo>
                    <a:pt x="319" y="41"/>
                  </a:lnTo>
                  <a:lnTo>
                    <a:pt x="317" y="42"/>
                  </a:lnTo>
                  <a:lnTo>
                    <a:pt x="310" y="37"/>
                  </a:lnTo>
                  <a:lnTo>
                    <a:pt x="269" y="35"/>
                  </a:lnTo>
                  <a:lnTo>
                    <a:pt x="242" y="24"/>
                  </a:lnTo>
                  <a:lnTo>
                    <a:pt x="238" y="24"/>
                  </a:lnTo>
                  <a:lnTo>
                    <a:pt x="227" y="28"/>
                  </a:lnTo>
                  <a:lnTo>
                    <a:pt x="224" y="33"/>
                  </a:lnTo>
                  <a:lnTo>
                    <a:pt x="216" y="48"/>
                  </a:lnTo>
                  <a:lnTo>
                    <a:pt x="194" y="68"/>
                  </a:lnTo>
                  <a:lnTo>
                    <a:pt x="178" y="79"/>
                  </a:lnTo>
                  <a:lnTo>
                    <a:pt x="176" y="81"/>
                  </a:lnTo>
                  <a:lnTo>
                    <a:pt x="169" y="83"/>
                  </a:lnTo>
                  <a:lnTo>
                    <a:pt x="163" y="83"/>
                  </a:lnTo>
                  <a:lnTo>
                    <a:pt x="158" y="84"/>
                  </a:lnTo>
                  <a:lnTo>
                    <a:pt x="154" y="90"/>
                  </a:lnTo>
                  <a:lnTo>
                    <a:pt x="145" y="90"/>
                  </a:lnTo>
                  <a:lnTo>
                    <a:pt x="139" y="92"/>
                  </a:lnTo>
                  <a:lnTo>
                    <a:pt x="132" y="90"/>
                  </a:lnTo>
                  <a:lnTo>
                    <a:pt x="130" y="92"/>
                  </a:lnTo>
                  <a:lnTo>
                    <a:pt x="125" y="90"/>
                  </a:lnTo>
                  <a:lnTo>
                    <a:pt x="125" y="88"/>
                  </a:lnTo>
                  <a:lnTo>
                    <a:pt x="115" y="79"/>
                  </a:lnTo>
                  <a:lnTo>
                    <a:pt x="112" y="92"/>
                  </a:lnTo>
                  <a:lnTo>
                    <a:pt x="108" y="97"/>
                  </a:lnTo>
                  <a:lnTo>
                    <a:pt x="108" y="103"/>
                  </a:lnTo>
                  <a:lnTo>
                    <a:pt x="104" y="105"/>
                  </a:lnTo>
                  <a:lnTo>
                    <a:pt x="97" y="105"/>
                  </a:lnTo>
                  <a:lnTo>
                    <a:pt x="93" y="99"/>
                  </a:lnTo>
                  <a:lnTo>
                    <a:pt x="77" y="97"/>
                  </a:lnTo>
                  <a:lnTo>
                    <a:pt x="71" y="97"/>
                  </a:lnTo>
                  <a:lnTo>
                    <a:pt x="61" y="92"/>
                  </a:lnTo>
                  <a:lnTo>
                    <a:pt x="53" y="90"/>
                  </a:lnTo>
                  <a:lnTo>
                    <a:pt x="48" y="90"/>
                  </a:lnTo>
                  <a:lnTo>
                    <a:pt x="42" y="92"/>
                  </a:lnTo>
                  <a:lnTo>
                    <a:pt x="33" y="112"/>
                  </a:lnTo>
                  <a:lnTo>
                    <a:pt x="0" y="13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7" name="Google Shape;529;p32">
              <a:extLst>
                <a:ext uri="{FF2B5EF4-FFF2-40B4-BE49-F238E27FC236}">
                  <a16:creationId xmlns:a16="http://schemas.microsoft.com/office/drawing/2014/main" id="{67A52CEB-334B-3BCE-CEDE-B964A7C396BA}"/>
                </a:ext>
              </a:extLst>
            </p:cNvPr>
            <p:cNvSpPr/>
            <p:nvPr/>
          </p:nvSpPr>
          <p:spPr>
            <a:xfrm>
              <a:off x="7925628" y="4661979"/>
              <a:ext cx="282823" cy="200048"/>
            </a:xfrm>
            <a:custGeom>
              <a:avLst/>
              <a:gdLst/>
              <a:ahLst/>
              <a:cxnLst/>
              <a:rect l="l" t="t" r="r" b="b"/>
              <a:pathLst>
                <a:path w="436" h="330" extrusionOk="0">
                  <a:moveTo>
                    <a:pt x="0" y="134"/>
                  </a:moveTo>
                  <a:lnTo>
                    <a:pt x="24" y="143"/>
                  </a:lnTo>
                  <a:lnTo>
                    <a:pt x="28" y="145"/>
                  </a:lnTo>
                  <a:lnTo>
                    <a:pt x="31" y="145"/>
                  </a:lnTo>
                  <a:lnTo>
                    <a:pt x="35" y="150"/>
                  </a:lnTo>
                  <a:lnTo>
                    <a:pt x="35" y="154"/>
                  </a:lnTo>
                  <a:lnTo>
                    <a:pt x="39" y="154"/>
                  </a:lnTo>
                  <a:lnTo>
                    <a:pt x="39" y="152"/>
                  </a:lnTo>
                  <a:lnTo>
                    <a:pt x="40" y="154"/>
                  </a:lnTo>
                  <a:lnTo>
                    <a:pt x="46" y="152"/>
                  </a:lnTo>
                  <a:lnTo>
                    <a:pt x="48" y="152"/>
                  </a:lnTo>
                  <a:lnTo>
                    <a:pt x="50" y="154"/>
                  </a:lnTo>
                  <a:lnTo>
                    <a:pt x="53" y="154"/>
                  </a:lnTo>
                  <a:lnTo>
                    <a:pt x="50" y="152"/>
                  </a:lnTo>
                  <a:lnTo>
                    <a:pt x="57" y="145"/>
                  </a:lnTo>
                  <a:lnTo>
                    <a:pt x="62" y="145"/>
                  </a:lnTo>
                  <a:lnTo>
                    <a:pt x="68" y="150"/>
                  </a:lnTo>
                  <a:lnTo>
                    <a:pt x="68" y="154"/>
                  </a:lnTo>
                  <a:lnTo>
                    <a:pt x="68" y="158"/>
                  </a:lnTo>
                  <a:lnTo>
                    <a:pt x="71" y="154"/>
                  </a:lnTo>
                  <a:lnTo>
                    <a:pt x="73" y="154"/>
                  </a:lnTo>
                  <a:lnTo>
                    <a:pt x="79" y="158"/>
                  </a:lnTo>
                  <a:lnTo>
                    <a:pt x="84" y="167"/>
                  </a:lnTo>
                  <a:lnTo>
                    <a:pt x="81" y="167"/>
                  </a:lnTo>
                  <a:lnTo>
                    <a:pt x="77" y="174"/>
                  </a:lnTo>
                  <a:lnTo>
                    <a:pt x="73" y="178"/>
                  </a:lnTo>
                  <a:lnTo>
                    <a:pt x="77" y="182"/>
                  </a:lnTo>
                  <a:lnTo>
                    <a:pt x="84" y="183"/>
                  </a:lnTo>
                  <a:lnTo>
                    <a:pt x="112" y="202"/>
                  </a:lnTo>
                  <a:lnTo>
                    <a:pt x="150" y="213"/>
                  </a:lnTo>
                  <a:lnTo>
                    <a:pt x="163" y="222"/>
                  </a:lnTo>
                  <a:lnTo>
                    <a:pt x="185" y="233"/>
                  </a:lnTo>
                  <a:lnTo>
                    <a:pt x="203" y="246"/>
                  </a:lnTo>
                  <a:lnTo>
                    <a:pt x="209" y="253"/>
                  </a:lnTo>
                  <a:lnTo>
                    <a:pt x="260" y="293"/>
                  </a:lnTo>
                  <a:lnTo>
                    <a:pt x="271" y="312"/>
                  </a:lnTo>
                  <a:lnTo>
                    <a:pt x="280" y="315"/>
                  </a:lnTo>
                  <a:lnTo>
                    <a:pt x="277" y="317"/>
                  </a:lnTo>
                  <a:lnTo>
                    <a:pt x="286" y="319"/>
                  </a:lnTo>
                  <a:lnTo>
                    <a:pt x="293" y="330"/>
                  </a:lnTo>
                  <a:lnTo>
                    <a:pt x="324" y="308"/>
                  </a:lnTo>
                  <a:lnTo>
                    <a:pt x="352" y="277"/>
                  </a:lnTo>
                  <a:lnTo>
                    <a:pt x="359" y="264"/>
                  </a:lnTo>
                  <a:lnTo>
                    <a:pt x="365" y="253"/>
                  </a:lnTo>
                  <a:lnTo>
                    <a:pt x="388" y="238"/>
                  </a:lnTo>
                  <a:lnTo>
                    <a:pt x="394" y="231"/>
                  </a:lnTo>
                  <a:lnTo>
                    <a:pt x="396" y="229"/>
                  </a:lnTo>
                  <a:lnTo>
                    <a:pt x="394" y="220"/>
                  </a:lnTo>
                  <a:lnTo>
                    <a:pt x="392" y="213"/>
                  </a:lnTo>
                  <a:lnTo>
                    <a:pt x="396" y="207"/>
                  </a:lnTo>
                  <a:lnTo>
                    <a:pt x="401" y="209"/>
                  </a:lnTo>
                  <a:lnTo>
                    <a:pt x="403" y="209"/>
                  </a:lnTo>
                  <a:lnTo>
                    <a:pt x="409" y="215"/>
                  </a:lnTo>
                  <a:lnTo>
                    <a:pt x="414" y="215"/>
                  </a:lnTo>
                  <a:lnTo>
                    <a:pt x="416" y="213"/>
                  </a:lnTo>
                  <a:lnTo>
                    <a:pt x="423" y="202"/>
                  </a:lnTo>
                  <a:lnTo>
                    <a:pt x="423" y="198"/>
                  </a:lnTo>
                  <a:lnTo>
                    <a:pt x="432" y="194"/>
                  </a:lnTo>
                  <a:lnTo>
                    <a:pt x="436" y="193"/>
                  </a:lnTo>
                  <a:lnTo>
                    <a:pt x="436" y="178"/>
                  </a:lnTo>
                  <a:lnTo>
                    <a:pt x="423" y="165"/>
                  </a:lnTo>
                  <a:lnTo>
                    <a:pt x="423" y="152"/>
                  </a:lnTo>
                  <a:lnTo>
                    <a:pt x="425" y="141"/>
                  </a:lnTo>
                  <a:lnTo>
                    <a:pt x="429" y="130"/>
                  </a:lnTo>
                  <a:lnTo>
                    <a:pt x="429" y="121"/>
                  </a:lnTo>
                  <a:lnTo>
                    <a:pt x="425" y="114"/>
                  </a:lnTo>
                  <a:lnTo>
                    <a:pt x="429" y="95"/>
                  </a:lnTo>
                  <a:lnTo>
                    <a:pt x="431" y="81"/>
                  </a:lnTo>
                  <a:lnTo>
                    <a:pt x="436" y="72"/>
                  </a:lnTo>
                  <a:lnTo>
                    <a:pt x="396" y="28"/>
                  </a:lnTo>
                  <a:lnTo>
                    <a:pt x="394" y="24"/>
                  </a:lnTo>
                  <a:lnTo>
                    <a:pt x="387" y="11"/>
                  </a:lnTo>
                  <a:lnTo>
                    <a:pt x="387" y="6"/>
                  </a:lnTo>
                  <a:lnTo>
                    <a:pt x="385" y="2"/>
                  </a:lnTo>
                  <a:lnTo>
                    <a:pt x="381" y="0"/>
                  </a:lnTo>
                  <a:lnTo>
                    <a:pt x="377" y="2"/>
                  </a:lnTo>
                  <a:lnTo>
                    <a:pt x="372" y="6"/>
                  </a:lnTo>
                  <a:lnTo>
                    <a:pt x="354" y="17"/>
                  </a:lnTo>
                  <a:lnTo>
                    <a:pt x="348" y="28"/>
                  </a:lnTo>
                  <a:lnTo>
                    <a:pt x="344" y="30"/>
                  </a:lnTo>
                  <a:lnTo>
                    <a:pt x="339" y="30"/>
                  </a:lnTo>
                  <a:lnTo>
                    <a:pt x="333" y="35"/>
                  </a:lnTo>
                  <a:lnTo>
                    <a:pt x="319" y="41"/>
                  </a:lnTo>
                  <a:lnTo>
                    <a:pt x="317" y="42"/>
                  </a:lnTo>
                  <a:lnTo>
                    <a:pt x="310" y="37"/>
                  </a:lnTo>
                  <a:lnTo>
                    <a:pt x="269" y="35"/>
                  </a:lnTo>
                  <a:lnTo>
                    <a:pt x="242" y="24"/>
                  </a:lnTo>
                  <a:lnTo>
                    <a:pt x="238" y="24"/>
                  </a:lnTo>
                  <a:lnTo>
                    <a:pt x="227" y="28"/>
                  </a:lnTo>
                  <a:lnTo>
                    <a:pt x="224" y="33"/>
                  </a:lnTo>
                  <a:lnTo>
                    <a:pt x="216" y="48"/>
                  </a:lnTo>
                  <a:lnTo>
                    <a:pt x="194" y="68"/>
                  </a:lnTo>
                  <a:lnTo>
                    <a:pt x="178" y="79"/>
                  </a:lnTo>
                  <a:lnTo>
                    <a:pt x="176" y="81"/>
                  </a:lnTo>
                  <a:lnTo>
                    <a:pt x="169" y="83"/>
                  </a:lnTo>
                  <a:lnTo>
                    <a:pt x="163" y="83"/>
                  </a:lnTo>
                  <a:lnTo>
                    <a:pt x="158" y="84"/>
                  </a:lnTo>
                  <a:lnTo>
                    <a:pt x="154" y="90"/>
                  </a:lnTo>
                  <a:lnTo>
                    <a:pt x="145" y="90"/>
                  </a:lnTo>
                  <a:lnTo>
                    <a:pt x="139" y="92"/>
                  </a:lnTo>
                  <a:lnTo>
                    <a:pt x="132" y="90"/>
                  </a:lnTo>
                  <a:lnTo>
                    <a:pt x="130" y="92"/>
                  </a:lnTo>
                  <a:lnTo>
                    <a:pt x="125" y="90"/>
                  </a:lnTo>
                  <a:lnTo>
                    <a:pt x="125" y="88"/>
                  </a:lnTo>
                  <a:lnTo>
                    <a:pt x="115" y="79"/>
                  </a:lnTo>
                  <a:lnTo>
                    <a:pt x="112" y="92"/>
                  </a:lnTo>
                  <a:lnTo>
                    <a:pt x="108" y="97"/>
                  </a:lnTo>
                  <a:lnTo>
                    <a:pt x="108" y="103"/>
                  </a:lnTo>
                  <a:lnTo>
                    <a:pt x="104" y="105"/>
                  </a:lnTo>
                  <a:lnTo>
                    <a:pt x="97" y="105"/>
                  </a:lnTo>
                  <a:lnTo>
                    <a:pt x="93" y="99"/>
                  </a:lnTo>
                  <a:lnTo>
                    <a:pt x="77" y="97"/>
                  </a:lnTo>
                  <a:lnTo>
                    <a:pt x="71" y="97"/>
                  </a:lnTo>
                  <a:lnTo>
                    <a:pt x="61" y="92"/>
                  </a:lnTo>
                  <a:lnTo>
                    <a:pt x="53" y="90"/>
                  </a:lnTo>
                  <a:lnTo>
                    <a:pt x="48" y="90"/>
                  </a:lnTo>
                  <a:lnTo>
                    <a:pt x="42" y="92"/>
                  </a:lnTo>
                  <a:lnTo>
                    <a:pt x="33" y="112"/>
                  </a:lnTo>
                  <a:lnTo>
                    <a:pt x="0" y="13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8" name="Google Shape;530;p32">
              <a:extLst>
                <a:ext uri="{FF2B5EF4-FFF2-40B4-BE49-F238E27FC236}">
                  <a16:creationId xmlns:a16="http://schemas.microsoft.com/office/drawing/2014/main" id="{7CBC5373-D683-0656-B62D-BB069FEF516F}"/>
                </a:ext>
              </a:extLst>
            </p:cNvPr>
            <p:cNvSpPr/>
            <p:nvPr/>
          </p:nvSpPr>
          <p:spPr>
            <a:xfrm>
              <a:off x="7416544" y="2956753"/>
              <a:ext cx="1002990" cy="1080252"/>
            </a:xfrm>
            <a:custGeom>
              <a:avLst/>
              <a:gdLst/>
              <a:ahLst/>
              <a:cxnLst/>
              <a:rect l="l" t="t" r="r" b="b"/>
              <a:pathLst>
                <a:path w="1554" h="1763" extrusionOk="0">
                  <a:moveTo>
                    <a:pt x="0" y="565"/>
                  </a:moveTo>
                  <a:lnTo>
                    <a:pt x="4" y="598"/>
                  </a:lnTo>
                  <a:lnTo>
                    <a:pt x="6" y="631"/>
                  </a:lnTo>
                  <a:lnTo>
                    <a:pt x="20" y="669"/>
                  </a:lnTo>
                  <a:lnTo>
                    <a:pt x="33" y="708"/>
                  </a:lnTo>
                  <a:lnTo>
                    <a:pt x="50" y="724"/>
                  </a:lnTo>
                  <a:lnTo>
                    <a:pt x="57" y="728"/>
                  </a:lnTo>
                  <a:lnTo>
                    <a:pt x="63" y="728"/>
                  </a:lnTo>
                  <a:lnTo>
                    <a:pt x="75" y="731"/>
                  </a:lnTo>
                  <a:lnTo>
                    <a:pt x="90" y="757"/>
                  </a:lnTo>
                  <a:lnTo>
                    <a:pt x="105" y="774"/>
                  </a:lnTo>
                  <a:lnTo>
                    <a:pt x="112" y="795"/>
                  </a:lnTo>
                  <a:lnTo>
                    <a:pt x="130" y="823"/>
                  </a:lnTo>
                  <a:lnTo>
                    <a:pt x="143" y="852"/>
                  </a:lnTo>
                  <a:lnTo>
                    <a:pt x="149" y="867"/>
                  </a:lnTo>
                  <a:lnTo>
                    <a:pt x="156" y="887"/>
                  </a:lnTo>
                  <a:lnTo>
                    <a:pt x="171" y="922"/>
                  </a:lnTo>
                  <a:lnTo>
                    <a:pt x="189" y="935"/>
                  </a:lnTo>
                  <a:lnTo>
                    <a:pt x="209" y="931"/>
                  </a:lnTo>
                  <a:lnTo>
                    <a:pt x="222" y="922"/>
                  </a:lnTo>
                  <a:lnTo>
                    <a:pt x="237" y="922"/>
                  </a:lnTo>
                  <a:lnTo>
                    <a:pt x="248" y="918"/>
                  </a:lnTo>
                  <a:lnTo>
                    <a:pt x="264" y="915"/>
                  </a:lnTo>
                  <a:lnTo>
                    <a:pt x="279" y="909"/>
                  </a:lnTo>
                  <a:lnTo>
                    <a:pt x="295" y="922"/>
                  </a:lnTo>
                  <a:lnTo>
                    <a:pt x="303" y="927"/>
                  </a:lnTo>
                  <a:lnTo>
                    <a:pt x="321" y="964"/>
                  </a:lnTo>
                  <a:lnTo>
                    <a:pt x="330" y="970"/>
                  </a:lnTo>
                  <a:lnTo>
                    <a:pt x="363" y="1034"/>
                  </a:lnTo>
                  <a:lnTo>
                    <a:pt x="359" y="1057"/>
                  </a:lnTo>
                  <a:lnTo>
                    <a:pt x="370" y="1078"/>
                  </a:lnTo>
                  <a:lnTo>
                    <a:pt x="363" y="1103"/>
                  </a:lnTo>
                  <a:lnTo>
                    <a:pt x="376" y="1153"/>
                  </a:lnTo>
                  <a:lnTo>
                    <a:pt x="383" y="1175"/>
                  </a:lnTo>
                  <a:lnTo>
                    <a:pt x="403" y="1204"/>
                  </a:lnTo>
                  <a:lnTo>
                    <a:pt x="411" y="1252"/>
                  </a:lnTo>
                  <a:lnTo>
                    <a:pt x="416" y="1263"/>
                  </a:lnTo>
                  <a:lnTo>
                    <a:pt x="427" y="1275"/>
                  </a:lnTo>
                  <a:lnTo>
                    <a:pt x="433" y="1290"/>
                  </a:lnTo>
                  <a:lnTo>
                    <a:pt x="436" y="1296"/>
                  </a:lnTo>
                  <a:lnTo>
                    <a:pt x="451" y="1327"/>
                  </a:lnTo>
                  <a:lnTo>
                    <a:pt x="456" y="1345"/>
                  </a:lnTo>
                  <a:lnTo>
                    <a:pt x="471" y="1362"/>
                  </a:lnTo>
                  <a:lnTo>
                    <a:pt x="466" y="1369"/>
                  </a:lnTo>
                  <a:lnTo>
                    <a:pt x="473" y="1374"/>
                  </a:lnTo>
                  <a:lnTo>
                    <a:pt x="489" y="1374"/>
                  </a:lnTo>
                  <a:lnTo>
                    <a:pt x="519" y="1376"/>
                  </a:lnTo>
                  <a:lnTo>
                    <a:pt x="533" y="1398"/>
                  </a:lnTo>
                  <a:lnTo>
                    <a:pt x="533" y="1422"/>
                  </a:lnTo>
                  <a:lnTo>
                    <a:pt x="526" y="1459"/>
                  </a:lnTo>
                  <a:lnTo>
                    <a:pt x="533" y="1466"/>
                  </a:lnTo>
                  <a:lnTo>
                    <a:pt x="645" y="1484"/>
                  </a:lnTo>
                  <a:lnTo>
                    <a:pt x="641" y="1501"/>
                  </a:lnTo>
                  <a:lnTo>
                    <a:pt x="645" y="1504"/>
                  </a:lnTo>
                  <a:lnTo>
                    <a:pt x="671" y="1563"/>
                  </a:lnTo>
                  <a:lnTo>
                    <a:pt x="652" y="1583"/>
                  </a:lnTo>
                  <a:lnTo>
                    <a:pt x="645" y="1592"/>
                  </a:lnTo>
                  <a:lnTo>
                    <a:pt x="645" y="1607"/>
                  </a:lnTo>
                  <a:lnTo>
                    <a:pt x="652" y="1612"/>
                  </a:lnTo>
                  <a:lnTo>
                    <a:pt x="678" y="1614"/>
                  </a:lnTo>
                  <a:lnTo>
                    <a:pt x="689" y="1612"/>
                  </a:lnTo>
                  <a:lnTo>
                    <a:pt x="698" y="1603"/>
                  </a:lnTo>
                  <a:lnTo>
                    <a:pt x="724" y="1585"/>
                  </a:lnTo>
                  <a:lnTo>
                    <a:pt x="751" y="1583"/>
                  </a:lnTo>
                  <a:lnTo>
                    <a:pt x="772" y="1585"/>
                  </a:lnTo>
                  <a:lnTo>
                    <a:pt x="788" y="1603"/>
                  </a:lnTo>
                  <a:lnTo>
                    <a:pt x="795" y="1645"/>
                  </a:lnTo>
                  <a:lnTo>
                    <a:pt x="808" y="1662"/>
                  </a:lnTo>
                  <a:lnTo>
                    <a:pt x="819" y="1667"/>
                  </a:lnTo>
                  <a:lnTo>
                    <a:pt x="845" y="1677"/>
                  </a:lnTo>
                  <a:lnTo>
                    <a:pt x="870" y="1675"/>
                  </a:lnTo>
                  <a:lnTo>
                    <a:pt x="874" y="1675"/>
                  </a:lnTo>
                  <a:lnTo>
                    <a:pt x="880" y="1675"/>
                  </a:lnTo>
                  <a:lnTo>
                    <a:pt x="891" y="1671"/>
                  </a:lnTo>
                  <a:lnTo>
                    <a:pt x="905" y="1763"/>
                  </a:lnTo>
                  <a:lnTo>
                    <a:pt x="940" y="1691"/>
                  </a:lnTo>
                  <a:lnTo>
                    <a:pt x="935" y="1645"/>
                  </a:lnTo>
                  <a:lnTo>
                    <a:pt x="933" y="1609"/>
                  </a:lnTo>
                  <a:lnTo>
                    <a:pt x="944" y="1415"/>
                  </a:lnTo>
                  <a:lnTo>
                    <a:pt x="964" y="1398"/>
                  </a:lnTo>
                  <a:lnTo>
                    <a:pt x="966" y="1384"/>
                  </a:lnTo>
                  <a:lnTo>
                    <a:pt x="966" y="1336"/>
                  </a:lnTo>
                  <a:lnTo>
                    <a:pt x="980" y="1286"/>
                  </a:lnTo>
                  <a:lnTo>
                    <a:pt x="986" y="1279"/>
                  </a:lnTo>
                  <a:lnTo>
                    <a:pt x="1019" y="1263"/>
                  </a:lnTo>
                  <a:lnTo>
                    <a:pt x="1019" y="1242"/>
                  </a:lnTo>
                  <a:lnTo>
                    <a:pt x="1026" y="1235"/>
                  </a:lnTo>
                  <a:lnTo>
                    <a:pt x="1067" y="1233"/>
                  </a:lnTo>
                  <a:lnTo>
                    <a:pt x="1072" y="1224"/>
                  </a:lnTo>
                  <a:lnTo>
                    <a:pt x="1057" y="1204"/>
                  </a:lnTo>
                  <a:lnTo>
                    <a:pt x="1065" y="1177"/>
                  </a:lnTo>
                  <a:lnTo>
                    <a:pt x="1057" y="1144"/>
                  </a:lnTo>
                  <a:lnTo>
                    <a:pt x="1076" y="1090"/>
                  </a:lnTo>
                  <a:lnTo>
                    <a:pt x="1081" y="1081"/>
                  </a:lnTo>
                  <a:lnTo>
                    <a:pt x="1121" y="1061"/>
                  </a:lnTo>
                  <a:lnTo>
                    <a:pt x="1129" y="1061"/>
                  </a:lnTo>
                  <a:lnTo>
                    <a:pt x="1149" y="1028"/>
                  </a:lnTo>
                  <a:lnTo>
                    <a:pt x="1158" y="1019"/>
                  </a:lnTo>
                  <a:lnTo>
                    <a:pt x="1197" y="986"/>
                  </a:lnTo>
                  <a:lnTo>
                    <a:pt x="1206" y="979"/>
                  </a:lnTo>
                  <a:lnTo>
                    <a:pt x="1206" y="953"/>
                  </a:lnTo>
                  <a:lnTo>
                    <a:pt x="1217" y="942"/>
                  </a:lnTo>
                  <a:lnTo>
                    <a:pt x="1250" y="935"/>
                  </a:lnTo>
                  <a:lnTo>
                    <a:pt x="1288" y="942"/>
                  </a:lnTo>
                  <a:lnTo>
                    <a:pt x="1319" y="946"/>
                  </a:lnTo>
                  <a:lnTo>
                    <a:pt x="1354" y="957"/>
                  </a:lnTo>
                  <a:lnTo>
                    <a:pt x="1409" y="957"/>
                  </a:lnTo>
                  <a:lnTo>
                    <a:pt x="1429" y="970"/>
                  </a:lnTo>
                  <a:lnTo>
                    <a:pt x="1448" y="960"/>
                  </a:lnTo>
                  <a:lnTo>
                    <a:pt x="1471" y="955"/>
                  </a:lnTo>
                  <a:lnTo>
                    <a:pt x="1495" y="955"/>
                  </a:lnTo>
                  <a:lnTo>
                    <a:pt x="1519" y="949"/>
                  </a:lnTo>
                  <a:lnTo>
                    <a:pt x="1539" y="953"/>
                  </a:lnTo>
                  <a:lnTo>
                    <a:pt x="1550" y="946"/>
                  </a:lnTo>
                  <a:lnTo>
                    <a:pt x="1554" y="893"/>
                  </a:lnTo>
                  <a:lnTo>
                    <a:pt x="1547" y="823"/>
                  </a:lnTo>
                  <a:lnTo>
                    <a:pt x="1525" y="774"/>
                  </a:lnTo>
                  <a:lnTo>
                    <a:pt x="1504" y="752"/>
                  </a:lnTo>
                  <a:lnTo>
                    <a:pt x="1486" y="708"/>
                  </a:lnTo>
                  <a:lnTo>
                    <a:pt x="1471" y="684"/>
                  </a:lnTo>
                  <a:lnTo>
                    <a:pt x="1455" y="717"/>
                  </a:lnTo>
                  <a:lnTo>
                    <a:pt x="1455" y="728"/>
                  </a:lnTo>
                  <a:lnTo>
                    <a:pt x="1448" y="757"/>
                  </a:lnTo>
                  <a:lnTo>
                    <a:pt x="1429" y="790"/>
                  </a:lnTo>
                  <a:lnTo>
                    <a:pt x="1413" y="816"/>
                  </a:lnTo>
                  <a:lnTo>
                    <a:pt x="1404" y="799"/>
                  </a:lnTo>
                  <a:lnTo>
                    <a:pt x="1391" y="797"/>
                  </a:lnTo>
                  <a:lnTo>
                    <a:pt x="1367" y="785"/>
                  </a:lnTo>
                  <a:lnTo>
                    <a:pt x="1343" y="790"/>
                  </a:lnTo>
                  <a:lnTo>
                    <a:pt x="1301" y="792"/>
                  </a:lnTo>
                  <a:lnTo>
                    <a:pt x="1294" y="795"/>
                  </a:lnTo>
                  <a:lnTo>
                    <a:pt x="1290" y="785"/>
                  </a:lnTo>
                  <a:lnTo>
                    <a:pt x="1266" y="763"/>
                  </a:lnTo>
                  <a:lnTo>
                    <a:pt x="1250" y="720"/>
                  </a:lnTo>
                  <a:lnTo>
                    <a:pt x="1241" y="709"/>
                  </a:lnTo>
                  <a:lnTo>
                    <a:pt x="1235" y="687"/>
                  </a:lnTo>
                  <a:lnTo>
                    <a:pt x="1219" y="676"/>
                  </a:lnTo>
                  <a:lnTo>
                    <a:pt x="1202" y="653"/>
                  </a:lnTo>
                  <a:lnTo>
                    <a:pt x="1191" y="643"/>
                  </a:lnTo>
                  <a:lnTo>
                    <a:pt x="1187" y="631"/>
                  </a:lnTo>
                  <a:lnTo>
                    <a:pt x="1187" y="616"/>
                  </a:lnTo>
                  <a:lnTo>
                    <a:pt x="1191" y="605"/>
                  </a:lnTo>
                  <a:lnTo>
                    <a:pt x="1202" y="592"/>
                  </a:lnTo>
                  <a:lnTo>
                    <a:pt x="1224" y="592"/>
                  </a:lnTo>
                  <a:lnTo>
                    <a:pt x="1231" y="590"/>
                  </a:lnTo>
                  <a:lnTo>
                    <a:pt x="1231" y="576"/>
                  </a:lnTo>
                  <a:lnTo>
                    <a:pt x="1209" y="541"/>
                  </a:lnTo>
                  <a:lnTo>
                    <a:pt x="1204" y="537"/>
                  </a:lnTo>
                  <a:lnTo>
                    <a:pt x="1198" y="528"/>
                  </a:lnTo>
                  <a:lnTo>
                    <a:pt x="1198" y="519"/>
                  </a:lnTo>
                  <a:lnTo>
                    <a:pt x="1228" y="458"/>
                  </a:lnTo>
                  <a:lnTo>
                    <a:pt x="1239" y="442"/>
                  </a:lnTo>
                  <a:lnTo>
                    <a:pt x="1250" y="418"/>
                  </a:lnTo>
                  <a:lnTo>
                    <a:pt x="1244" y="394"/>
                  </a:lnTo>
                  <a:lnTo>
                    <a:pt x="1244" y="369"/>
                  </a:lnTo>
                  <a:lnTo>
                    <a:pt x="1241" y="312"/>
                  </a:lnTo>
                  <a:lnTo>
                    <a:pt x="1266" y="255"/>
                  </a:lnTo>
                  <a:lnTo>
                    <a:pt x="1266" y="226"/>
                  </a:lnTo>
                  <a:lnTo>
                    <a:pt x="1217" y="149"/>
                  </a:lnTo>
                  <a:lnTo>
                    <a:pt x="1198" y="120"/>
                  </a:lnTo>
                  <a:lnTo>
                    <a:pt x="1173" y="94"/>
                  </a:lnTo>
                  <a:lnTo>
                    <a:pt x="1076" y="76"/>
                  </a:lnTo>
                  <a:lnTo>
                    <a:pt x="1057" y="68"/>
                  </a:lnTo>
                  <a:lnTo>
                    <a:pt x="990" y="70"/>
                  </a:lnTo>
                  <a:lnTo>
                    <a:pt x="951" y="101"/>
                  </a:lnTo>
                  <a:lnTo>
                    <a:pt x="927" y="140"/>
                  </a:lnTo>
                  <a:lnTo>
                    <a:pt x="883" y="202"/>
                  </a:lnTo>
                  <a:lnTo>
                    <a:pt x="850" y="196"/>
                  </a:lnTo>
                  <a:lnTo>
                    <a:pt x="832" y="169"/>
                  </a:lnTo>
                  <a:lnTo>
                    <a:pt x="827" y="164"/>
                  </a:lnTo>
                  <a:lnTo>
                    <a:pt x="772" y="145"/>
                  </a:lnTo>
                  <a:lnTo>
                    <a:pt x="759" y="145"/>
                  </a:lnTo>
                  <a:lnTo>
                    <a:pt x="718" y="164"/>
                  </a:lnTo>
                  <a:lnTo>
                    <a:pt x="696" y="145"/>
                  </a:lnTo>
                  <a:lnTo>
                    <a:pt x="682" y="140"/>
                  </a:lnTo>
                  <a:lnTo>
                    <a:pt x="660" y="140"/>
                  </a:lnTo>
                  <a:lnTo>
                    <a:pt x="649" y="145"/>
                  </a:lnTo>
                  <a:lnTo>
                    <a:pt x="641" y="160"/>
                  </a:lnTo>
                  <a:lnTo>
                    <a:pt x="632" y="164"/>
                  </a:lnTo>
                  <a:lnTo>
                    <a:pt x="594" y="153"/>
                  </a:lnTo>
                  <a:lnTo>
                    <a:pt x="574" y="138"/>
                  </a:lnTo>
                  <a:lnTo>
                    <a:pt x="521" y="81"/>
                  </a:lnTo>
                  <a:lnTo>
                    <a:pt x="510" y="76"/>
                  </a:lnTo>
                  <a:lnTo>
                    <a:pt x="486" y="70"/>
                  </a:lnTo>
                  <a:lnTo>
                    <a:pt x="449" y="50"/>
                  </a:lnTo>
                  <a:lnTo>
                    <a:pt x="438" y="44"/>
                  </a:lnTo>
                  <a:lnTo>
                    <a:pt x="411" y="6"/>
                  </a:lnTo>
                  <a:lnTo>
                    <a:pt x="394" y="0"/>
                  </a:lnTo>
                  <a:lnTo>
                    <a:pt x="389" y="2"/>
                  </a:lnTo>
                  <a:lnTo>
                    <a:pt x="379" y="10"/>
                  </a:lnTo>
                  <a:lnTo>
                    <a:pt x="370" y="33"/>
                  </a:lnTo>
                  <a:lnTo>
                    <a:pt x="356" y="33"/>
                  </a:lnTo>
                  <a:lnTo>
                    <a:pt x="348" y="22"/>
                  </a:lnTo>
                  <a:lnTo>
                    <a:pt x="334" y="43"/>
                  </a:lnTo>
                  <a:lnTo>
                    <a:pt x="312" y="70"/>
                  </a:lnTo>
                  <a:lnTo>
                    <a:pt x="317" y="129"/>
                  </a:lnTo>
                  <a:lnTo>
                    <a:pt x="312" y="149"/>
                  </a:lnTo>
                  <a:lnTo>
                    <a:pt x="295" y="154"/>
                  </a:lnTo>
                  <a:lnTo>
                    <a:pt x="266" y="160"/>
                  </a:lnTo>
                  <a:lnTo>
                    <a:pt x="249" y="160"/>
                  </a:lnTo>
                  <a:lnTo>
                    <a:pt x="240" y="162"/>
                  </a:lnTo>
                  <a:lnTo>
                    <a:pt x="233" y="169"/>
                  </a:lnTo>
                  <a:lnTo>
                    <a:pt x="235" y="184"/>
                  </a:lnTo>
                  <a:lnTo>
                    <a:pt x="244" y="226"/>
                  </a:lnTo>
                  <a:lnTo>
                    <a:pt x="244" y="244"/>
                  </a:lnTo>
                  <a:lnTo>
                    <a:pt x="235" y="257"/>
                  </a:lnTo>
                  <a:lnTo>
                    <a:pt x="213" y="275"/>
                  </a:lnTo>
                  <a:lnTo>
                    <a:pt x="205" y="290"/>
                  </a:lnTo>
                  <a:lnTo>
                    <a:pt x="198" y="394"/>
                  </a:lnTo>
                  <a:lnTo>
                    <a:pt x="171" y="411"/>
                  </a:lnTo>
                  <a:lnTo>
                    <a:pt x="125" y="424"/>
                  </a:lnTo>
                  <a:lnTo>
                    <a:pt x="105" y="424"/>
                  </a:lnTo>
                  <a:lnTo>
                    <a:pt x="95" y="416"/>
                  </a:lnTo>
                  <a:lnTo>
                    <a:pt x="72" y="422"/>
                  </a:lnTo>
                  <a:lnTo>
                    <a:pt x="19" y="416"/>
                  </a:lnTo>
                  <a:lnTo>
                    <a:pt x="19" y="435"/>
                  </a:lnTo>
                  <a:lnTo>
                    <a:pt x="19" y="458"/>
                  </a:lnTo>
                  <a:lnTo>
                    <a:pt x="15" y="495"/>
                  </a:lnTo>
                  <a:lnTo>
                    <a:pt x="6" y="510"/>
                  </a:lnTo>
                  <a:lnTo>
                    <a:pt x="2" y="534"/>
                  </a:lnTo>
                  <a:lnTo>
                    <a:pt x="0" y="565"/>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29" name="Google Shape;531;p32">
              <a:extLst>
                <a:ext uri="{FF2B5EF4-FFF2-40B4-BE49-F238E27FC236}">
                  <a16:creationId xmlns:a16="http://schemas.microsoft.com/office/drawing/2014/main" id="{FEF66C77-CB44-C11C-3E61-C99ACAD4C2A9}"/>
                </a:ext>
              </a:extLst>
            </p:cNvPr>
            <p:cNvSpPr/>
            <p:nvPr/>
          </p:nvSpPr>
          <p:spPr>
            <a:xfrm>
              <a:off x="7416544" y="2956753"/>
              <a:ext cx="1002990" cy="1080252"/>
            </a:xfrm>
            <a:custGeom>
              <a:avLst/>
              <a:gdLst/>
              <a:ahLst/>
              <a:cxnLst/>
              <a:rect l="l" t="t" r="r" b="b"/>
              <a:pathLst>
                <a:path w="1554" h="1763" extrusionOk="0">
                  <a:moveTo>
                    <a:pt x="0" y="565"/>
                  </a:moveTo>
                  <a:lnTo>
                    <a:pt x="4" y="598"/>
                  </a:lnTo>
                  <a:lnTo>
                    <a:pt x="6" y="631"/>
                  </a:lnTo>
                  <a:lnTo>
                    <a:pt x="20" y="669"/>
                  </a:lnTo>
                  <a:lnTo>
                    <a:pt x="33" y="708"/>
                  </a:lnTo>
                  <a:lnTo>
                    <a:pt x="50" y="724"/>
                  </a:lnTo>
                  <a:lnTo>
                    <a:pt x="57" y="728"/>
                  </a:lnTo>
                  <a:lnTo>
                    <a:pt x="63" y="728"/>
                  </a:lnTo>
                  <a:lnTo>
                    <a:pt x="75" y="731"/>
                  </a:lnTo>
                  <a:lnTo>
                    <a:pt x="90" y="757"/>
                  </a:lnTo>
                  <a:lnTo>
                    <a:pt x="105" y="774"/>
                  </a:lnTo>
                  <a:lnTo>
                    <a:pt x="112" y="795"/>
                  </a:lnTo>
                  <a:lnTo>
                    <a:pt x="130" y="823"/>
                  </a:lnTo>
                  <a:lnTo>
                    <a:pt x="143" y="852"/>
                  </a:lnTo>
                  <a:lnTo>
                    <a:pt x="149" y="867"/>
                  </a:lnTo>
                  <a:lnTo>
                    <a:pt x="156" y="887"/>
                  </a:lnTo>
                  <a:lnTo>
                    <a:pt x="171" y="922"/>
                  </a:lnTo>
                  <a:lnTo>
                    <a:pt x="189" y="935"/>
                  </a:lnTo>
                  <a:lnTo>
                    <a:pt x="209" y="931"/>
                  </a:lnTo>
                  <a:lnTo>
                    <a:pt x="222" y="922"/>
                  </a:lnTo>
                  <a:lnTo>
                    <a:pt x="237" y="922"/>
                  </a:lnTo>
                  <a:lnTo>
                    <a:pt x="248" y="918"/>
                  </a:lnTo>
                  <a:lnTo>
                    <a:pt x="264" y="915"/>
                  </a:lnTo>
                  <a:lnTo>
                    <a:pt x="279" y="909"/>
                  </a:lnTo>
                  <a:lnTo>
                    <a:pt x="295" y="922"/>
                  </a:lnTo>
                  <a:lnTo>
                    <a:pt x="303" y="927"/>
                  </a:lnTo>
                  <a:lnTo>
                    <a:pt x="321" y="964"/>
                  </a:lnTo>
                  <a:lnTo>
                    <a:pt x="330" y="970"/>
                  </a:lnTo>
                  <a:lnTo>
                    <a:pt x="363" y="1034"/>
                  </a:lnTo>
                  <a:lnTo>
                    <a:pt x="359" y="1057"/>
                  </a:lnTo>
                  <a:lnTo>
                    <a:pt x="370" y="1078"/>
                  </a:lnTo>
                  <a:lnTo>
                    <a:pt x="363" y="1103"/>
                  </a:lnTo>
                  <a:lnTo>
                    <a:pt x="376" y="1153"/>
                  </a:lnTo>
                  <a:lnTo>
                    <a:pt x="383" y="1175"/>
                  </a:lnTo>
                  <a:lnTo>
                    <a:pt x="403" y="1204"/>
                  </a:lnTo>
                  <a:lnTo>
                    <a:pt x="411" y="1252"/>
                  </a:lnTo>
                  <a:lnTo>
                    <a:pt x="416" y="1263"/>
                  </a:lnTo>
                  <a:lnTo>
                    <a:pt x="427" y="1275"/>
                  </a:lnTo>
                  <a:lnTo>
                    <a:pt x="433" y="1290"/>
                  </a:lnTo>
                  <a:lnTo>
                    <a:pt x="436" y="1296"/>
                  </a:lnTo>
                  <a:lnTo>
                    <a:pt x="451" y="1327"/>
                  </a:lnTo>
                  <a:lnTo>
                    <a:pt x="456" y="1345"/>
                  </a:lnTo>
                  <a:lnTo>
                    <a:pt x="471" y="1362"/>
                  </a:lnTo>
                  <a:lnTo>
                    <a:pt x="466" y="1369"/>
                  </a:lnTo>
                  <a:lnTo>
                    <a:pt x="473" y="1374"/>
                  </a:lnTo>
                  <a:lnTo>
                    <a:pt x="489" y="1374"/>
                  </a:lnTo>
                  <a:lnTo>
                    <a:pt x="519" y="1376"/>
                  </a:lnTo>
                  <a:lnTo>
                    <a:pt x="533" y="1398"/>
                  </a:lnTo>
                  <a:lnTo>
                    <a:pt x="533" y="1422"/>
                  </a:lnTo>
                  <a:lnTo>
                    <a:pt x="526" y="1459"/>
                  </a:lnTo>
                  <a:lnTo>
                    <a:pt x="533" y="1466"/>
                  </a:lnTo>
                  <a:lnTo>
                    <a:pt x="645" y="1484"/>
                  </a:lnTo>
                  <a:lnTo>
                    <a:pt x="641" y="1501"/>
                  </a:lnTo>
                  <a:lnTo>
                    <a:pt x="645" y="1504"/>
                  </a:lnTo>
                  <a:lnTo>
                    <a:pt x="671" y="1563"/>
                  </a:lnTo>
                  <a:lnTo>
                    <a:pt x="652" y="1583"/>
                  </a:lnTo>
                  <a:lnTo>
                    <a:pt x="645" y="1592"/>
                  </a:lnTo>
                  <a:lnTo>
                    <a:pt x="645" y="1607"/>
                  </a:lnTo>
                  <a:lnTo>
                    <a:pt x="652" y="1612"/>
                  </a:lnTo>
                  <a:lnTo>
                    <a:pt x="678" y="1614"/>
                  </a:lnTo>
                  <a:lnTo>
                    <a:pt x="689" y="1612"/>
                  </a:lnTo>
                  <a:lnTo>
                    <a:pt x="698" y="1603"/>
                  </a:lnTo>
                  <a:lnTo>
                    <a:pt x="724" y="1585"/>
                  </a:lnTo>
                  <a:lnTo>
                    <a:pt x="751" y="1583"/>
                  </a:lnTo>
                  <a:lnTo>
                    <a:pt x="772" y="1585"/>
                  </a:lnTo>
                  <a:lnTo>
                    <a:pt x="788" y="1603"/>
                  </a:lnTo>
                  <a:lnTo>
                    <a:pt x="795" y="1645"/>
                  </a:lnTo>
                  <a:lnTo>
                    <a:pt x="808" y="1662"/>
                  </a:lnTo>
                  <a:lnTo>
                    <a:pt x="819" y="1667"/>
                  </a:lnTo>
                  <a:lnTo>
                    <a:pt x="845" y="1677"/>
                  </a:lnTo>
                  <a:lnTo>
                    <a:pt x="870" y="1675"/>
                  </a:lnTo>
                  <a:lnTo>
                    <a:pt x="874" y="1675"/>
                  </a:lnTo>
                  <a:lnTo>
                    <a:pt x="880" y="1675"/>
                  </a:lnTo>
                  <a:lnTo>
                    <a:pt x="891" y="1671"/>
                  </a:lnTo>
                  <a:lnTo>
                    <a:pt x="905" y="1763"/>
                  </a:lnTo>
                  <a:lnTo>
                    <a:pt x="940" y="1691"/>
                  </a:lnTo>
                  <a:lnTo>
                    <a:pt x="935" y="1645"/>
                  </a:lnTo>
                  <a:lnTo>
                    <a:pt x="933" y="1609"/>
                  </a:lnTo>
                  <a:lnTo>
                    <a:pt x="944" y="1415"/>
                  </a:lnTo>
                  <a:lnTo>
                    <a:pt x="964" y="1398"/>
                  </a:lnTo>
                  <a:lnTo>
                    <a:pt x="966" y="1384"/>
                  </a:lnTo>
                  <a:lnTo>
                    <a:pt x="966" y="1336"/>
                  </a:lnTo>
                  <a:lnTo>
                    <a:pt x="980" y="1286"/>
                  </a:lnTo>
                  <a:lnTo>
                    <a:pt x="986" y="1279"/>
                  </a:lnTo>
                  <a:lnTo>
                    <a:pt x="1019" y="1263"/>
                  </a:lnTo>
                  <a:lnTo>
                    <a:pt x="1019" y="1242"/>
                  </a:lnTo>
                  <a:lnTo>
                    <a:pt x="1026" y="1235"/>
                  </a:lnTo>
                  <a:lnTo>
                    <a:pt x="1067" y="1233"/>
                  </a:lnTo>
                  <a:lnTo>
                    <a:pt x="1072" y="1224"/>
                  </a:lnTo>
                  <a:lnTo>
                    <a:pt x="1057" y="1204"/>
                  </a:lnTo>
                  <a:lnTo>
                    <a:pt x="1065" y="1177"/>
                  </a:lnTo>
                  <a:lnTo>
                    <a:pt x="1057" y="1144"/>
                  </a:lnTo>
                  <a:lnTo>
                    <a:pt x="1076" y="1090"/>
                  </a:lnTo>
                  <a:lnTo>
                    <a:pt x="1081" y="1081"/>
                  </a:lnTo>
                  <a:lnTo>
                    <a:pt x="1121" y="1061"/>
                  </a:lnTo>
                  <a:lnTo>
                    <a:pt x="1129" y="1061"/>
                  </a:lnTo>
                  <a:lnTo>
                    <a:pt x="1149" y="1028"/>
                  </a:lnTo>
                  <a:lnTo>
                    <a:pt x="1158" y="1019"/>
                  </a:lnTo>
                  <a:lnTo>
                    <a:pt x="1197" y="986"/>
                  </a:lnTo>
                  <a:lnTo>
                    <a:pt x="1206" y="979"/>
                  </a:lnTo>
                  <a:lnTo>
                    <a:pt x="1206" y="953"/>
                  </a:lnTo>
                  <a:lnTo>
                    <a:pt x="1217" y="942"/>
                  </a:lnTo>
                  <a:lnTo>
                    <a:pt x="1250" y="935"/>
                  </a:lnTo>
                  <a:lnTo>
                    <a:pt x="1288" y="942"/>
                  </a:lnTo>
                  <a:lnTo>
                    <a:pt x="1319" y="946"/>
                  </a:lnTo>
                  <a:lnTo>
                    <a:pt x="1354" y="957"/>
                  </a:lnTo>
                  <a:lnTo>
                    <a:pt x="1409" y="957"/>
                  </a:lnTo>
                  <a:lnTo>
                    <a:pt x="1429" y="970"/>
                  </a:lnTo>
                  <a:lnTo>
                    <a:pt x="1448" y="960"/>
                  </a:lnTo>
                  <a:lnTo>
                    <a:pt x="1471" y="955"/>
                  </a:lnTo>
                  <a:lnTo>
                    <a:pt x="1495" y="955"/>
                  </a:lnTo>
                  <a:lnTo>
                    <a:pt x="1519" y="949"/>
                  </a:lnTo>
                  <a:lnTo>
                    <a:pt x="1539" y="953"/>
                  </a:lnTo>
                  <a:lnTo>
                    <a:pt x="1550" y="946"/>
                  </a:lnTo>
                  <a:lnTo>
                    <a:pt x="1554" y="893"/>
                  </a:lnTo>
                  <a:lnTo>
                    <a:pt x="1547" y="823"/>
                  </a:lnTo>
                  <a:lnTo>
                    <a:pt x="1525" y="774"/>
                  </a:lnTo>
                  <a:lnTo>
                    <a:pt x="1504" y="752"/>
                  </a:lnTo>
                  <a:lnTo>
                    <a:pt x="1486" y="708"/>
                  </a:lnTo>
                  <a:lnTo>
                    <a:pt x="1471" y="684"/>
                  </a:lnTo>
                  <a:lnTo>
                    <a:pt x="1455" y="717"/>
                  </a:lnTo>
                  <a:lnTo>
                    <a:pt x="1455" y="728"/>
                  </a:lnTo>
                  <a:lnTo>
                    <a:pt x="1448" y="757"/>
                  </a:lnTo>
                  <a:lnTo>
                    <a:pt x="1429" y="790"/>
                  </a:lnTo>
                  <a:lnTo>
                    <a:pt x="1413" y="816"/>
                  </a:lnTo>
                  <a:lnTo>
                    <a:pt x="1404" y="799"/>
                  </a:lnTo>
                  <a:lnTo>
                    <a:pt x="1391" y="797"/>
                  </a:lnTo>
                  <a:lnTo>
                    <a:pt x="1367" y="785"/>
                  </a:lnTo>
                  <a:lnTo>
                    <a:pt x="1343" y="790"/>
                  </a:lnTo>
                  <a:lnTo>
                    <a:pt x="1301" y="792"/>
                  </a:lnTo>
                  <a:lnTo>
                    <a:pt x="1294" y="795"/>
                  </a:lnTo>
                  <a:lnTo>
                    <a:pt x="1290" y="785"/>
                  </a:lnTo>
                  <a:lnTo>
                    <a:pt x="1266" y="763"/>
                  </a:lnTo>
                  <a:lnTo>
                    <a:pt x="1250" y="720"/>
                  </a:lnTo>
                  <a:lnTo>
                    <a:pt x="1241" y="709"/>
                  </a:lnTo>
                  <a:lnTo>
                    <a:pt x="1235" y="687"/>
                  </a:lnTo>
                  <a:lnTo>
                    <a:pt x="1219" y="676"/>
                  </a:lnTo>
                  <a:lnTo>
                    <a:pt x="1202" y="653"/>
                  </a:lnTo>
                  <a:lnTo>
                    <a:pt x="1191" y="643"/>
                  </a:lnTo>
                  <a:lnTo>
                    <a:pt x="1187" y="631"/>
                  </a:lnTo>
                  <a:lnTo>
                    <a:pt x="1187" y="616"/>
                  </a:lnTo>
                  <a:lnTo>
                    <a:pt x="1191" y="605"/>
                  </a:lnTo>
                  <a:lnTo>
                    <a:pt x="1202" y="592"/>
                  </a:lnTo>
                  <a:lnTo>
                    <a:pt x="1224" y="592"/>
                  </a:lnTo>
                  <a:lnTo>
                    <a:pt x="1231" y="590"/>
                  </a:lnTo>
                  <a:lnTo>
                    <a:pt x="1231" y="576"/>
                  </a:lnTo>
                  <a:lnTo>
                    <a:pt x="1209" y="541"/>
                  </a:lnTo>
                  <a:lnTo>
                    <a:pt x="1204" y="537"/>
                  </a:lnTo>
                  <a:lnTo>
                    <a:pt x="1198" y="528"/>
                  </a:lnTo>
                  <a:lnTo>
                    <a:pt x="1198" y="519"/>
                  </a:lnTo>
                  <a:lnTo>
                    <a:pt x="1228" y="458"/>
                  </a:lnTo>
                  <a:lnTo>
                    <a:pt x="1239" y="442"/>
                  </a:lnTo>
                  <a:lnTo>
                    <a:pt x="1250" y="418"/>
                  </a:lnTo>
                  <a:lnTo>
                    <a:pt x="1244" y="394"/>
                  </a:lnTo>
                  <a:lnTo>
                    <a:pt x="1244" y="369"/>
                  </a:lnTo>
                  <a:lnTo>
                    <a:pt x="1241" y="312"/>
                  </a:lnTo>
                  <a:lnTo>
                    <a:pt x="1266" y="255"/>
                  </a:lnTo>
                  <a:lnTo>
                    <a:pt x="1266" y="226"/>
                  </a:lnTo>
                  <a:lnTo>
                    <a:pt x="1217" y="149"/>
                  </a:lnTo>
                  <a:lnTo>
                    <a:pt x="1198" y="120"/>
                  </a:lnTo>
                  <a:lnTo>
                    <a:pt x="1173" y="94"/>
                  </a:lnTo>
                  <a:lnTo>
                    <a:pt x="1076" y="76"/>
                  </a:lnTo>
                  <a:lnTo>
                    <a:pt x="1057" y="68"/>
                  </a:lnTo>
                  <a:lnTo>
                    <a:pt x="990" y="70"/>
                  </a:lnTo>
                  <a:lnTo>
                    <a:pt x="951" y="101"/>
                  </a:lnTo>
                  <a:lnTo>
                    <a:pt x="927" y="140"/>
                  </a:lnTo>
                  <a:lnTo>
                    <a:pt x="883" y="202"/>
                  </a:lnTo>
                  <a:lnTo>
                    <a:pt x="850" y="196"/>
                  </a:lnTo>
                  <a:lnTo>
                    <a:pt x="832" y="169"/>
                  </a:lnTo>
                  <a:lnTo>
                    <a:pt x="827" y="164"/>
                  </a:lnTo>
                  <a:lnTo>
                    <a:pt x="772" y="145"/>
                  </a:lnTo>
                  <a:lnTo>
                    <a:pt x="759" y="145"/>
                  </a:lnTo>
                  <a:lnTo>
                    <a:pt x="718" y="164"/>
                  </a:lnTo>
                  <a:lnTo>
                    <a:pt x="696" y="145"/>
                  </a:lnTo>
                  <a:lnTo>
                    <a:pt x="682" y="140"/>
                  </a:lnTo>
                  <a:lnTo>
                    <a:pt x="660" y="140"/>
                  </a:lnTo>
                  <a:lnTo>
                    <a:pt x="649" y="145"/>
                  </a:lnTo>
                  <a:lnTo>
                    <a:pt x="641" y="160"/>
                  </a:lnTo>
                  <a:lnTo>
                    <a:pt x="632" y="164"/>
                  </a:lnTo>
                  <a:lnTo>
                    <a:pt x="594" y="153"/>
                  </a:lnTo>
                  <a:lnTo>
                    <a:pt x="574" y="138"/>
                  </a:lnTo>
                  <a:lnTo>
                    <a:pt x="521" y="81"/>
                  </a:lnTo>
                  <a:lnTo>
                    <a:pt x="510" y="76"/>
                  </a:lnTo>
                  <a:lnTo>
                    <a:pt x="486" y="70"/>
                  </a:lnTo>
                  <a:lnTo>
                    <a:pt x="449" y="50"/>
                  </a:lnTo>
                  <a:lnTo>
                    <a:pt x="438" y="44"/>
                  </a:lnTo>
                  <a:lnTo>
                    <a:pt x="411" y="6"/>
                  </a:lnTo>
                  <a:lnTo>
                    <a:pt x="394" y="0"/>
                  </a:lnTo>
                  <a:lnTo>
                    <a:pt x="389" y="2"/>
                  </a:lnTo>
                  <a:lnTo>
                    <a:pt x="379" y="10"/>
                  </a:lnTo>
                  <a:lnTo>
                    <a:pt x="370" y="33"/>
                  </a:lnTo>
                  <a:lnTo>
                    <a:pt x="356" y="33"/>
                  </a:lnTo>
                  <a:lnTo>
                    <a:pt x="348" y="22"/>
                  </a:lnTo>
                  <a:lnTo>
                    <a:pt x="334" y="43"/>
                  </a:lnTo>
                  <a:lnTo>
                    <a:pt x="312" y="70"/>
                  </a:lnTo>
                  <a:lnTo>
                    <a:pt x="317" y="129"/>
                  </a:lnTo>
                  <a:lnTo>
                    <a:pt x="312" y="149"/>
                  </a:lnTo>
                  <a:lnTo>
                    <a:pt x="295" y="154"/>
                  </a:lnTo>
                  <a:lnTo>
                    <a:pt x="266" y="160"/>
                  </a:lnTo>
                  <a:lnTo>
                    <a:pt x="249" y="160"/>
                  </a:lnTo>
                  <a:lnTo>
                    <a:pt x="240" y="162"/>
                  </a:lnTo>
                  <a:lnTo>
                    <a:pt x="233" y="169"/>
                  </a:lnTo>
                  <a:lnTo>
                    <a:pt x="235" y="184"/>
                  </a:lnTo>
                  <a:lnTo>
                    <a:pt x="244" y="226"/>
                  </a:lnTo>
                  <a:lnTo>
                    <a:pt x="244" y="244"/>
                  </a:lnTo>
                  <a:lnTo>
                    <a:pt x="235" y="257"/>
                  </a:lnTo>
                  <a:lnTo>
                    <a:pt x="213" y="275"/>
                  </a:lnTo>
                  <a:lnTo>
                    <a:pt x="205" y="290"/>
                  </a:lnTo>
                  <a:lnTo>
                    <a:pt x="198" y="394"/>
                  </a:lnTo>
                  <a:lnTo>
                    <a:pt x="171" y="411"/>
                  </a:lnTo>
                  <a:lnTo>
                    <a:pt x="125" y="424"/>
                  </a:lnTo>
                  <a:lnTo>
                    <a:pt x="105" y="424"/>
                  </a:lnTo>
                  <a:lnTo>
                    <a:pt x="95" y="416"/>
                  </a:lnTo>
                  <a:lnTo>
                    <a:pt x="72" y="422"/>
                  </a:lnTo>
                  <a:lnTo>
                    <a:pt x="19" y="416"/>
                  </a:lnTo>
                  <a:lnTo>
                    <a:pt x="19" y="435"/>
                  </a:lnTo>
                  <a:lnTo>
                    <a:pt x="19" y="458"/>
                  </a:lnTo>
                  <a:lnTo>
                    <a:pt x="15" y="495"/>
                  </a:lnTo>
                  <a:lnTo>
                    <a:pt x="6" y="510"/>
                  </a:lnTo>
                  <a:lnTo>
                    <a:pt x="2" y="534"/>
                  </a:lnTo>
                  <a:lnTo>
                    <a:pt x="0" y="565"/>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0" name="Google Shape;532;p32">
              <a:extLst>
                <a:ext uri="{FF2B5EF4-FFF2-40B4-BE49-F238E27FC236}">
                  <a16:creationId xmlns:a16="http://schemas.microsoft.com/office/drawing/2014/main" id="{E8A5E63C-2F87-C1D7-735C-C725089590F7}"/>
                </a:ext>
              </a:extLst>
            </p:cNvPr>
            <p:cNvSpPr/>
            <p:nvPr/>
          </p:nvSpPr>
          <p:spPr>
            <a:xfrm>
              <a:off x="7678674" y="3916978"/>
              <a:ext cx="979534" cy="869169"/>
            </a:xfrm>
            <a:custGeom>
              <a:avLst/>
              <a:gdLst/>
              <a:ahLst/>
              <a:cxnLst/>
              <a:rect l="l" t="t" r="r" b="b"/>
              <a:pathLst>
                <a:path w="1517" h="1419" extrusionOk="0">
                  <a:moveTo>
                    <a:pt x="0" y="851"/>
                  </a:moveTo>
                  <a:lnTo>
                    <a:pt x="5" y="877"/>
                  </a:lnTo>
                  <a:lnTo>
                    <a:pt x="16" y="890"/>
                  </a:lnTo>
                  <a:lnTo>
                    <a:pt x="33" y="908"/>
                  </a:lnTo>
                  <a:lnTo>
                    <a:pt x="35" y="917"/>
                  </a:lnTo>
                  <a:lnTo>
                    <a:pt x="37" y="916"/>
                  </a:lnTo>
                  <a:lnTo>
                    <a:pt x="40" y="921"/>
                  </a:lnTo>
                  <a:lnTo>
                    <a:pt x="42" y="972"/>
                  </a:lnTo>
                  <a:lnTo>
                    <a:pt x="57" y="1007"/>
                  </a:lnTo>
                  <a:lnTo>
                    <a:pt x="75" y="1044"/>
                  </a:lnTo>
                  <a:lnTo>
                    <a:pt x="101" y="1075"/>
                  </a:lnTo>
                  <a:lnTo>
                    <a:pt x="110" y="1091"/>
                  </a:lnTo>
                  <a:lnTo>
                    <a:pt x="117" y="1101"/>
                  </a:lnTo>
                  <a:lnTo>
                    <a:pt x="121" y="1104"/>
                  </a:lnTo>
                  <a:lnTo>
                    <a:pt x="134" y="1128"/>
                  </a:lnTo>
                  <a:lnTo>
                    <a:pt x="136" y="1135"/>
                  </a:lnTo>
                  <a:lnTo>
                    <a:pt x="139" y="1135"/>
                  </a:lnTo>
                  <a:lnTo>
                    <a:pt x="156" y="1154"/>
                  </a:lnTo>
                  <a:lnTo>
                    <a:pt x="156" y="1159"/>
                  </a:lnTo>
                  <a:lnTo>
                    <a:pt x="159" y="1156"/>
                  </a:lnTo>
                  <a:lnTo>
                    <a:pt x="167" y="1159"/>
                  </a:lnTo>
                  <a:lnTo>
                    <a:pt x="172" y="1165"/>
                  </a:lnTo>
                  <a:lnTo>
                    <a:pt x="174" y="1168"/>
                  </a:lnTo>
                  <a:lnTo>
                    <a:pt x="178" y="1170"/>
                  </a:lnTo>
                  <a:lnTo>
                    <a:pt x="174" y="1172"/>
                  </a:lnTo>
                  <a:lnTo>
                    <a:pt x="180" y="1178"/>
                  </a:lnTo>
                  <a:lnTo>
                    <a:pt x="180" y="1172"/>
                  </a:lnTo>
                  <a:lnTo>
                    <a:pt x="185" y="1172"/>
                  </a:lnTo>
                  <a:lnTo>
                    <a:pt x="187" y="1176"/>
                  </a:lnTo>
                  <a:lnTo>
                    <a:pt x="194" y="1185"/>
                  </a:lnTo>
                  <a:lnTo>
                    <a:pt x="196" y="1194"/>
                  </a:lnTo>
                  <a:lnTo>
                    <a:pt x="194" y="1203"/>
                  </a:lnTo>
                  <a:lnTo>
                    <a:pt x="196" y="1209"/>
                  </a:lnTo>
                  <a:lnTo>
                    <a:pt x="200" y="1209"/>
                  </a:lnTo>
                  <a:lnTo>
                    <a:pt x="201" y="1209"/>
                  </a:lnTo>
                  <a:lnTo>
                    <a:pt x="201" y="1211"/>
                  </a:lnTo>
                  <a:lnTo>
                    <a:pt x="201" y="1216"/>
                  </a:lnTo>
                  <a:lnTo>
                    <a:pt x="196" y="1220"/>
                  </a:lnTo>
                  <a:lnTo>
                    <a:pt x="201" y="1223"/>
                  </a:lnTo>
                  <a:lnTo>
                    <a:pt x="203" y="1225"/>
                  </a:lnTo>
                  <a:lnTo>
                    <a:pt x="207" y="1225"/>
                  </a:lnTo>
                  <a:lnTo>
                    <a:pt x="212" y="1231"/>
                  </a:lnTo>
                  <a:lnTo>
                    <a:pt x="218" y="1234"/>
                  </a:lnTo>
                  <a:lnTo>
                    <a:pt x="216" y="1240"/>
                  </a:lnTo>
                  <a:lnTo>
                    <a:pt x="220" y="1242"/>
                  </a:lnTo>
                  <a:lnTo>
                    <a:pt x="220" y="1247"/>
                  </a:lnTo>
                  <a:lnTo>
                    <a:pt x="216" y="1251"/>
                  </a:lnTo>
                  <a:lnTo>
                    <a:pt x="236" y="1271"/>
                  </a:lnTo>
                  <a:lnTo>
                    <a:pt x="236" y="1273"/>
                  </a:lnTo>
                  <a:lnTo>
                    <a:pt x="247" y="1282"/>
                  </a:lnTo>
                  <a:lnTo>
                    <a:pt x="249" y="1282"/>
                  </a:lnTo>
                  <a:lnTo>
                    <a:pt x="255" y="1287"/>
                  </a:lnTo>
                  <a:lnTo>
                    <a:pt x="256" y="1287"/>
                  </a:lnTo>
                  <a:lnTo>
                    <a:pt x="262" y="1289"/>
                  </a:lnTo>
                  <a:lnTo>
                    <a:pt x="266" y="1295"/>
                  </a:lnTo>
                  <a:lnTo>
                    <a:pt x="266" y="1291"/>
                  </a:lnTo>
                  <a:lnTo>
                    <a:pt x="269" y="1289"/>
                  </a:lnTo>
                  <a:lnTo>
                    <a:pt x="278" y="1291"/>
                  </a:lnTo>
                  <a:lnTo>
                    <a:pt x="280" y="1289"/>
                  </a:lnTo>
                  <a:lnTo>
                    <a:pt x="278" y="1287"/>
                  </a:lnTo>
                  <a:lnTo>
                    <a:pt x="284" y="1284"/>
                  </a:lnTo>
                  <a:lnTo>
                    <a:pt x="291" y="1287"/>
                  </a:lnTo>
                  <a:lnTo>
                    <a:pt x="293" y="1289"/>
                  </a:lnTo>
                  <a:lnTo>
                    <a:pt x="293" y="1291"/>
                  </a:lnTo>
                  <a:lnTo>
                    <a:pt x="288" y="1302"/>
                  </a:lnTo>
                  <a:lnTo>
                    <a:pt x="288" y="1304"/>
                  </a:lnTo>
                  <a:lnTo>
                    <a:pt x="288" y="1311"/>
                  </a:lnTo>
                  <a:lnTo>
                    <a:pt x="293" y="1315"/>
                  </a:lnTo>
                  <a:lnTo>
                    <a:pt x="295" y="1311"/>
                  </a:lnTo>
                  <a:lnTo>
                    <a:pt x="300" y="1311"/>
                  </a:lnTo>
                  <a:lnTo>
                    <a:pt x="304" y="1311"/>
                  </a:lnTo>
                  <a:lnTo>
                    <a:pt x="306" y="1315"/>
                  </a:lnTo>
                  <a:lnTo>
                    <a:pt x="310" y="1311"/>
                  </a:lnTo>
                  <a:lnTo>
                    <a:pt x="311" y="1311"/>
                  </a:lnTo>
                  <a:lnTo>
                    <a:pt x="317" y="1309"/>
                  </a:lnTo>
                  <a:lnTo>
                    <a:pt x="319" y="1311"/>
                  </a:lnTo>
                  <a:lnTo>
                    <a:pt x="317" y="1315"/>
                  </a:lnTo>
                  <a:lnTo>
                    <a:pt x="317" y="1319"/>
                  </a:lnTo>
                  <a:lnTo>
                    <a:pt x="321" y="1319"/>
                  </a:lnTo>
                  <a:lnTo>
                    <a:pt x="326" y="1319"/>
                  </a:lnTo>
                  <a:lnTo>
                    <a:pt x="328" y="1315"/>
                  </a:lnTo>
                  <a:lnTo>
                    <a:pt x="335" y="1322"/>
                  </a:lnTo>
                  <a:lnTo>
                    <a:pt x="328" y="1330"/>
                  </a:lnTo>
                  <a:lnTo>
                    <a:pt x="332" y="1333"/>
                  </a:lnTo>
                  <a:lnTo>
                    <a:pt x="333" y="1330"/>
                  </a:lnTo>
                  <a:lnTo>
                    <a:pt x="335" y="1330"/>
                  </a:lnTo>
                  <a:lnTo>
                    <a:pt x="343" y="1337"/>
                  </a:lnTo>
                  <a:lnTo>
                    <a:pt x="357" y="1342"/>
                  </a:lnTo>
                  <a:lnTo>
                    <a:pt x="363" y="1342"/>
                  </a:lnTo>
                  <a:lnTo>
                    <a:pt x="372" y="1344"/>
                  </a:lnTo>
                  <a:lnTo>
                    <a:pt x="409" y="1322"/>
                  </a:lnTo>
                  <a:lnTo>
                    <a:pt x="418" y="1304"/>
                  </a:lnTo>
                  <a:lnTo>
                    <a:pt x="423" y="1302"/>
                  </a:lnTo>
                  <a:lnTo>
                    <a:pt x="427" y="1302"/>
                  </a:lnTo>
                  <a:lnTo>
                    <a:pt x="434" y="1304"/>
                  </a:lnTo>
                  <a:lnTo>
                    <a:pt x="447" y="1309"/>
                  </a:lnTo>
                  <a:lnTo>
                    <a:pt x="452" y="1309"/>
                  </a:lnTo>
                  <a:lnTo>
                    <a:pt x="465" y="1311"/>
                  </a:lnTo>
                  <a:lnTo>
                    <a:pt x="471" y="1319"/>
                  </a:lnTo>
                  <a:lnTo>
                    <a:pt x="478" y="1319"/>
                  </a:lnTo>
                  <a:lnTo>
                    <a:pt x="480" y="1315"/>
                  </a:lnTo>
                  <a:lnTo>
                    <a:pt x="480" y="1309"/>
                  </a:lnTo>
                  <a:lnTo>
                    <a:pt x="485" y="1304"/>
                  </a:lnTo>
                  <a:lnTo>
                    <a:pt x="487" y="1289"/>
                  </a:lnTo>
                  <a:lnTo>
                    <a:pt x="500" y="1298"/>
                  </a:lnTo>
                  <a:lnTo>
                    <a:pt x="500" y="1302"/>
                  </a:lnTo>
                  <a:lnTo>
                    <a:pt x="504" y="1304"/>
                  </a:lnTo>
                  <a:lnTo>
                    <a:pt x="507" y="1302"/>
                  </a:lnTo>
                  <a:lnTo>
                    <a:pt x="515" y="1304"/>
                  </a:lnTo>
                  <a:lnTo>
                    <a:pt x="518" y="1302"/>
                  </a:lnTo>
                  <a:lnTo>
                    <a:pt x="529" y="1302"/>
                  </a:lnTo>
                  <a:lnTo>
                    <a:pt x="533" y="1297"/>
                  </a:lnTo>
                  <a:lnTo>
                    <a:pt x="539" y="1295"/>
                  </a:lnTo>
                  <a:lnTo>
                    <a:pt x="542" y="1295"/>
                  </a:lnTo>
                  <a:lnTo>
                    <a:pt x="550" y="1291"/>
                  </a:lnTo>
                  <a:lnTo>
                    <a:pt x="553" y="1289"/>
                  </a:lnTo>
                  <a:lnTo>
                    <a:pt x="568" y="1280"/>
                  </a:lnTo>
                  <a:lnTo>
                    <a:pt x="592" y="1258"/>
                  </a:lnTo>
                  <a:lnTo>
                    <a:pt x="599" y="1244"/>
                  </a:lnTo>
                  <a:lnTo>
                    <a:pt x="603" y="1240"/>
                  </a:lnTo>
                  <a:lnTo>
                    <a:pt x="612" y="1234"/>
                  </a:lnTo>
                  <a:lnTo>
                    <a:pt x="617" y="1234"/>
                  </a:lnTo>
                  <a:lnTo>
                    <a:pt x="645" y="1247"/>
                  </a:lnTo>
                  <a:lnTo>
                    <a:pt x="685" y="1249"/>
                  </a:lnTo>
                  <a:lnTo>
                    <a:pt x="693" y="1255"/>
                  </a:lnTo>
                  <a:lnTo>
                    <a:pt x="694" y="1251"/>
                  </a:lnTo>
                  <a:lnTo>
                    <a:pt x="709" y="1247"/>
                  </a:lnTo>
                  <a:lnTo>
                    <a:pt x="714" y="1242"/>
                  </a:lnTo>
                  <a:lnTo>
                    <a:pt x="718" y="1242"/>
                  </a:lnTo>
                  <a:lnTo>
                    <a:pt x="724" y="1240"/>
                  </a:lnTo>
                  <a:lnTo>
                    <a:pt x="729" y="1227"/>
                  </a:lnTo>
                  <a:lnTo>
                    <a:pt x="747" y="1218"/>
                  </a:lnTo>
                  <a:lnTo>
                    <a:pt x="751" y="1214"/>
                  </a:lnTo>
                  <a:lnTo>
                    <a:pt x="755" y="1211"/>
                  </a:lnTo>
                  <a:lnTo>
                    <a:pt x="758" y="1214"/>
                  </a:lnTo>
                  <a:lnTo>
                    <a:pt x="760" y="1218"/>
                  </a:lnTo>
                  <a:lnTo>
                    <a:pt x="760" y="1223"/>
                  </a:lnTo>
                  <a:lnTo>
                    <a:pt x="768" y="1234"/>
                  </a:lnTo>
                  <a:lnTo>
                    <a:pt x="769" y="1240"/>
                  </a:lnTo>
                  <a:lnTo>
                    <a:pt x="810" y="1282"/>
                  </a:lnTo>
                  <a:lnTo>
                    <a:pt x="806" y="1291"/>
                  </a:lnTo>
                  <a:lnTo>
                    <a:pt x="802" y="1306"/>
                  </a:lnTo>
                  <a:lnTo>
                    <a:pt x="801" y="1326"/>
                  </a:lnTo>
                  <a:lnTo>
                    <a:pt x="802" y="1333"/>
                  </a:lnTo>
                  <a:lnTo>
                    <a:pt x="802" y="1342"/>
                  </a:lnTo>
                  <a:lnTo>
                    <a:pt x="801" y="1353"/>
                  </a:lnTo>
                  <a:lnTo>
                    <a:pt x="799" y="1363"/>
                  </a:lnTo>
                  <a:lnTo>
                    <a:pt x="799" y="1375"/>
                  </a:lnTo>
                  <a:lnTo>
                    <a:pt x="810" y="1392"/>
                  </a:lnTo>
                  <a:lnTo>
                    <a:pt x="810" y="1405"/>
                  </a:lnTo>
                  <a:lnTo>
                    <a:pt x="837" y="1412"/>
                  </a:lnTo>
                  <a:lnTo>
                    <a:pt x="848" y="1412"/>
                  </a:lnTo>
                  <a:lnTo>
                    <a:pt x="868" y="1399"/>
                  </a:lnTo>
                  <a:lnTo>
                    <a:pt x="879" y="1383"/>
                  </a:lnTo>
                  <a:lnTo>
                    <a:pt x="883" y="1390"/>
                  </a:lnTo>
                  <a:lnTo>
                    <a:pt x="898" y="1416"/>
                  </a:lnTo>
                  <a:lnTo>
                    <a:pt x="914" y="1419"/>
                  </a:lnTo>
                  <a:lnTo>
                    <a:pt x="925" y="1407"/>
                  </a:lnTo>
                  <a:lnTo>
                    <a:pt x="931" y="1405"/>
                  </a:lnTo>
                  <a:lnTo>
                    <a:pt x="933" y="1397"/>
                  </a:lnTo>
                  <a:lnTo>
                    <a:pt x="938" y="1399"/>
                  </a:lnTo>
                  <a:lnTo>
                    <a:pt x="975" y="1383"/>
                  </a:lnTo>
                  <a:lnTo>
                    <a:pt x="982" y="1375"/>
                  </a:lnTo>
                  <a:lnTo>
                    <a:pt x="998" y="1366"/>
                  </a:lnTo>
                  <a:lnTo>
                    <a:pt x="1006" y="1353"/>
                  </a:lnTo>
                  <a:lnTo>
                    <a:pt x="1017" y="1342"/>
                  </a:lnTo>
                  <a:lnTo>
                    <a:pt x="1039" y="1322"/>
                  </a:lnTo>
                  <a:lnTo>
                    <a:pt x="1061" y="1311"/>
                  </a:lnTo>
                  <a:lnTo>
                    <a:pt x="1063" y="1309"/>
                  </a:lnTo>
                  <a:lnTo>
                    <a:pt x="1079" y="1306"/>
                  </a:lnTo>
                  <a:lnTo>
                    <a:pt x="1090" y="1311"/>
                  </a:lnTo>
                  <a:lnTo>
                    <a:pt x="1097" y="1311"/>
                  </a:lnTo>
                  <a:lnTo>
                    <a:pt x="1101" y="1319"/>
                  </a:lnTo>
                  <a:lnTo>
                    <a:pt x="1112" y="1309"/>
                  </a:lnTo>
                  <a:lnTo>
                    <a:pt x="1108" y="1298"/>
                  </a:lnTo>
                  <a:lnTo>
                    <a:pt x="1112" y="1291"/>
                  </a:lnTo>
                  <a:lnTo>
                    <a:pt x="1121" y="1282"/>
                  </a:lnTo>
                  <a:lnTo>
                    <a:pt x="1127" y="1280"/>
                  </a:lnTo>
                  <a:lnTo>
                    <a:pt x="1129" y="1269"/>
                  </a:lnTo>
                  <a:lnTo>
                    <a:pt x="1134" y="1264"/>
                  </a:lnTo>
                  <a:lnTo>
                    <a:pt x="1136" y="1258"/>
                  </a:lnTo>
                  <a:lnTo>
                    <a:pt x="1140" y="1258"/>
                  </a:lnTo>
                  <a:lnTo>
                    <a:pt x="1143" y="1247"/>
                  </a:lnTo>
                  <a:lnTo>
                    <a:pt x="1143" y="1233"/>
                  </a:lnTo>
                  <a:lnTo>
                    <a:pt x="1147" y="1227"/>
                  </a:lnTo>
                  <a:lnTo>
                    <a:pt x="1152" y="1223"/>
                  </a:lnTo>
                  <a:lnTo>
                    <a:pt x="1140" y="1211"/>
                  </a:lnTo>
                  <a:lnTo>
                    <a:pt x="1130" y="1211"/>
                  </a:lnTo>
                  <a:lnTo>
                    <a:pt x="1121" y="1216"/>
                  </a:lnTo>
                  <a:lnTo>
                    <a:pt x="1107" y="1223"/>
                  </a:lnTo>
                  <a:lnTo>
                    <a:pt x="1107" y="1218"/>
                  </a:lnTo>
                  <a:lnTo>
                    <a:pt x="1086" y="1225"/>
                  </a:lnTo>
                  <a:lnTo>
                    <a:pt x="1086" y="1220"/>
                  </a:lnTo>
                  <a:lnTo>
                    <a:pt x="1092" y="1214"/>
                  </a:lnTo>
                  <a:lnTo>
                    <a:pt x="1094" y="1209"/>
                  </a:lnTo>
                  <a:lnTo>
                    <a:pt x="1090" y="1190"/>
                  </a:lnTo>
                  <a:lnTo>
                    <a:pt x="1094" y="1176"/>
                  </a:lnTo>
                  <a:lnTo>
                    <a:pt x="1077" y="1161"/>
                  </a:lnTo>
                  <a:lnTo>
                    <a:pt x="1072" y="1159"/>
                  </a:lnTo>
                  <a:lnTo>
                    <a:pt x="1068" y="1145"/>
                  </a:lnTo>
                  <a:lnTo>
                    <a:pt x="1046" y="1137"/>
                  </a:lnTo>
                  <a:lnTo>
                    <a:pt x="1046" y="1121"/>
                  </a:lnTo>
                  <a:lnTo>
                    <a:pt x="1059" y="1106"/>
                  </a:lnTo>
                  <a:lnTo>
                    <a:pt x="1072" y="1106"/>
                  </a:lnTo>
                  <a:lnTo>
                    <a:pt x="1079" y="1091"/>
                  </a:lnTo>
                  <a:lnTo>
                    <a:pt x="1077" y="1073"/>
                  </a:lnTo>
                  <a:lnTo>
                    <a:pt x="1068" y="1064"/>
                  </a:lnTo>
                  <a:lnTo>
                    <a:pt x="1050" y="1049"/>
                  </a:lnTo>
                  <a:lnTo>
                    <a:pt x="1037" y="1048"/>
                  </a:lnTo>
                  <a:lnTo>
                    <a:pt x="1022" y="1029"/>
                  </a:lnTo>
                  <a:lnTo>
                    <a:pt x="1009" y="1048"/>
                  </a:lnTo>
                  <a:lnTo>
                    <a:pt x="995" y="1037"/>
                  </a:lnTo>
                  <a:lnTo>
                    <a:pt x="987" y="1040"/>
                  </a:lnTo>
                  <a:lnTo>
                    <a:pt x="982" y="1048"/>
                  </a:lnTo>
                  <a:lnTo>
                    <a:pt x="967" y="1040"/>
                  </a:lnTo>
                  <a:lnTo>
                    <a:pt x="976" y="1020"/>
                  </a:lnTo>
                  <a:lnTo>
                    <a:pt x="971" y="1002"/>
                  </a:lnTo>
                  <a:lnTo>
                    <a:pt x="978" y="985"/>
                  </a:lnTo>
                  <a:lnTo>
                    <a:pt x="984" y="958"/>
                  </a:lnTo>
                  <a:lnTo>
                    <a:pt x="991" y="956"/>
                  </a:lnTo>
                  <a:lnTo>
                    <a:pt x="993" y="961"/>
                  </a:lnTo>
                  <a:lnTo>
                    <a:pt x="1008" y="961"/>
                  </a:lnTo>
                  <a:lnTo>
                    <a:pt x="1015" y="969"/>
                  </a:lnTo>
                  <a:lnTo>
                    <a:pt x="1020" y="969"/>
                  </a:lnTo>
                  <a:lnTo>
                    <a:pt x="1020" y="958"/>
                  </a:lnTo>
                  <a:lnTo>
                    <a:pt x="1015" y="958"/>
                  </a:lnTo>
                  <a:lnTo>
                    <a:pt x="1009" y="954"/>
                  </a:lnTo>
                  <a:lnTo>
                    <a:pt x="1009" y="949"/>
                  </a:lnTo>
                  <a:lnTo>
                    <a:pt x="1024" y="954"/>
                  </a:lnTo>
                  <a:lnTo>
                    <a:pt x="1037" y="956"/>
                  </a:lnTo>
                  <a:lnTo>
                    <a:pt x="1044" y="965"/>
                  </a:lnTo>
                  <a:lnTo>
                    <a:pt x="1046" y="978"/>
                  </a:lnTo>
                  <a:lnTo>
                    <a:pt x="1046" y="980"/>
                  </a:lnTo>
                  <a:lnTo>
                    <a:pt x="1052" y="980"/>
                  </a:lnTo>
                  <a:lnTo>
                    <a:pt x="1055" y="969"/>
                  </a:lnTo>
                  <a:lnTo>
                    <a:pt x="1061" y="971"/>
                  </a:lnTo>
                  <a:lnTo>
                    <a:pt x="1072" y="969"/>
                  </a:lnTo>
                  <a:lnTo>
                    <a:pt x="1092" y="954"/>
                  </a:lnTo>
                  <a:lnTo>
                    <a:pt x="1097" y="947"/>
                  </a:lnTo>
                  <a:lnTo>
                    <a:pt x="1107" y="945"/>
                  </a:lnTo>
                  <a:lnTo>
                    <a:pt x="1108" y="938"/>
                  </a:lnTo>
                  <a:lnTo>
                    <a:pt x="1114" y="941"/>
                  </a:lnTo>
                  <a:lnTo>
                    <a:pt x="1119" y="936"/>
                  </a:lnTo>
                  <a:lnTo>
                    <a:pt x="1121" y="925"/>
                  </a:lnTo>
                  <a:lnTo>
                    <a:pt x="1145" y="925"/>
                  </a:lnTo>
                  <a:lnTo>
                    <a:pt x="1152" y="923"/>
                  </a:lnTo>
                  <a:lnTo>
                    <a:pt x="1156" y="923"/>
                  </a:lnTo>
                  <a:lnTo>
                    <a:pt x="1185" y="916"/>
                  </a:lnTo>
                  <a:lnTo>
                    <a:pt x="1204" y="921"/>
                  </a:lnTo>
                  <a:lnTo>
                    <a:pt x="1213" y="910"/>
                  </a:lnTo>
                  <a:lnTo>
                    <a:pt x="1224" y="914"/>
                  </a:lnTo>
                  <a:lnTo>
                    <a:pt x="1246" y="917"/>
                  </a:lnTo>
                  <a:lnTo>
                    <a:pt x="1260" y="910"/>
                  </a:lnTo>
                  <a:lnTo>
                    <a:pt x="1306" y="890"/>
                  </a:lnTo>
                  <a:lnTo>
                    <a:pt x="1315" y="890"/>
                  </a:lnTo>
                  <a:lnTo>
                    <a:pt x="1347" y="839"/>
                  </a:lnTo>
                  <a:lnTo>
                    <a:pt x="1359" y="826"/>
                  </a:lnTo>
                  <a:lnTo>
                    <a:pt x="1358" y="795"/>
                  </a:lnTo>
                  <a:lnTo>
                    <a:pt x="1345" y="791"/>
                  </a:lnTo>
                  <a:lnTo>
                    <a:pt x="1328" y="778"/>
                  </a:lnTo>
                  <a:lnTo>
                    <a:pt x="1312" y="743"/>
                  </a:lnTo>
                  <a:lnTo>
                    <a:pt x="1315" y="732"/>
                  </a:lnTo>
                  <a:lnTo>
                    <a:pt x="1328" y="720"/>
                  </a:lnTo>
                  <a:lnTo>
                    <a:pt x="1365" y="674"/>
                  </a:lnTo>
                  <a:lnTo>
                    <a:pt x="1365" y="661"/>
                  </a:lnTo>
                  <a:lnTo>
                    <a:pt x="1370" y="654"/>
                  </a:lnTo>
                  <a:lnTo>
                    <a:pt x="1391" y="632"/>
                  </a:lnTo>
                  <a:lnTo>
                    <a:pt x="1403" y="613"/>
                  </a:lnTo>
                  <a:lnTo>
                    <a:pt x="1407" y="599"/>
                  </a:lnTo>
                  <a:lnTo>
                    <a:pt x="1418" y="591"/>
                  </a:lnTo>
                  <a:lnTo>
                    <a:pt x="1418" y="573"/>
                  </a:lnTo>
                  <a:lnTo>
                    <a:pt x="1427" y="560"/>
                  </a:lnTo>
                  <a:lnTo>
                    <a:pt x="1444" y="569"/>
                  </a:lnTo>
                  <a:lnTo>
                    <a:pt x="1446" y="558"/>
                  </a:lnTo>
                  <a:lnTo>
                    <a:pt x="1460" y="558"/>
                  </a:lnTo>
                  <a:lnTo>
                    <a:pt x="1489" y="516"/>
                  </a:lnTo>
                  <a:lnTo>
                    <a:pt x="1469" y="487"/>
                  </a:lnTo>
                  <a:lnTo>
                    <a:pt x="1455" y="465"/>
                  </a:lnTo>
                  <a:lnTo>
                    <a:pt x="1462" y="448"/>
                  </a:lnTo>
                  <a:lnTo>
                    <a:pt x="1467" y="434"/>
                  </a:lnTo>
                  <a:lnTo>
                    <a:pt x="1480" y="423"/>
                  </a:lnTo>
                  <a:lnTo>
                    <a:pt x="1489" y="410"/>
                  </a:lnTo>
                  <a:lnTo>
                    <a:pt x="1491" y="406"/>
                  </a:lnTo>
                  <a:lnTo>
                    <a:pt x="1477" y="392"/>
                  </a:lnTo>
                  <a:lnTo>
                    <a:pt x="1477" y="386"/>
                  </a:lnTo>
                  <a:lnTo>
                    <a:pt x="1513" y="361"/>
                  </a:lnTo>
                  <a:lnTo>
                    <a:pt x="1517" y="344"/>
                  </a:lnTo>
                  <a:lnTo>
                    <a:pt x="1489" y="344"/>
                  </a:lnTo>
                  <a:lnTo>
                    <a:pt x="1477" y="337"/>
                  </a:lnTo>
                  <a:lnTo>
                    <a:pt x="1460" y="313"/>
                  </a:lnTo>
                  <a:lnTo>
                    <a:pt x="1436" y="302"/>
                  </a:lnTo>
                  <a:lnTo>
                    <a:pt x="1418" y="289"/>
                  </a:lnTo>
                  <a:lnTo>
                    <a:pt x="1407" y="289"/>
                  </a:lnTo>
                  <a:lnTo>
                    <a:pt x="1398" y="291"/>
                  </a:lnTo>
                  <a:lnTo>
                    <a:pt x="1378" y="302"/>
                  </a:lnTo>
                  <a:lnTo>
                    <a:pt x="1370" y="298"/>
                  </a:lnTo>
                  <a:lnTo>
                    <a:pt x="1367" y="307"/>
                  </a:lnTo>
                  <a:lnTo>
                    <a:pt x="1367" y="326"/>
                  </a:lnTo>
                  <a:lnTo>
                    <a:pt x="1343" y="344"/>
                  </a:lnTo>
                  <a:lnTo>
                    <a:pt x="1304" y="359"/>
                  </a:lnTo>
                  <a:lnTo>
                    <a:pt x="1304" y="368"/>
                  </a:lnTo>
                  <a:lnTo>
                    <a:pt x="1297" y="375"/>
                  </a:lnTo>
                  <a:lnTo>
                    <a:pt x="1238" y="430"/>
                  </a:lnTo>
                  <a:lnTo>
                    <a:pt x="1191" y="425"/>
                  </a:lnTo>
                  <a:lnTo>
                    <a:pt x="1171" y="417"/>
                  </a:lnTo>
                  <a:lnTo>
                    <a:pt x="1121" y="397"/>
                  </a:lnTo>
                  <a:lnTo>
                    <a:pt x="1101" y="390"/>
                  </a:lnTo>
                  <a:lnTo>
                    <a:pt x="1075" y="390"/>
                  </a:lnTo>
                  <a:lnTo>
                    <a:pt x="1059" y="397"/>
                  </a:lnTo>
                  <a:lnTo>
                    <a:pt x="1046" y="427"/>
                  </a:lnTo>
                  <a:lnTo>
                    <a:pt x="1050" y="445"/>
                  </a:lnTo>
                  <a:lnTo>
                    <a:pt x="1059" y="461"/>
                  </a:lnTo>
                  <a:lnTo>
                    <a:pt x="1075" y="474"/>
                  </a:lnTo>
                  <a:lnTo>
                    <a:pt x="1086" y="480"/>
                  </a:lnTo>
                  <a:lnTo>
                    <a:pt x="1094" y="489"/>
                  </a:lnTo>
                  <a:lnTo>
                    <a:pt x="1094" y="520"/>
                  </a:lnTo>
                  <a:lnTo>
                    <a:pt x="1090" y="546"/>
                  </a:lnTo>
                  <a:lnTo>
                    <a:pt x="1085" y="549"/>
                  </a:lnTo>
                  <a:lnTo>
                    <a:pt x="1083" y="527"/>
                  </a:lnTo>
                  <a:lnTo>
                    <a:pt x="1075" y="520"/>
                  </a:lnTo>
                  <a:lnTo>
                    <a:pt x="1064" y="525"/>
                  </a:lnTo>
                  <a:lnTo>
                    <a:pt x="1061" y="549"/>
                  </a:lnTo>
                  <a:lnTo>
                    <a:pt x="1028" y="557"/>
                  </a:lnTo>
                  <a:lnTo>
                    <a:pt x="1020" y="573"/>
                  </a:lnTo>
                  <a:lnTo>
                    <a:pt x="1002" y="575"/>
                  </a:lnTo>
                  <a:lnTo>
                    <a:pt x="975" y="573"/>
                  </a:lnTo>
                  <a:lnTo>
                    <a:pt x="951" y="568"/>
                  </a:lnTo>
                  <a:lnTo>
                    <a:pt x="938" y="582"/>
                  </a:lnTo>
                  <a:lnTo>
                    <a:pt x="945" y="623"/>
                  </a:lnTo>
                  <a:lnTo>
                    <a:pt x="945" y="639"/>
                  </a:lnTo>
                  <a:lnTo>
                    <a:pt x="925" y="639"/>
                  </a:lnTo>
                  <a:lnTo>
                    <a:pt x="892" y="628"/>
                  </a:lnTo>
                  <a:lnTo>
                    <a:pt x="876" y="635"/>
                  </a:lnTo>
                  <a:lnTo>
                    <a:pt x="834" y="637"/>
                  </a:lnTo>
                  <a:lnTo>
                    <a:pt x="824" y="617"/>
                  </a:lnTo>
                  <a:lnTo>
                    <a:pt x="744" y="606"/>
                  </a:lnTo>
                  <a:lnTo>
                    <a:pt x="738" y="597"/>
                  </a:lnTo>
                  <a:lnTo>
                    <a:pt x="736" y="580"/>
                  </a:lnTo>
                  <a:lnTo>
                    <a:pt x="689" y="584"/>
                  </a:lnTo>
                  <a:lnTo>
                    <a:pt x="663" y="577"/>
                  </a:lnTo>
                  <a:lnTo>
                    <a:pt x="669" y="569"/>
                  </a:lnTo>
                  <a:lnTo>
                    <a:pt x="676" y="525"/>
                  </a:lnTo>
                  <a:lnTo>
                    <a:pt x="689" y="505"/>
                  </a:lnTo>
                  <a:lnTo>
                    <a:pt x="689" y="494"/>
                  </a:lnTo>
                  <a:lnTo>
                    <a:pt x="703" y="480"/>
                  </a:lnTo>
                  <a:lnTo>
                    <a:pt x="711" y="481"/>
                  </a:lnTo>
                  <a:lnTo>
                    <a:pt x="716" y="465"/>
                  </a:lnTo>
                  <a:lnTo>
                    <a:pt x="724" y="478"/>
                  </a:lnTo>
                  <a:lnTo>
                    <a:pt x="744" y="458"/>
                  </a:lnTo>
                  <a:lnTo>
                    <a:pt x="733" y="448"/>
                  </a:lnTo>
                  <a:lnTo>
                    <a:pt x="729" y="445"/>
                  </a:lnTo>
                  <a:lnTo>
                    <a:pt x="731" y="439"/>
                  </a:lnTo>
                  <a:lnTo>
                    <a:pt x="733" y="423"/>
                  </a:lnTo>
                  <a:lnTo>
                    <a:pt x="729" y="406"/>
                  </a:lnTo>
                  <a:lnTo>
                    <a:pt x="731" y="401"/>
                  </a:lnTo>
                  <a:lnTo>
                    <a:pt x="736" y="408"/>
                  </a:lnTo>
                  <a:lnTo>
                    <a:pt x="746" y="410"/>
                  </a:lnTo>
                  <a:lnTo>
                    <a:pt x="747" y="397"/>
                  </a:lnTo>
                  <a:lnTo>
                    <a:pt x="740" y="370"/>
                  </a:lnTo>
                  <a:lnTo>
                    <a:pt x="747" y="361"/>
                  </a:lnTo>
                  <a:lnTo>
                    <a:pt x="760" y="368"/>
                  </a:lnTo>
                  <a:lnTo>
                    <a:pt x="773" y="366"/>
                  </a:lnTo>
                  <a:lnTo>
                    <a:pt x="788" y="368"/>
                  </a:lnTo>
                  <a:lnTo>
                    <a:pt x="821" y="329"/>
                  </a:lnTo>
                  <a:lnTo>
                    <a:pt x="846" y="315"/>
                  </a:lnTo>
                  <a:lnTo>
                    <a:pt x="848" y="318"/>
                  </a:lnTo>
                  <a:lnTo>
                    <a:pt x="859" y="318"/>
                  </a:lnTo>
                  <a:lnTo>
                    <a:pt x="868" y="315"/>
                  </a:lnTo>
                  <a:lnTo>
                    <a:pt x="878" y="296"/>
                  </a:lnTo>
                  <a:lnTo>
                    <a:pt x="876" y="280"/>
                  </a:lnTo>
                  <a:lnTo>
                    <a:pt x="879" y="271"/>
                  </a:lnTo>
                  <a:lnTo>
                    <a:pt x="887" y="232"/>
                  </a:lnTo>
                  <a:lnTo>
                    <a:pt x="909" y="196"/>
                  </a:lnTo>
                  <a:lnTo>
                    <a:pt x="914" y="177"/>
                  </a:lnTo>
                  <a:lnTo>
                    <a:pt x="911" y="154"/>
                  </a:lnTo>
                  <a:lnTo>
                    <a:pt x="894" y="144"/>
                  </a:lnTo>
                  <a:lnTo>
                    <a:pt x="885" y="141"/>
                  </a:lnTo>
                  <a:lnTo>
                    <a:pt x="870" y="135"/>
                  </a:lnTo>
                  <a:lnTo>
                    <a:pt x="830" y="135"/>
                  </a:lnTo>
                  <a:lnTo>
                    <a:pt x="821" y="137"/>
                  </a:lnTo>
                  <a:lnTo>
                    <a:pt x="793" y="163"/>
                  </a:lnTo>
                  <a:lnTo>
                    <a:pt x="793" y="185"/>
                  </a:lnTo>
                  <a:lnTo>
                    <a:pt x="799" y="201"/>
                  </a:lnTo>
                  <a:lnTo>
                    <a:pt x="799" y="212"/>
                  </a:lnTo>
                  <a:lnTo>
                    <a:pt x="788" y="236"/>
                  </a:lnTo>
                  <a:lnTo>
                    <a:pt x="779" y="243"/>
                  </a:lnTo>
                  <a:lnTo>
                    <a:pt x="777" y="251"/>
                  </a:lnTo>
                  <a:lnTo>
                    <a:pt x="762" y="254"/>
                  </a:lnTo>
                  <a:lnTo>
                    <a:pt x="724" y="249"/>
                  </a:lnTo>
                  <a:lnTo>
                    <a:pt x="724" y="199"/>
                  </a:lnTo>
                  <a:lnTo>
                    <a:pt x="744" y="139"/>
                  </a:lnTo>
                  <a:lnTo>
                    <a:pt x="753" y="97"/>
                  </a:lnTo>
                  <a:lnTo>
                    <a:pt x="744" y="91"/>
                  </a:lnTo>
                  <a:lnTo>
                    <a:pt x="744" y="86"/>
                  </a:lnTo>
                  <a:lnTo>
                    <a:pt x="716" y="82"/>
                  </a:lnTo>
                  <a:lnTo>
                    <a:pt x="703" y="73"/>
                  </a:lnTo>
                  <a:lnTo>
                    <a:pt x="696" y="75"/>
                  </a:lnTo>
                  <a:lnTo>
                    <a:pt x="689" y="130"/>
                  </a:lnTo>
                  <a:lnTo>
                    <a:pt x="683" y="154"/>
                  </a:lnTo>
                  <a:lnTo>
                    <a:pt x="683" y="165"/>
                  </a:lnTo>
                  <a:lnTo>
                    <a:pt x="674" y="201"/>
                  </a:lnTo>
                  <a:lnTo>
                    <a:pt x="660" y="210"/>
                  </a:lnTo>
                  <a:lnTo>
                    <a:pt x="663" y="135"/>
                  </a:lnTo>
                  <a:lnTo>
                    <a:pt x="660" y="115"/>
                  </a:lnTo>
                  <a:lnTo>
                    <a:pt x="660" y="113"/>
                  </a:lnTo>
                  <a:lnTo>
                    <a:pt x="667" y="111"/>
                  </a:lnTo>
                  <a:lnTo>
                    <a:pt x="661" y="82"/>
                  </a:lnTo>
                  <a:lnTo>
                    <a:pt x="693" y="66"/>
                  </a:lnTo>
                  <a:lnTo>
                    <a:pt x="694" y="22"/>
                  </a:lnTo>
                  <a:lnTo>
                    <a:pt x="612" y="0"/>
                  </a:lnTo>
                  <a:lnTo>
                    <a:pt x="608" y="3"/>
                  </a:lnTo>
                  <a:lnTo>
                    <a:pt x="610" y="86"/>
                  </a:lnTo>
                  <a:lnTo>
                    <a:pt x="639" y="100"/>
                  </a:lnTo>
                  <a:lnTo>
                    <a:pt x="639" y="128"/>
                  </a:lnTo>
                  <a:lnTo>
                    <a:pt x="623" y="124"/>
                  </a:lnTo>
                  <a:lnTo>
                    <a:pt x="531" y="124"/>
                  </a:lnTo>
                  <a:lnTo>
                    <a:pt x="496" y="196"/>
                  </a:lnTo>
                  <a:lnTo>
                    <a:pt x="478" y="254"/>
                  </a:lnTo>
                  <a:lnTo>
                    <a:pt x="509" y="318"/>
                  </a:lnTo>
                  <a:lnTo>
                    <a:pt x="540" y="344"/>
                  </a:lnTo>
                  <a:lnTo>
                    <a:pt x="555" y="425"/>
                  </a:lnTo>
                  <a:lnTo>
                    <a:pt x="539" y="448"/>
                  </a:lnTo>
                  <a:lnTo>
                    <a:pt x="623" y="516"/>
                  </a:lnTo>
                  <a:lnTo>
                    <a:pt x="612" y="557"/>
                  </a:lnTo>
                  <a:lnTo>
                    <a:pt x="586" y="577"/>
                  </a:lnTo>
                  <a:lnTo>
                    <a:pt x="539" y="580"/>
                  </a:lnTo>
                  <a:lnTo>
                    <a:pt x="526" y="590"/>
                  </a:lnTo>
                  <a:lnTo>
                    <a:pt x="526" y="606"/>
                  </a:lnTo>
                  <a:lnTo>
                    <a:pt x="539" y="617"/>
                  </a:lnTo>
                  <a:lnTo>
                    <a:pt x="529" y="637"/>
                  </a:lnTo>
                  <a:lnTo>
                    <a:pt x="533" y="661"/>
                  </a:lnTo>
                  <a:lnTo>
                    <a:pt x="522" y="707"/>
                  </a:lnTo>
                  <a:lnTo>
                    <a:pt x="511" y="732"/>
                  </a:lnTo>
                  <a:lnTo>
                    <a:pt x="515" y="767"/>
                  </a:lnTo>
                  <a:lnTo>
                    <a:pt x="507" y="767"/>
                  </a:lnTo>
                  <a:lnTo>
                    <a:pt x="478" y="742"/>
                  </a:lnTo>
                  <a:lnTo>
                    <a:pt x="469" y="725"/>
                  </a:lnTo>
                  <a:lnTo>
                    <a:pt x="452" y="720"/>
                  </a:lnTo>
                  <a:lnTo>
                    <a:pt x="410" y="674"/>
                  </a:lnTo>
                  <a:lnTo>
                    <a:pt x="392" y="676"/>
                  </a:lnTo>
                  <a:lnTo>
                    <a:pt x="363" y="655"/>
                  </a:lnTo>
                  <a:lnTo>
                    <a:pt x="346" y="639"/>
                  </a:lnTo>
                  <a:lnTo>
                    <a:pt x="328" y="635"/>
                  </a:lnTo>
                  <a:lnTo>
                    <a:pt x="310" y="635"/>
                  </a:lnTo>
                  <a:lnTo>
                    <a:pt x="288" y="659"/>
                  </a:lnTo>
                  <a:lnTo>
                    <a:pt x="262" y="670"/>
                  </a:lnTo>
                  <a:lnTo>
                    <a:pt x="242" y="670"/>
                  </a:lnTo>
                  <a:lnTo>
                    <a:pt x="229" y="666"/>
                  </a:lnTo>
                  <a:lnTo>
                    <a:pt x="223" y="668"/>
                  </a:lnTo>
                  <a:lnTo>
                    <a:pt x="212" y="670"/>
                  </a:lnTo>
                  <a:lnTo>
                    <a:pt x="201" y="681"/>
                  </a:lnTo>
                  <a:lnTo>
                    <a:pt x="181" y="710"/>
                  </a:lnTo>
                  <a:lnTo>
                    <a:pt x="170" y="731"/>
                  </a:lnTo>
                  <a:lnTo>
                    <a:pt x="159" y="749"/>
                  </a:lnTo>
                  <a:lnTo>
                    <a:pt x="156" y="756"/>
                  </a:lnTo>
                  <a:lnTo>
                    <a:pt x="150" y="758"/>
                  </a:lnTo>
                  <a:lnTo>
                    <a:pt x="158" y="765"/>
                  </a:lnTo>
                  <a:lnTo>
                    <a:pt x="158" y="771"/>
                  </a:lnTo>
                  <a:lnTo>
                    <a:pt x="150" y="797"/>
                  </a:lnTo>
                  <a:lnTo>
                    <a:pt x="136" y="798"/>
                  </a:lnTo>
                  <a:lnTo>
                    <a:pt x="134" y="804"/>
                  </a:lnTo>
                  <a:lnTo>
                    <a:pt x="125" y="813"/>
                  </a:lnTo>
                  <a:lnTo>
                    <a:pt x="104" y="815"/>
                  </a:lnTo>
                  <a:lnTo>
                    <a:pt x="101" y="813"/>
                  </a:lnTo>
                  <a:lnTo>
                    <a:pt x="95" y="819"/>
                  </a:lnTo>
                  <a:lnTo>
                    <a:pt x="90" y="815"/>
                  </a:lnTo>
                  <a:lnTo>
                    <a:pt x="88" y="819"/>
                  </a:lnTo>
                  <a:lnTo>
                    <a:pt x="82" y="819"/>
                  </a:lnTo>
                  <a:lnTo>
                    <a:pt x="82" y="822"/>
                  </a:lnTo>
                  <a:lnTo>
                    <a:pt x="73" y="819"/>
                  </a:lnTo>
                  <a:lnTo>
                    <a:pt x="70" y="822"/>
                  </a:lnTo>
                  <a:lnTo>
                    <a:pt x="59" y="820"/>
                  </a:lnTo>
                  <a:lnTo>
                    <a:pt x="51" y="822"/>
                  </a:lnTo>
                  <a:lnTo>
                    <a:pt x="48" y="820"/>
                  </a:lnTo>
                  <a:lnTo>
                    <a:pt x="42" y="822"/>
                  </a:lnTo>
                  <a:lnTo>
                    <a:pt x="37" y="822"/>
                  </a:lnTo>
                  <a:lnTo>
                    <a:pt x="35" y="826"/>
                  </a:lnTo>
                  <a:lnTo>
                    <a:pt x="26" y="831"/>
                  </a:lnTo>
                  <a:lnTo>
                    <a:pt x="22" y="830"/>
                  </a:lnTo>
                  <a:lnTo>
                    <a:pt x="18" y="837"/>
                  </a:lnTo>
                  <a:lnTo>
                    <a:pt x="13" y="837"/>
                  </a:lnTo>
                  <a:lnTo>
                    <a:pt x="11" y="842"/>
                  </a:lnTo>
                  <a:lnTo>
                    <a:pt x="5" y="842"/>
                  </a:lnTo>
                  <a:lnTo>
                    <a:pt x="4" y="851"/>
                  </a:lnTo>
                  <a:lnTo>
                    <a:pt x="0" y="850"/>
                  </a:lnTo>
                  <a:lnTo>
                    <a:pt x="0" y="851"/>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1" name="Google Shape;533;p32">
              <a:extLst>
                <a:ext uri="{FF2B5EF4-FFF2-40B4-BE49-F238E27FC236}">
                  <a16:creationId xmlns:a16="http://schemas.microsoft.com/office/drawing/2014/main" id="{E2552F94-55C0-39F6-EB12-C980CAC3471B}"/>
                </a:ext>
              </a:extLst>
            </p:cNvPr>
            <p:cNvSpPr/>
            <p:nvPr/>
          </p:nvSpPr>
          <p:spPr>
            <a:xfrm>
              <a:off x="7678674" y="3916978"/>
              <a:ext cx="979534" cy="869169"/>
            </a:xfrm>
            <a:custGeom>
              <a:avLst/>
              <a:gdLst/>
              <a:ahLst/>
              <a:cxnLst/>
              <a:rect l="l" t="t" r="r" b="b"/>
              <a:pathLst>
                <a:path w="1517" h="1419" extrusionOk="0">
                  <a:moveTo>
                    <a:pt x="0" y="851"/>
                  </a:moveTo>
                  <a:lnTo>
                    <a:pt x="5" y="877"/>
                  </a:lnTo>
                  <a:lnTo>
                    <a:pt x="16" y="890"/>
                  </a:lnTo>
                  <a:lnTo>
                    <a:pt x="33" y="908"/>
                  </a:lnTo>
                  <a:lnTo>
                    <a:pt x="35" y="917"/>
                  </a:lnTo>
                  <a:lnTo>
                    <a:pt x="37" y="916"/>
                  </a:lnTo>
                  <a:lnTo>
                    <a:pt x="40" y="921"/>
                  </a:lnTo>
                  <a:lnTo>
                    <a:pt x="42" y="972"/>
                  </a:lnTo>
                  <a:lnTo>
                    <a:pt x="57" y="1007"/>
                  </a:lnTo>
                  <a:lnTo>
                    <a:pt x="75" y="1044"/>
                  </a:lnTo>
                  <a:lnTo>
                    <a:pt x="101" y="1075"/>
                  </a:lnTo>
                  <a:lnTo>
                    <a:pt x="110" y="1091"/>
                  </a:lnTo>
                  <a:lnTo>
                    <a:pt x="117" y="1101"/>
                  </a:lnTo>
                  <a:lnTo>
                    <a:pt x="121" y="1104"/>
                  </a:lnTo>
                  <a:lnTo>
                    <a:pt x="134" y="1128"/>
                  </a:lnTo>
                  <a:lnTo>
                    <a:pt x="136" y="1135"/>
                  </a:lnTo>
                  <a:lnTo>
                    <a:pt x="139" y="1135"/>
                  </a:lnTo>
                  <a:lnTo>
                    <a:pt x="156" y="1154"/>
                  </a:lnTo>
                  <a:lnTo>
                    <a:pt x="156" y="1159"/>
                  </a:lnTo>
                  <a:lnTo>
                    <a:pt x="159" y="1156"/>
                  </a:lnTo>
                  <a:lnTo>
                    <a:pt x="167" y="1159"/>
                  </a:lnTo>
                  <a:lnTo>
                    <a:pt x="172" y="1165"/>
                  </a:lnTo>
                  <a:lnTo>
                    <a:pt x="174" y="1168"/>
                  </a:lnTo>
                  <a:lnTo>
                    <a:pt x="178" y="1170"/>
                  </a:lnTo>
                  <a:lnTo>
                    <a:pt x="174" y="1172"/>
                  </a:lnTo>
                  <a:lnTo>
                    <a:pt x="180" y="1178"/>
                  </a:lnTo>
                  <a:lnTo>
                    <a:pt x="180" y="1172"/>
                  </a:lnTo>
                  <a:lnTo>
                    <a:pt x="185" y="1172"/>
                  </a:lnTo>
                  <a:lnTo>
                    <a:pt x="187" y="1176"/>
                  </a:lnTo>
                  <a:lnTo>
                    <a:pt x="194" y="1185"/>
                  </a:lnTo>
                  <a:lnTo>
                    <a:pt x="196" y="1194"/>
                  </a:lnTo>
                  <a:lnTo>
                    <a:pt x="194" y="1203"/>
                  </a:lnTo>
                  <a:lnTo>
                    <a:pt x="196" y="1209"/>
                  </a:lnTo>
                  <a:lnTo>
                    <a:pt x="200" y="1209"/>
                  </a:lnTo>
                  <a:lnTo>
                    <a:pt x="201" y="1209"/>
                  </a:lnTo>
                  <a:lnTo>
                    <a:pt x="201" y="1211"/>
                  </a:lnTo>
                  <a:lnTo>
                    <a:pt x="201" y="1216"/>
                  </a:lnTo>
                  <a:lnTo>
                    <a:pt x="196" y="1220"/>
                  </a:lnTo>
                  <a:lnTo>
                    <a:pt x="201" y="1223"/>
                  </a:lnTo>
                  <a:lnTo>
                    <a:pt x="203" y="1225"/>
                  </a:lnTo>
                  <a:lnTo>
                    <a:pt x="207" y="1225"/>
                  </a:lnTo>
                  <a:lnTo>
                    <a:pt x="212" y="1231"/>
                  </a:lnTo>
                  <a:lnTo>
                    <a:pt x="218" y="1234"/>
                  </a:lnTo>
                  <a:lnTo>
                    <a:pt x="216" y="1240"/>
                  </a:lnTo>
                  <a:lnTo>
                    <a:pt x="220" y="1242"/>
                  </a:lnTo>
                  <a:lnTo>
                    <a:pt x="220" y="1247"/>
                  </a:lnTo>
                  <a:lnTo>
                    <a:pt x="216" y="1251"/>
                  </a:lnTo>
                  <a:lnTo>
                    <a:pt x="236" y="1271"/>
                  </a:lnTo>
                  <a:lnTo>
                    <a:pt x="236" y="1273"/>
                  </a:lnTo>
                  <a:lnTo>
                    <a:pt x="247" y="1282"/>
                  </a:lnTo>
                  <a:lnTo>
                    <a:pt x="249" y="1282"/>
                  </a:lnTo>
                  <a:lnTo>
                    <a:pt x="255" y="1287"/>
                  </a:lnTo>
                  <a:lnTo>
                    <a:pt x="256" y="1287"/>
                  </a:lnTo>
                  <a:lnTo>
                    <a:pt x="262" y="1289"/>
                  </a:lnTo>
                  <a:lnTo>
                    <a:pt x="266" y="1295"/>
                  </a:lnTo>
                  <a:lnTo>
                    <a:pt x="266" y="1291"/>
                  </a:lnTo>
                  <a:lnTo>
                    <a:pt x="269" y="1289"/>
                  </a:lnTo>
                  <a:lnTo>
                    <a:pt x="278" y="1291"/>
                  </a:lnTo>
                  <a:lnTo>
                    <a:pt x="280" y="1289"/>
                  </a:lnTo>
                  <a:lnTo>
                    <a:pt x="278" y="1287"/>
                  </a:lnTo>
                  <a:lnTo>
                    <a:pt x="284" y="1284"/>
                  </a:lnTo>
                  <a:lnTo>
                    <a:pt x="291" y="1287"/>
                  </a:lnTo>
                  <a:lnTo>
                    <a:pt x="293" y="1289"/>
                  </a:lnTo>
                  <a:lnTo>
                    <a:pt x="293" y="1291"/>
                  </a:lnTo>
                  <a:lnTo>
                    <a:pt x="288" y="1302"/>
                  </a:lnTo>
                  <a:lnTo>
                    <a:pt x="288" y="1304"/>
                  </a:lnTo>
                  <a:lnTo>
                    <a:pt x="288" y="1311"/>
                  </a:lnTo>
                  <a:lnTo>
                    <a:pt x="293" y="1315"/>
                  </a:lnTo>
                  <a:lnTo>
                    <a:pt x="295" y="1311"/>
                  </a:lnTo>
                  <a:lnTo>
                    <a:pt x="300" y="1311"/>
                  </a:lnTo>
                  <a:lnTo>
                    <a:pt x="304" y="1311"/>
                  </a:lnTo>
                  <a:lnTo>
                    <a:pt x="306" y="1315"/>
                  </a:lnTo>
                  <a:lnTo>
                    <a:pt x="310" y="1311"/>
                  </a:lnTo>
                  <a:lnTo>
                    <a:pt x="311" y="1311"/>
                  </a:lnTo>
                  <a:lnTo>
                    <a:pt x="317" y="1309"/>
                  </a:lnTo>
                  <a:lnTo>
                    <a:pt x="319" y="1311"/>
                  </a:lnTo>
                  <a:lnTo>
                    <a:pt x="317" y="1315"/>
                  </a:lnTo>
                  <a:lnTo>
                    <a:pt x="317" y="1319"/>
                  </a:lnTo>
                  <a:lnTo>
                    <a:pt x="321" y="1319"/>
                  </a:lnTo>
                  <a:lnTo>
                    <a:pt x="326" y="1319"/>
                  </a:lnTo>
                  <a:lnTo>
                    <a:pt x="328" y="1315"/>
                  </a:lnTo>
                  <a:lnTo>
                    <a:pt x="335" y="1322"/>
                  </a:lnTo>
                  <a:lnTo>
                    <a:pt x="328" y="1330"/>
                  </a:lnTo>
                  <a:lnTo>
                    <a:pt x="332" y="1333"/>
                  </a:lnTo>
                  <a:lnTo>
                    <a:pt x="333" y="1330"/>
                  </a:lnTo>
                  <a:lnTo>
                    <a:pt x="335" y="1330"/>
                  </a:lnTo>
                  <a:lnTo>
                    <a:pt x="343" y="1337"/>
                  </a:lnTo>
                  <a:lnTo>
                    <a:pt x="357" y="1342"/>
                  </a:lnTo>
                  <a:lnTo>
                    <a:pt x="363" y="1342"/>
                  </a:lnTo>
                  <a:lnTo>
                    <a:pt x="372" y="1344"/>
                  </a:lnTo>
                  <a:lnTo>
                    <a:pt x="409" y="1322"/>
                  </a:lnTo>
                  <a:lnTo>
                    <a:pt x="418" y="1304"/>
                  </a:lnTo>
                  <a:lnTo>
                    <a:pt x="423" y="1302"/>
                  </a:lnTo>
                  <a:lnTo>
                    <a:pt x="427" y="1302"/>
                  </a:lnTo>
                  <a:lnTo>
                    <a:pt x="434" y="1304"/>
                  </a:lnTo>
                  <a:lnTo>
                    <a:pt x="447" y="1309"/>
                  </a:lnTo>
                  <a:lnTo>
                    <a:pt x="452" y="1309"/>
                  </a:lnTo>
                  <a:lnTo>
                    <a:pt x="465" y="1311"/>
                  </a:lnTo>
                  <a:lnTo>
                    <a:pt x="471" y="1319"/>
                  </a:lnTo>
                  <a:lnTo>
                    <a:pt x="478" y="1319"/>
                  </a:lnTo>
                  <a:lnTo>
                    <a:pt x="480" y="1315"/>
                  </a:lnTo>
                  <a:lnTo>
                    <a:pt x="480" y="1309"/>
                  </a:lnTo>
                  <a:lnTo>
                    <a:pt x="485" y="1304"/>
                  </a:lnTo>
                  <a:lnTo>
                    <a:pt x="487" y="1289"/>
                  </a:lnTo>
                  <a:lnTo>
                    <a:pt x="500" y="1298"/>
                  </a:lnTo>
                  <a:lnTo>
                    <a:pt x="500" y="1302"/>
                  </a:lnTo>
                  <a:lnTo>
                    <a:pt x="504" y="1304"/>
                  </a:lnTo>
                  <a:lnTo>
                    <a:pt x="507" y="1302"/>
                  </a:lnTo>
                  <a:lnTo>
                    <a:pt x="515" y="1304"/>
                  </a:lnTo>
                  <a:lnTo>
                    <a:pt x="518" y="1302"/>
                  </a:lnTo>
                  <a:lnTo>
                    <a:pt x="529" y="1302"/>
                  </a:lnTo>
                  <a:lnTo>
                    <a:pt x="533" y="1297"/>
                  </a:lnTo>
                  <a:lnTo>
                    <a:pt x="539" y="1295"/>
                  </a:lnTo>
                  <a:lnTo>
                    <a:pt x="542" y="1295"/>
                  </a:lnTo>
                  <a:lnTo>
                    <a:pt x="550" y="1291"/>
                  </a:lnTo>
                  <a:lnTo>
                    <a:pt x="553" y="1289"/>
                  </a:lnTo>
                  <a:lnTo>
                    <a:pt x="568" y="1280"/>
                  </a:lnTo>
                  <a:lnTo>
                    <a:pt x="592" y="1258"/>
                  </a:lnTo>
                  <a:lnTo>
                    <a:pt x="599" y="1244"/>
                  </a:lnTo>
                  <a:lnTo>
                    <a:pt x="603" y="1240"/>
                  </a:lnTo>
                  <a:lnTo>
                    <a:pt x="612" y="1234"/>
                  </a:lnTo>
                  <a:lnTo>
                    <a:pt x="617" y="1234"/>
                  </a:lnTo>
                  <a:lnTo>
                    <a:pt x="645" y="1247"/>
                  </a:lnTo>
                  <a:lnTo>
                    <a:pt x="685" y="1249"/>
                  </a:lnTo>
                  <a:lnTo>
                    <a:pt x="693" y="1255"/>
                  </a:lnTo>
                  <a:lnTo>
                    <a:pt x="694" y="1251"/>
                  </a:lnTo>
                  <a:lnTo>
                    <a:pt x="709" y="1247"/>
                  </a:lnTo>
                  <a:lnTo>
                    <a:pt x="714" y="1242"/>
                  </a:lnTo>
                  <a:lnTo>
                    <a:pt x="718" y="1242"/>
                  </a:lnTo>
                  <a:lnTo>
                    <a:pt x="724" y="1240"/>
                  </a:lnTo>
                  <a:lnTo>
                    <a:pt x="729" y="1227"/>
                  </a:lnTo>
                  <a:lnTo>
                    <a:pt x="747" y="1218"/>
                  </a:lnTo>
                  <a:lnTo>
                    <a:pt x="751" y="1214"/>
                  </a:lnTo>
                  <a:lnTo>
                    <a:pt x="755" y="1211"/>
                  </a:lnTo>
                  <a:lnTo>
                    <a:pt x="758" y="1214"/>
                  </a:lnTo>
                  <a:lnTo>
                    <a:pt x="760" y="1218"/>
                  </a:lnTo>
                  <a:lnTo>
                    <a:pt x="760" y="1223"/>
                  </a:lnTo>
                  <a:lnTo>
                    <a:pt x="768" y="1234"/>
                  </a:lnTo>
                  <a:lnTo>
                    <a:pt x="769" y="1240"/>
                  </a:lnTo>
                  <a:lnTo>
                    <a:pt x="810" y="1282"/>
                  </a:lnTo>
                  <a:lnTo>
                    <a:pt x="806" y="1291"/>
                  </a:lnTo>
                  <a:lnTo>
                    <a:pt x="802" y="1306"/>
                  </a:lnTo>
                  <a:lnTo>
                    <a:pt x="801" y="1326"/>
                  </a:lnTo>
                  <a:lnTo>
                    <a:pt x="802" y="1333"/>
                  </a:lnTo>
                  <a:lnTo>
                    <a:pt x="802" y="1342"/>
                  </a:lnTo>
                  <a:lnTo>
                    <a:pt x="801" y="1353"/>
                  </a:lnTo>
                  <a:lnTo>
                    <a:pt x="799" y="1363"/>
                  </a:lnTo>
                  <a:lnTo>
                    <a:pt x="799" y="1375"/>
                  </a:lnTo>
                  <a:lnTo>
                    <a:pt x="810" y="1392"/>
                  </a:lnTo>
                  <a:lnTo>
                    <a:pt x="810" y="1405"/>
                  </a:lnTo>
                  <a:lnTo>
                    <a:pt x="837" y="1412"/>
                  </a:lnTo>
                  <a:lnTo>
                    <a:pt x="848" y="1412"/>
                  </a:lnTo>
                  <a:lnTo>
                    <a:pt x="868" y="1399"/>
                  </a:lnTo>
                  <a:lnTo>
                    <a:pt x="879" y="1383"/>
                  </a:lnTo>
                  <a:lnTo>
                    <a:pt x="883" y="1390"/>
                  </a:lnTo>
                  <a:lnTo>
                    <a:pt x="898" y="1416"/>
                  </a:lnTo>
                  <a:lnTo>
                    <a:pt x="914" y="1419"/>
                  </a:lnTo>
                  <a:lnTo>
                    <a:pt x="925" y="1407"/>
                  </a:lnTo>
                  <a:lnTo>
                    <a:pt x="931" y="1405"/>
                  </a:lnTo>
                  <a:lnTo>
                    <a:pt x="933" y="1397"/>
                  </a:lnTo>
                  <a:lnTo>
                    <a:pt x="938" y="1399"/>
                  </a:lnTo>
                  <a:lnTo>
                    <a:pt x="975" y="1383"/>
                  </a:lnTo>
                  <a:lnTo>
                    <a:pt x="982" y="1375"/>
                  </a:lnTo>
                  <a:lnTo>
                    <a:pt x="998" y="1366"/>
                  </a:lnTo>
                  <a:lnTo>
                    <a:pt x="1006" y="1353"/>
                  </a:lnTo>
                  <a:lnTo>
                    <a:pt x="1017" y="1342"/>
                  </a:lnTo>
                  <a:lnTo>
                    <a:pt x="1039" y="1322"/>
                  </a:lnTo>
                  <a:lnTo>
                    <a:pt x="1061" y="1311"/>
                  </a:lnTo>
                  <a:lnTo>
                    <a:pt x="1063" y="1309"/>
                  </a:lnTo>
                  <a:lnTo>
                    <a:pt x="1079" y="1306"/>
                  </a:lnTo>
                  <a:lnTo>
                    <a:pt x="1090" y="1311"/>
                  </a:lnTo>
                  <a:lnTo>
                    <a:pt x="1097" y="1311"/>
                  </a:lnTo>
                  <a:lnTo>
                    <a:pt x="1101" y="1319"/>
                  </a:lnTo>
                  <a:lnTo>
                    <a:pt x="1112" y="1309"/>
                  </a:lnTo>
                  <a:lnTo>
                    <a:pt x="1108" y="1298"/>
                  </a:lnTo>
                  <a:lnTo>
                    <a:pt x="1112" y="1291"/>
                  </a:lnTo>
                  <a:lnTo>
                    <a:pt x="1121" y="1282"/>
                  </a:lnTo>
                  <a:lnTo>
                    <a:pt x="1127" y="1280"/>
                  </a:lnTo>
                  <a:lnTo>
                    <a:pt x="1129" y="1269"/>
                  </a:lnTo>
                  <a:lnTo>
                    <a:pt x="1134" y="1264"/>
                  </a:lnTo>
                  <a:lnTo>
                    <a:pt x="1136" y="1258"/>
                  </a:lnTo>
                  <a:lnTo>
                    <a:pt x="1140" y="1258"/>
                  </a:lnTo>
                  <a:lnTo>
                    <a:pt x="1143" y="1247"/>
                  </a:lnTo>
                  <a:lnTo>
                    <a:pt x="1143" y="1233"/>
                  </a:lnTo>
                  <a:lnTo>
                    <a:pt x="1147" y="1227"/>
                  </a:lnTo>
                  <a:lnTo>
                    <a:pt x="1152" y="1223"/>
                  </a:lnTo>
                  <a:lnTo>
                    <a:pt x="1140" y="1211"/>
                  </a:lnTo>
                  <a:lnTo>
                    <a:pt x="1130" y="1211"/>
                  </a:lnTo>
                  <a:lnTo>
                    <a:pt x="1121" y="1216"/>
                  </a:lnTo>
                  <a:lnTo>
                    <a:pt x="1107" y="1223"/>
                  </a:lnTo>
                  <a:lnTo>
                    <a:pt x="1107" y="1218"/>
                  </a:lnTo>
                  <a:lnTo>
                    <a:pt x="1086" y="1225"/>
                  </a:lnTo>
                  <a:lnTo>
                    <a:pt x="1086" y="1220"/>
                  </a:lnTo>
                  <a:lnTo>
                    <a:pt x="1092" y="1214"/>
                  </a:lnTo>
                  <a:lnTo>
                    <a:pt x="1094" y="1209"/>
                  </a:lnTo>
                  <a:lnTo>
                    <a:pt x="1090" y="1190"/>
                  </a:lnTo>
                  <a:lnTo>
                    <a:pt x="1094" y="1176"/>
                  </a:lnTo>
                  <a:lnTo>
                    <a:pt x="1077" y="1161"/>
                  </a:lnTo>
                  <a:lnTo>
                    <a:pt x="1072" y="1159"/>
                  </a:lnTo>
                  <a:lnTo>
                    <a:pt x="1068" y="1145"/>
                  </a:lnTo>
                  <a:lnTo>
                    <a:pt x="1046" y="1137"/>
                  </a:lnTo>
                  <a:lnTo>
                    <a:pt x="1046" y="1121"/>
                  </a:lnTo>
                  <a:lnTo>
                    <a:pt x="1059" y="1106"/>
                  </a:lnTo>
                  <a:lnTo>
                    <a:pt x="1072" y="1106"/>
                  </a:lnTo>
                  <a:lnTo>
                    <a:pt x="1079" y="1091"/>
                  </a:lnTo>
                  <a:lnTo>
                    <a:pt x="1077" y="1073"/>
                  </a:lnTo>
                  <a:lnTo>
                    <a:pt x="1068" y="1064"/>
                  </a:lnTo>
                  <a:lnTo>
                    <a:pt x="1050" y="1049"/>
                  </a:lnTo>
                  <a:lnTo>
                    <a:pt x="1037" y="1048"/>
                  </a:lnTo>
                  <a:lnTo>
                    <a:pt x="1022" y="1029"/>
                  </a:lnTo>
                  <a:lnTo>
                    <a:pt x="1009" y="1048"/>
                  </a:lnTo>
                  <a:lnTo>
                    <a:pt x="995" y="1037"/>
                  </a:lnTo>
                  <a:lnTo>
                    <a:pt x="987" y="1040"/>
                  </a:lnTo>
                  <a:lnTo>
                    <a:pt x="982" y="1048"/>
                  </a:lnTo>
                  <a:lnTo>
                    <a:pt x="967" y="1040"/>
                  </a:lnTo>
                  <a:lnTo>
                    <a:pt x="976" y="1020"/>
                  </a:lnTo>
                  <a:lnTo>
                    <a:pt x="971" y="1002"/>
                  </a:lnTo>
                  <a:lnTo>
                    <a:pt x="978" y="985"/>
                  </a:lnTo>
                  <a:lnTo>
                    <a:pt x="984" y="958"/>
                  </a:lnTo>
                  <a:lnTo>
                    <a:pt x="991" y="956"/>
                  </a:lnTo>
                  <a:lnTo>
                    <a:pt x="993" y="961"/>
                  </a:lnTo>
                  <a:lnTo>
                    <a:pt x="1008" y="961"/>
                  </a:lnTo>
                  <a:lnTo>
                    <a:pt x="1015" y="969"/>
                  </a:lnTo>
                  <a:lnTo>
                    <a:pt x="1020" y="969"/>
                  </a:lnTo>
                  <a:lnTo>
                    <a:pt x="1020" y="958"/>
                  </a:lnTo>
                  <a:lnTo>
                    <a:pt x="1015" y="958"/>
                  </a:lnTo>
                  <a:lnTo>
                    <a:pt x="1009" y="954"/>
                  </a:lnTo>
                  <a:lnTo>
                    <a:pt x="1009" y="949"/>
                  </a:lnTo>
                  <a:lnTo>
                    <a:pt x="1024" y="954"/>
                  </a:lnTo>
                  <a:lnTo>
                    <a:pt x="1037" y="956"/>
                  </a:lnTo>
                  <a:lnTo>
                    <a:pt x="1044" y="965"/>
                  </a:lnTo>
                  <a:lnTo>
                    <a:pt x="1046" y="978"/>
                  </a:lnTo>
                  <a:lnTo>
                    <a:pt x="1046" y="980"/>
                  </a:lnTo>
                  <a:lnTo>
                    <a:pt x="1052" y="980"/>
                  </a:lnTo>
                  <a:lnTo>
                    <a:pt x="1055" y="969"/>
                  </a:lnTo>
                  <a:lnTo>
                    <a:pt x="1061" y="971"/>
                  </a:lnTo>
                  <a:lnTo>
                    <a:pt x="1072" y="969"/>
                  </a:lnTo>
                  <a:lnTo>
                    <a:pt x="1092" y="954"/>
                  </a:lnTo>
                  <a:lnTo>
                    <a:pt x="1097" y="947"/>
                  </a:lnTo>
                  <a:lnTo>
                    <a:pt x="1107" y="945"/>
                  </a:lnTo>
                  <a:lnTo>
                    <a:pt x="1108" y="938"/>
                  </a:lnTo>
                  <a:lnTo>
                    <a:pt x="1114" y="941"/>
                  </a:lnTo>
                  <a:lnTo>
                    <a:pt x="1119" y="936"/>
                  </a:lnTo>
                  <a:lnTo>
                    <a:pt x="1121" y="925"/>
                  </a:lnTo>
                  <a:lnTo>
                    <a:pt x="1145" y="925"/>
                  </a:lnTo>
                  <a:lnTo>
                    <a:pt x="1152" y="923"/>
                  </a:lnTo>
                  <a:lnTo>
                    <a:pt x="1156" y="923"/>
                  </a:lnTo>
                  <a:lnTo>
                    <a:pt x="1185" y="916"/>
                  </a:lnTo>
                  <a:lnTo>
                    <a:pt x="1204" y="921"/>
                  </a:lnTo>
                  <a:lnTo>
                    <a:pt x="1213" y="910"/>
                  </a:lnTo>
                  <a:lnTo>
                    <a:pt x="1224" y="914"/>
                  </a:lnTo>
                  <a:lnTo>
                    <a:pt x="1246" y="917"/>
                  </a:lnTo>
                  <a:lnTo>
                    <a:pt x="1260" y="910"/>
                  </a:lnTo>
                  <a:lnTo>
                    <a:pt x="1306" y="890"/>
                  </a:lnTo>
                  <a:lnTo>
                    <a:pt x="1315" y="890"/>
                  </a:lnTo>
                  <a:lnTo>
                    <a:pt x="1347" y="839"/>
                  </a:lnTo>
                  <a:lnTo>
                    <a:pt x="1359" y="826"/>
                  </a:lnTo>
                  <a:lnTo>
                    <a:pt x="1358" y="795"/>
                  </a:lnTo>
                  <a:lnTo>
                    <a:pt x="1345" y="791"/>
                  </a:lnTo>
                  <a:lnTo>
                    <a:pt x="1328" y="778"/>
                  </a:lnTo>
                  <a:lnTo>
                    <a:pt x="1312" y="743"/>
                  </a:lnTo>
                  <a:lnTo>
                    <a:pt x="1315" y="732"/>
                  </a:lnTo>
                  <a:lnTo>
                    <a:pt x="1328" y="720"/>
                  </a:lnTo>
                  <a:lnTo>
                    <a:pt x="1365" y="674"/>
                  </a:lnTo>
                  <a:lnTo>
                    <a:pt x="1365" y="661"/>
                  </a:lnTo>
                  <a:lnTo>
                    <a:pt x="1370" y="654"/>
                  </a:lnTo>
                  <a:lnTo>
                    <a:pt x="1391" y="632"/>
                  </a:lnTo>
                  <a:lnTo>
                    <a:pt x="1403" y="613"/>
                  </a:lnTo>
                  <a:lnTo>
                    <a:pt x="1407" y="599"/>
                  </a:lnTo>
                  <a:lnTo>
                    <a:pt x="1418" y="591"/>
                  </a:lnTo>
                  <a:lnTo>
                    <a:pt x="1418" y="573"/>
                  </a:lnTo>
                  <a:lnTo>
                    <a:pt x="1427" y="560"/>
                  </a:lnTo>
                  <a:lnTo>
                    <a:pt x="1444" y="569"/>
                  </a:lnTo>
                  <a:lnTo>
                    <a:pt x="1446" y="558"/>
                  </a:lnTo>
                  <a:lnTo>
                    <a:pt x="1460" y="558"/>
                  </a:lnTo>
                  <a:lnTo>
                    <a:pt x="1489" y="516"/>
                  </a:lnTo>
                  <a:lnTo>
                    <a:pt x="1469" y="487"/>
                  </a:lnTo>
                  <a:lnTo>
                    <a:pt x="1455" y="465"/>
                  </a:lnTo>
                  <a:lnTo>
                    <a:pt x="1462" y="448"/>
                  </a:lnTo>
                  <a:lnTo>
                    <a:pt x="1467" y="434"/>
                  </a:lnTo>
                  <a:lnTo>
                    <a:pt x="1480" y="423"/>
                  </a:lnTo>
                  <a:lnTo>
                    <a:pt x="1489" y="410"/>
                  </a:lnTo>
                  <a:lnTo>
                    <a:pt x="1491" y="406"/>
                  </a:lnTo>
                  <a:lnTo>
                    <a:pt x="1477" y="392"/>
                  </a:lnTo>
                  <a:lnTo>
                    <a:pt x="1477" y="386"/>
                  </a:lnTo>
                  <a:lnTo>
                    <a:pt x="1513" y="361"/>
                  </a:lnTo>
                  <a:lnTo>
                    <a:pt x="1517" y="344"/>
                  </a:lnTo>
                  <a:lnTo>
                    <a:pt x="1489" y="344"/>
                  </a:lnTo>
                  <a:lnTo>
                    <a:pt x="1477" y="337"/>
                  </a:lnTo>
                  <a:lnTo>
                    <a:pt x="1460" y="313"/>
                  </a:lnTo>
                  <a:lnTo>
                    <a:pt x="1436" y="302"/>
                  </a:lnTo>
                  <a:lnTo>
                    <a:pt x="1418" y="289"/>
                  </a:lnTo>
                  <a:lnTo>
                    <a:pt x="1407" y="289"/>
                  </a:lnTo>
                  <a:lnTo>
                    <a:pt x="1398" y="291"/>
                  </a:lnTo>
                  <a:lnTo>
                    <a:pt x="1378" y="302"/>
                  </a:lnTo>
                  <a:lnTo>
                    <a:pt x="1370" y="298"/>
                  </a:lnTo>
                  <a:lnTo>
                    <a:pt x="1367" y="307"/>
                  </a:lnTo>
                  <a:lnTo>
                    <a:pt x="1367" y="326"/>
                  </a:lnTo>
                  <a:lnTo>
                    <a:pt x="1343" y="344"/>
                  </a:lnTo>
                  <a:lnTo>
                    <a:pt x="1304" y="359"/>
                  </a:lnTo>
                  <a:lnTo>
                    <a:pt x="1304" y="368"/>
                  </a:lnTo>
                  <a:lnTo>
                    <a:pt x="1297" y="375"/>
                  </a:lnTo>
                  <a:lnTo>
                    <a:pt x="1238" y="430"/>
                  </a:lnTo>
                  <a:lnTo>
                    <a:pt x="1191" y="425"/>
                  </a:lnTo>
                  <a:lnTo>
                    <a:pt x="1171" y="417"/>
                  </a:lnTo>
                  <a:lnTo>
                    <a:pt x="1121" y="397"/>
                  </a:lnTo>
                  <a:lnTo>
                    <a:pt x="1101" y="390"/>
                  </a:lnTo>
                  <a:lnTo>
                    <a:pt x="1075" y="390"/>
                  </a:lnTo>
                  <a:lnTo>
                    <a:pt x="1059" y="397"/>
                  </a:lnTo>
                  <a:lnTo>
                    <a:pt x="1046" y="427"/>
                  </a:lnTo>
                  <a:lnTo>
                    <a:pt x="1050" y="445"/>
                  </a:lnTo>
                  <a:lnTo>
                    <a:pt x="1059" y="461"/>
                  </a:lnTo>
                  <a:lnTo>
                    <a:pt x="1075" y="474"/>
                  </a:lnTo>
                  <a:lnTo>
                    <a:pt x="1086" y="480"/>
                  </a:lnTo>
                  <a:lnTo>
                    <a:pt x="1094" y="489"/>
                  </a:lnTo>
                  <a:lnTo>
                    <a:pt x="1094" y="520"/>
                  </a:lnTo>
                  <a:lnTo>
                    <a:pt x="1090" y="546"/>
                  </a:lnTo>
                  <a:lnTo>
                    <a:pt x="1085" y="549"/>
                  </a:lnTo>
                  <a:lnTo>
                    <a:pt x="1083" y="527"/>
                  </a:lnTo>
                  <a:lnTo>
                    <a:pt x="1075" y="520"/>
                  </a:lnTo>
                  <a:lnTo>
                    <a:pt x="1064" y="525"/>
                  </a:lnTo>
                  <a:lnTo>
                    <a:pt x="1061" y="549"/>
                  </a:lnTo>
                  <a:lnTo>
                    <a:pt x="1028" y="557"/>
                  </a:lnTo>
                  <a:lnTo>
                    <a:pt x="1020" y="573"/>
                  </a:lnTo>
                  <a:lnTo>
                    <a:pt x="1002" y="575"/>
                  </a:lnTo>
                  <a:lnTo>
                    <a:pt x="975" y="573"/>
                  </a:lnTo>
                  <a:lnTo>
                    <a:pt x="951" y="568"/>
                  </a:lnTo>
                  <a:lnTo>
                    <a:pt x="938" y="582"/>
                  </a:lnTo>
                  <a:lnTo>
                    <a:pt x="945" y="623"/>
                  </a:lnTo>
                  <a:lnTo>
                    <a:pt x="945" y="639"/>
                  </a:lnTo>
                  <a:lnTo>
                    <a:pt x="925" y="639"/>
                  </a:lnTo>
                  <a:lnTo>
                    <a:pt x="892" y="628"/>
                  </a:lnTo>
                  <a:lnTo>
                    <a:pt x="876" y="635"/>
                  </a:lnTo>
                  <a:lnTo>
                    <a:pt x="834" y="637"/>
                  </a:lnTo>
                  <a:lnTo>
                    <a:pt x="824" y="617"/>
                  </a:lnTo>
                  <a:lnTo>
                    <a:pt x="744" y="606"/>
                  </a:lnTo>
                  <a:lnTo>
                    <a:pt x="738" y="597"/>
                  </a:lnTo>
                  <a:lnTo>
                    <a:pt x="736" y="580"/>
                  </a:lnTo>
                  <a:lnTo>
                    <a:pt x="689" y="584"/>
                  </a:lnTo>
                  <a:lnTo>
                    <a:pt x="663" y="577"/>
                  </a:lnTo>
                  <a:lnTo>
                    <a:pt x="669" y="569"/>
                  </a:lnTo>
                  <a:lnTo>
                    <a:pt x="676" y="525"/>
                  </a:lnTo>
                  <a:lnTo>
                    <a:pt x="689" y="505"/>
                  </a:lnTo>
                  <a:lnTo>
                    <a:pt x="689" y="494"/>
                  </a:lnTo>
                  <a:lnTo>
                    <a:pt x="703" y="480"/>
                  </a:lnTo>
                  <a:lnTo>
                    <a:pt x="711" y="481"/>
                  </a:lnTo>
                  <a:lnTo>
                    <a:pt x="716" y="465"/>
                  </a:lnTo>
                  <a:lnTo>
                    <a:pt x="724" y="478"/>
                  </a:lnTo>
                  <a:lnTo>
                    <a:pt x="744" y="458"/>
                  </a:lnTo>
                  <a:lnTo>
                    <a:pt x="733" y="448"/>
                  </a:lnTo>
                  <a:lnTo>
                    <a:pt x="729" y="445"/>
                  </a:lnTo>
                  <a:lnTo>
                    <a:pt x="731" y="439"/>
                  </a:lnTo>
                  <a:lnTo>
                    <a:pt x="733" y="423"/>
                  </a:lnTo>
                  <a:lnTo>
                    <a:pt x="729" y="406"/>
                  </a:lnTo>
                  <a:lnTo>
                    <a:pt x="731" y="401"/>
                  </a:lnTo>
                  <a:lnTo>
                    <a:pt x="736" y="408"/>
                  </a:lnTo>
                  <a:lnTo>
                    <a:pt x="746" y="410"/>
                  </a:lnTo>
                  <a:lnTo>
                    <a:pt x="747" y="397"/>
                  </a:lnTo>
                  <a:lnTo>
                    <a:pt x="740" y="370"/>
                  </a:lnTo>
                  <a:lnTo>
                    <a:pt x="747" y="361"/>
                  </a:lnTo>
                  <a:lnTo>
                    <a:pt x="760" y="368"/>
                  </a:lnTo>
                  <a:lnTo>
                    <a:pt x="773" y="366"/>
                  </a:lnTo>
                  <a:lnTo>
                    <a:pt x="788" y="368"/>
                  </a:lnTo>
                  <a:lnTo>
                    <a:pt x="821" y="329"/>
                  </a:lnTo>
                  <a:lnTo>
                    <a:pt x="846" y="315"/>
                  </a:lnTo>
                  <a:lnTo>
                    <a:pt x="848" y="318"/>
                  </a:lnTo>
                  <a:lnTo>
                    <a:pt x="859" y="318"/>
                  </a:lnTo>
                  <a:lnTo>
                    <a:pt x="868" y="315"/>
                  </a:lnTo>
                  <a:lnTo>
                    <a:pt x="878" y="296"/>
                  </a:lnTo>
                  <a:lnTo>
                    <a:pt x="876" y="280"/>
                  </a:lnTo>
                  <a:lnTo>
                    <a:pt x="879" y="271"/>
                  </a:lnTo>
                  <a:lnTo>
                    <a:pt x="887" y="232"/>
                  </a:lnTo>
                  <a:lnTo>
                    <a:pt x="909" y="196"/>
                  </a:lnTo>
                  <a:lnTo>
                    <a:pt x="914" y="177"/>
                  </a:lnTo>
                  <a:lnTo>
                    <a:pt x="911" y="154"/>
                  </a:lnTo>
                  <a:lnTo>
                    <a:pt x="894" y="144"/>
                  </a:lnTo>
                  <a:lnTo>
                    <a:pt x="885" y="141"/>
                  </a:lnTo>
                  <a:lnTo>
                    <a:pt x="870" y="135"/>
                  </a:lnTo>
                  <a:lnTo>
                    <a:pt x="830" y="135"/>
                  </a:lnTo>
                  <a:lnTo>
                    <a:pt x="821" y="137"/>
                  </a:lnTo>
                  <a:lnTo>
                    <a:pt x="793" y="163"/>
                  </a:lnTo>
                  <a:lnTo>
                    <a:pt x="793" y="185"/>
                  </a:lnTo>
                  <a:lnTo>
                    <a:pt x="799" y="201"/>
                  </a:lnTo>
                  <a:lnTo>
                    <a:pt x="799" y="212"/>
                  </a:lnTo>
                  <a:lnTo>
                    <a:pt x="788" y="236"/>
                  </a:lnTo>
                  <a:lnTo>
                    <a:pt x="779" y="243"/>
                  </a:lnTo>
                  <a:lnTo>
                    <a:pt x="777" y="251"/>
                  </a:lnTo>
                  <a:lnTo>
                    <a:pt x="762" y="254"/>
                  </a:lnTo>
                  <a:lnTo>
                    <a:pt x="724" y="249"/>
                  </a:lnTo>
                  <a:lnTo>
                    <a:pt x="724" y="199"/>
                  </a:lnTo>
                  <a:lnTo>
                    <a:pt x="744" y="139"/>
                  </a:lnTo>
                  <a:lnTo>
                    <a:pt x="753" y="97"/>
                  </a:lnTo>
                  <a:lnTo>
                    <a:pt x="744" y="91"/>
                  </a:lnTo>
                  <a:lnTo>
                    <a:pt x="744" y="86"/>
                  </a:lnTo>
                  <a:lnTo>
                    <a:pt x="716" y="82"/>
                  </a:lnTo>
                  <a:lnTo>
                    <a:pt x="703" y="73"/>
                  </a:lnTo>
                  <a:lnTo>
                    <a:pt x="696" y="75"/>
                  </a:lnTo>
                  <a:lnTo>
                    <a:pt x="689" y="130"/>
                  </a:lnTo>
                  <a:lnTo>
                    <a:pt x="683" y="154"/>
                  </a:lnTo>
                  <a:lnTo>
                    <a:pt x="683" y="165"/>
                  </a:lnTo>
                  <a:lnTo>
                    <a:pt x="674" y="201"/>
                  </a:lnTo>
                  <a:lnTo>
                    <a:pt x="660" y="210"/>
                  </a:lnTo>
                  <a:lnTo>
                    <a:pt x="663" y="135"/>
                  </a:lnTo>
                  <a:lnTo>
                    <a:pt x="660" y="115"/>
                  </a:lnTo>
                  <a:lnTo>
                    <a:pt x="660" y="113"/>
                  </a:lnTo>
                  <a:lnTo>
                    <a:pt x="667" y="111"/>
                  </a:lnTo>
                  <a:lnTo>
                    <a:pt x="661" y="82"/>
                  </a:lnTo>
                  <a:lnTo>
                    <a:pt x="693" y="66"/>
                  </a:lnTo>
                  <a:lnTo>
                    <a:pt x="694" y="22"/>
                  </a:lnTo>
                  <a:lnTo>
                    <a:pt x="612" y="0"/>
                  </a:lnTo>
                  <a:lnTo>
                    <a:pt x="608" y="3"/>
                  </a:lnTo>
                  <a:lnTo>
                    <a:pt x="610" y="86"/>
                  </a:lnTo>
                  <a:lnTo>
                    <a:pt x="639" y="100"/>
                  </a:lnTo>
                  <a:lnTo>
                    <a:pt x="639" y="128"/>
                  </a:lnTo>
                  <a:lnTo>
                    <a:pt x="623" y="124"/>
                  </a:lnTo>
                  <a:lnTo>
                    <a:pt x="531" y="124"/>
                  </a:lnTo>
                  <a:lnTo>
                    <a:pt x="496" y="196"/>
                  </a:lnTo>
                  <a:lnTo>
                    <a:pt x="478" y="254"/>
                  </a:lnTo>
                  <a:lnTo>
                    <a:pt x="509" y="318"/>
                  </a:lnTo>
                  <a:lnTo>
                    <a:pt x="540" y="344"/>
                  </a:lnTo>
                  <a:lnTo>
                    <a:pt x="555" y="425"/>
                  </a:lnTo>
                  <a:lnTo>
                    <a:pt x="539" y="448"/>
                  </a:lnTo>
                  <a:lnTo>
                    <a:pt x="623" y="516"/>
                  </a:lnTo>
                  <a:lnTo>
                    <a:pt x="612" y="557"/>
                  </a:lnTo>
                  <a:lnTo>
                    <a:pt x="586" y="577"/>
                  </a:lnTo>
                  <a:lnTo>
                    <a:pt x="539" y="580"/>
                  </a:lnTo>
                  <a:lnTo>
                    <a:pt x="526" y="590"/>
                  </a:lnTo>
                  <a:lnTo>
                    <a:pt x="526" y="606"/>
                  </a:lnTo>
                  <a:lnTo>
                    <a:pt x="539" y="617"/>
                  </a:lnTo>
                  <a:lnTo>
                    <a:pt x="529" y="637"/>
                  </a:lnTo>
                  <a:lnTo>
                    <a:pt x="533" y="661"/>
                  </a:lnTo>
                  <a:lnTo>
                    <a:pt x="522" y="707"/>
                  </a:lnTo>
                  <a:lnTo>
                    <a:pt x="511" y="732"/>
                  </a:lnTo>
                  <a:lnTo>
                    <a:pt x="515" y="767"/>
                  </a:lnTo>
                  <a:lnTo>
                    <a:pt x="507" y="767"/>
                  </a:lnTo>
                  <a:lnTo>
                    <a:pt x="478" y="742"/>
                  </a:lnTo>
                  <a:lnTo>
                    <a:pt x="469" y="725"/>
                  </a:lnTo>
                  <a:lnTo>
                    <a:pt x="452" y="720"/>
                  </a:lnTo>
                  <a:lnTo>
                    <a:pt x="410" y="674"/>
                  </a:lnTo>
                  <a:lnTo>
                    <a:pt x="392" y="676"/>
                  </a:lnTo>
                  <a:lnTo>
                    <a:pt x="363" y="655"/>
                  </a:lnTo>
                  <a:lnTo>
                    <a:pt x="346" y="639"/>
                  </a:lnTo>
                  <a:lnTo>
                    <a:pt x="328" y="635"/>
                  </a:lnTo>
                  <a:lnTo>
                    <a:pt x="310" y="635"/>
                  </a:lnTo>
                  <a:lnTo>
                    <a:pt x="288" y="659"/>
                  </a:lnTo>
                  <a:lnTo>
                    <a:pt x="262" y="670"/>
                  </a:lnTo>
                  <a:lnTo>
                    <a:pt x="242" y="670"/>
                  </a:lnTo>
                  <a:lnTo>
                    <a:pt x="229" y="666"/>
                  </a:lnTo>
                  <a:lnTo>
                    <a:pt x="223" y="668"/>
                  </a:lnTo>
                  <a:lnTo>
                    <a:pt x="212" y="670"/>
                  </a:lnTo>
                  <a:lnTo>
                    <a:pt x="201" y="681"/>
                  </a:lnTo>
                  <a:lnTo>
                    <a:pt x="181" y="710"/>
                  </a:lnTo>
                  <a:lnTo>
                    <a:pt x="170" y="731"/>
                  </a:lnTo>
                  <a:lnTo>
                    <a:pt x="159" y="749"/>
                  </a:lnTo>
                  <a:lnTo>
                    <a:pt x="156" y="756"/>
                  </a:lnTo>
                  <a:lnTo>
                    <a:pt x="150" y="758"/>
                  </a:lnTo>
                  <a:lnTo>
                    <a:pt x="158" y="765"/>
                  </a:lnTo>
                  <a:lnTo>
                    <a:pt x="158" y="771"/>
                  </a:lnTo>
                  <a:lnTo>
                    <a:pt x="150" y="797"/>
                  </a:lnTo>
                  <a:lnTo>
                    <a:pt x="136" y="798"/>
                  </a:lnTo>
                  <a:lnTo>
                    <a:pt x="134" y="804"/>
                  </a:lnTo>
                  <a:lnTo>
                    <a:pt x="125" y="813"/>
                  </a:lnTo>
                  <a:lnTo>
                    <a:pt x="104" y="815"/>
                  </a:lnTo>
                  <a:lnTo>
                    <a:pt x="101" y="813"/>
                  </a:lnTo>
                  <a:lnTo>
                    <a:pt x="95" y="819"/>
                  </a:lnTo>
                  <a:lnTo>
                    <a:pt x="90" y="815"/>
                  </a:lnTo>
                  <a:lnTo>
                    <a:pt x="88" y="819"/>
                  </a:lnTo>
                  <a:lnTo>
                    <a:pt x="82" y="819"/>
                  </a:lnTo>
                  <a:lnTo>
                    <a:pt x="82" y="822"/>
                  </a:lnTo>
                  <a:lnTo>
                    <a:pt x="73" y="819"/>
                  </a:lnTo>
                  <a:lnTo>
                    <a:pt x="70" y="822"/>
                  </a:lnTo>
                  <a:lnTo>
                    <a:pt x="59" y="820"/>
                  </a:lnTo>
                  <a:lnTo>
                    <a:pt x="51" y="822"/>
                  </a:lnTo>
                  <a:lnTo>
                    <a:pt x="48" y="820"/>
                  </a:lnTo>
                  <a:lnTo>
                    <a:pt x="42" y="822"/>
                  </a:lnTo>
                  <a:lnTo>
                    <a:pt x="37" y="822"/>
                  </a:lnTo>
                  <a:lnTo>
                    <a:pt x="35" y="826"/>
                  </a:lnTo>
                  <a:lnTo>
                    <a:pt x="26" y="831"/>
                  </a:lnTo>
                  <a:lnTo>
                    <a:pt x="22" y="830"/>
                  </a:lnTo>
                  <a:lnTo>
                    <a:pt x="18" y="837"/>
                  </a:lnTo>
                  <a:lnTo>
                    <a:pt x="13" y="837"/>
                  </a:lnTo>
                  <a:lnTo>
                    <a:pt x="11" y="842"/>
                  </a:lnTo>
                  <a:lnTo>
                    <a:pt x="5" y="842"/>
                  </a:lnTo>
                  <a:lnTo>
                    <a:pt x="4" y="851"/>
                  </a:lnTo>
                  <a:lnTo>
                    <a:pt x="0" y="850"/>
                  </a:lnTo>
                  <a:lnTo>
                    <a:pt x="0" y="851"/>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2" name="Google Shape;534;p32">
              <a:extLst>
                <a:ext uri="{FF2B5EF4-FFF2-40B4-BE49-F238E27FC236}">
                  <a16:creationId xmlns:a16="http://schemas.microsoft.com/office/drawing/2014/main" id="{AAAD2085-E9C4-C819-C970-F58FA1D07B3B}"/>
                </a:ext>
              </a:extLst>
            </p:cNvPr>
            <p:cNvSpPr/>
            <p:nvPr/>
          </p:nvSpPr>
          <p:spPr>
            <a:xfrm>
              <a:off x="7685572" y="3847996"/>
              <a:ext cx="398712" cy="539436"/>
            </a:xfrm>
            <a:custGeom>
              <a:avLst/>
              <a:gdLst/>
              <a:ahLst/>
              <a:cxnLst/>
              <a:rect l="l" t="t" r="r" b="b"/>
              <a:pathLst>
                <a:path w="618" h="881" extrusionOk="0">
                  <a:moveTo>
                    <a:pt x="0" y="154"/>
                  </a:moveTo>
                  <a:lnTo>
                    <a:pt x="11" y="172"/>
                  </a:lnTo>
                  <a:lnTo>
                    <a:pt x="28" y="214"/>
                  </a:lnTo>
                  <a:lnTo>
                    <a:pt x="35" y="278"/>
                  </a:lnTo>
                  <a:lnTo>
                    <a:pt x="35" y="286"/>
                  </a:lnTo>
                  <a:lnTo>
                    <a:pt x="35" y="300"/>
                  </a:lnTo>
                  <a:lnTo>
                    <a:pt x="35" y="317"/>
                  </a:lnTo>
                  <a:lnTo>
                    <a:pt x="29" y="324"/>
                  </a:lnTo>
                  <a:lnTo>
                    <a:pt x="28" y="353"/>
                  </a:lnTo>
                  <a:lnTo>
                    <a:pt x="33" y="364"/>
                  </a:lnTo>
                  <a:lnTo>
                    <a:pt x="35" y="366"/>
                  </a:lnTo>
                  <a:lnTo>
                    <a:pt x="37" y="372"/>
                  </a:lnTo>
                  <a:lnTo>
                    <a:pt x="42" y="386"/>
                  </a:lnTo>
                  <a:lnTo>
                    <a:pt x="50" y="401"/>
                  </a:lnTo>
                  <a:lnTo>
                    <a:pt x="51" y="403"/>
                  </a:lnTo>
                  <a:lnTo>
                    <a:pt x="64" y="423"/>
                  </a:lnTo>
                  <a:lnTo>
                    <a:pt x="66" y="427"/>
                  </a:lnTo>
                  <a:lnTo>
                    <a:pt x="66" y="423"/>
                  </a:lnTo>
                  <a:lnTo>
                    <a:pt x="66" y="427"/>
                  </a:lnTo>
                  <a:lnTo>
                    <a:pt x="66" y="429"/>
                  </a:lnTo>
                  <a:lnTo>
                    <a:pt x="73" y="441"/>
                  </a:lnTo>
                  <a:lnTo>
                    <a:pt x="73" y="443"/>
                  </a:lnTo>
                  <a:lnTo>
                    <a:pt x="75" y="445"/>
                  </a:lnTo>
                  <a:lnTo>
                    <a:pt x="79" y="452"/>
                  </a:lnTo>
                  <a:lnTo>
                    <a:pt x="94" y="484"/>
                  </a:lnTo>
                  <a:lnTo>
                    <a:pt x="94" y="493"/>
                  </a:lnTo>
                  <a:lnTo>
                    <a:pt x="90" y="502"/>
                  </a:lnTo>
                  <a:lnTo>
                    <a:pt x="94" y="506"/>
                  </a:lnTo>
                  <a:lnTo>
                    <a:pt x="94" y="507"/>
                  </a:lnTo>
                  <a:lnTo>
                    <a:pt x="106" y="517"/>
                  </a:lnTo>
                  <a:lnTo>
                    <a:pt x="117" y="522"/>
                  </a:lnTo>
                  <a:lnTo>
                    <a:pt x="134" y="529"/>
                  </a:lnTo>
                  <a:lnTo>
                    <a:pt x="143" y="540"/>
                  </a:lnTo>
                  <a:lnTo>
                    <a:pt x="145" y="540"/>
                  </a:lnTo>
                  <a:lnTo>
                    <a:pt x="150" y="548"/>
                  </a:lnTo>
                  <a:lnTo>
                    <a:pt x="156" y="550"/>
                  </a:lnTo>
                  <a:lnTo>
                    <a:pt x="163" y="550"/>
                  </a:lnTo>
                  <a:lnTo>
                    <a:pt x="160" y="546"/>
                  </a:lnTo>
                  <a:lnTo>
                    <a:pt x="163" y="546"/>
                  </a:lnTo>
                  <a:lnTo>
                    <a:pt x="167" y="548"/>
                  </a:lnTo>
                  <a:lnTo>
                    <a:pt x="174" y="562"/>
                  </a:lnTo>
                  <a:lnTo>
                    <a:pt x="174" y="564"/>
                  </a:lnTo>
                  <a:lnTo>
                    <a:pt x="180" y="573"/>
                  </a:lnTo>
                  <a:lnTo>
                    <a:pt x="178" y="579"/>
                  </a:lnTo>
                  <a:lnTo>
                    <a:pt x="174" y="582"/>
                  </a:lnTo>
                  <a:lnTo>
                    <a:pt x="174" y="586"/>
                  </a:lnTo>
                  <a:lnTo>
                    <a:pt x="172" y="588"/>
                  </a:lnTo>
                  <a:lnTo>
                    <a:pt x="163" y="606"/>
                  </a:lnTo>
                  <a:lnTo>
                    <a:pt x="163" y="614"/>
                  </a:lnTo>
                  <a:lnTo>
                    <a:pt x="158" y="617"/>
                  </a:lnTo>
                  <a:lnTo>
                    <a:pt x="167" y="630"/>
                  </a:lnTo>
                  <a:lnTo>
                    <a:pt x="167" y="645"/>
                  </a:lnTo>
                  <a:lnTo>
                    <a:pt x="167" y="658"/>
                  </a:lnTo>
                  <a:lnTo>
                    <a:pt x="171" y="661"/>
                  </a:lnTo>
                  <a:lnTo>
                    <a:pt x="167" y="665"/>
                  </a:lnTo>
                  <a:lnTo>
                    <a:pt x="171" y="667"/>
                  </a:lnTo>
                  <a:lnTo>
                    <a:pt x="163" y="674"/>
                  </a:lnTo>
                  <a:lnTo>
                    <a:pt x="163" y="685"/>
                  </a:lnTo>
                  <a:lnTo>
                    <a:pt x="165" y="685"/>
                  </a:lnTo>
                  <a:lnTo>
                    <a:pt x="165" y="687"/>
                  </a:lnTo>
                  <a:lnTo>
                    <a:pt x="160" y="691"/>
                  </a:lnTo>
                  <a:lnTo>
                    <a:pt x="160" y="694"/>
                  </a:lnTo>
                  <a:lnTo>
                    <a:pt x="163" y="705"/>
                  </a:lnTo>
                  <a:lnTo>
                    <a:pt x="160" y="724"/>
                  </a:lnTo>
                  <a:lnTo>
                    <a:pt x="150" y="733"/>
                  </a:lnTo>
                  <a:lnTo>
                    <a:pt x="145" y="733"/>
                  </a:lnTo>
                  <a:lnTo>
                    <a:pt x="143" y="733"/>
                  </a:lnTo>
                  <a:lnTo>
                    <a:pt x="141" y="731"/>
                  </a:lnTo>
                  <a:lnTo>
                    <a:pt x="136" y="731"/>
                  </a:lnTo>
                  <a:lnTo>
                    <a:pt x="130" y="738"/>
                  </a:lnTo>
                  <a:lnTo>
                    <a:pt x="128" y="738"/>
                  </a:lnTo>
                  <a:lnTo>
                    <a:pt x="127" y="746"/>
                  </a:lnTo>
                  <a:lnTo>
                    <a:pt x="121" y="747"/>
                  </a:lnTo>
                  <a:lnTo>
                    <a:pt x="121" y="755"/>
                  </a:lnTo>
                  <a:lnTo>
                    <a:pt x="110" y="764"/>
                  </a:lnTo>
                  <a:lnTo>
                    <a:pt x="106" y="764"/>
                  </a:lnTo>
                  <a:lnTo>
                    <a:pt x="90" y="788"/>
                  </a:lnTo>
                  <a:lnTo>
                    <a:pt x="86" y="782"/>
                  </a:lnTo>
                  <a:lnTo>
                    <a:pt x="81" y="791"/>
                  </a:lnTo>
                  <a:lnTo>
                    <a:pt x="66" y="813"/>
                  </a:lnTo>
                  <a:lnTo>
                    <a:pt x="64" y="817"/>
                  </a:lnTo>
                  <a:lnTo>
                    <a:pt x="62" y="810"/>
                  </a:lnTo>
                  <a:lnTo>
                    <a:pt x="57" y="813"/>
                  </a:lnTo>
                  <a:lnTo>
                    <a:pt x="51" y="819"/>
                  </a:lnTo>
                  <a:lnTo>
                    <a:pt x="55" y="826"/>
                  </a:lnTo>
                  <a:lnTo>
                    <a:pt x="59" y="822"/>
                  </a:lnTo>
                  <a:lnTo>
                    <a:pt x="64" y="819"/>
                  </a:lnTo>
                  <a:lnTo>
                    <a:pt x="73" y="830"/>
                  </a:lnTo>
                  <a:lnTo>
                    <a:pt x="75" y="830"/>
                  </a:lnTo>
                  <a:lnTo>
                    <a:pt x="81" y="832"/>
                  </a:lnTo>
                  <a:lnTo>
                    <a:pt x="83" y="830"/>
                  </a:lnTo>
                  <a:lnTo>
                    <a:pt x="95" y="837"/>
                  </a:lnTo>
                  <a:lnTo>
                    <a:pt x="103" y="837"/>
                  </a:lnTo>
                  <a:lnTo>
                    <a:pt x="117" y="830"/>
                  </a:lnTo>
                  <a:lnTo>
                    <a:pt x="121" y="832"/>
                  </a:lnTo>
                  <a:lnTo>
                    <a:pt x="127" y="839"/>
                  </a:lnTo>
                  <a:lnTo>
                    <a:pt x="134" y="861"/>
                  </a:lnTo>
                  <a:lnTo>
                    <a:pt x="138" y="859"/>
                  </a:lnTo>
                  <a:lnTo>
                    <a:pt x="138" y="866"/>
                  </a:lnTo>
                  <a:lnTo>
                    <a:pt x="145" y="870"/>
                  </a:lnTo>
                  <a:lnTo>
                    <a:pt x="150" y="868"/>
                  </a:lnTo>
                  <a:lnTo>
                    <a:pt x="156" y="863"/>
                  </a:lnTo>
                  <a:lnTo>
                    <a:pt x="165" y="843"/>
                  </a:lnTo>
                  <a:lnTo>
                    <a:pt x="178" y="826"/>
                  </a:lnTo>
                  <a:lnTo>
                    <a:pt x="198" y="795"/>
                  </a:lnTo>
                  <a:lnTo>
                    <a:pt x="207" y="782"/>
                  </a:lnTo>
                  <a:lnTo>
                    <a:pt x="218" y="780"/>
                  </a:lnTo>
                  <a:lnTo>
                    <a:pt x="225" y="778"/>
                  </a:lnTo>
                  <a:lnTo>
                    <a:pt x="236" y="782"/>
                  </a:lnTo>
                  <a:lnTo>
                    <a:pt x="240" y="782"/>
                  </a:lnTo>
                  <a:lnTo>
                    <a:pt x="257" y="782"/>
                  </a:lnTo>
                  <a:lnTo>
                    <a:pt x="282" y="771"/>
                  </a:lnTo>
                  <a:lnTo>
                    <a:pt x="304" y="747"/>
                  </a:lnTo>
                  <a:lnTo>
                    <a:pt x="323" y="747"/>
                  </a:lnTo>
                  <a:lnTo>
                    <a:pt x="341" y="755"/>
                  </a:lnTo>
                  <a:lnTo>
                    <a:pt x="357" y="769"/>
                  </a:lnTo>
                  <a:lnTo>
                    <a:pt x="389" y="789"/>
                  </a:lnTo>
                  <a:lnTo>
                    <a:pt x="405" y="788"/>
                  </a:lnTo>
                  <a:lnTo>
                    <a:pt x="445" y="832"/>
                  </a:lnTo>
                  <a:lnTo>
                    <a:pt x="464" y="837"/>
                  </a:lnTo>
                  <a:lnTo>
                    <a:pt x="473" y="854"/>
                  </a:lnTo>
                  <a:lnTo>
                    <a:pt x="500" y="881"/>
                  </a:lnTo>
                  <a:lnTo>
                    <a:pt x="508" y="881"/>
                  </a:lnTo>
                  <a:lnTo>
                    <a:pt x="506" y="844"/>
                  </a:lnTo>
                  <a:lnTo>
                    <a:pt x="515" y="819"/>
                  </a:lnTo>
                  <a:lnTo>
                    <a:pt x="528" y="773"/>
                  </a:lnTo>
                  <a:lnTo>
                    <a:pt x="522" y="751"/>
                  </a:lnTo>
                  <a:lnTo>
                    <a:pt x="533" y="731"/>
                  </a:lnTo>
                  <a:lnTo>
                    <a:pt x="520" y="718"/>
                  </a:lnTo>
                  <a:lnTo>
                    <a:pt x="520" y="702"/>
                  </a:lnTo>
                  <a:lnTo>
                    <a:pt x="533" y="692"/>
                  </a:lnTo>
                  <a:lnTo>
                    <a:pt x="581" y="691"/>
                  </a:lnTo>
                  <a:lnTo>
                    <a:pt x="607" y="669"/>
                  </a:lnTo>
                  <a:lnTo>
                    <a:pt x="618" y="628"/>
                  </a:lnTo>
                  <a:lnTo>
                    <a:pt x="533" y="562"/>
                  </a:lnTo>
                  <a:lnTo>
                    <a:pt x="550" y="539"/>
                  </a:lnTo>
                  <a:lnTo>
                    <a:pt x="535" y="456"/>
                  </a:lnTo>
                  <a:lnTo>
                    <a:pt x="504" y="430"/>
                  </a:lnTo>
                  <a:lnTo>
                    <a:pt x="473" y="366"/>
                  </a:lnTo>
                  <a:lnTo>
                    <a:pt x="491" y="308"/>
                  </a:lnTo>
                  <a:lnTo>
                    <a:pt x="475" y="220"/>
                  </a:lnTo>
                  <a:lnTo>
                    <a:pt x="464" y="222"/>
                  </a:lnTo>
                  <a:lnTo>
                    <a:pt x="458" y="222"/>
                  </a:lnTo>
                  <a:lnTo>
                    <a:pt x="453" y="222"/>
                  </a:lnTo>
                  <a:lnTo>
                    <a:pt x="429" y="225"/>
                  </a:lnTo>
                  <a:lnTo>
                    <a:pt x="405" y="214"/>
                  </a:lnTo>
                  <a:lnTo>
                    <a:pt x="392" y="211"/>
                  </a:lnTo>
                  <a:lnTo>
                    <a:pt x="379" y="192"/>
                  </a:lnTo>
                  <a:lnTo>
                    <a:pt x="372" y="152"/>
                  </a:lnTo>
                  <a:lnTo>
                    <a:pt x="356" y="134"/>
                  </a:lnTo>
                  <a:lnTo>
                    <a:pt x="335" y="132"/>
                  </a:lnTo>
                  <a:lnTo>
                    <a:pt x="310" y="134"/>
                  </a:lnTo>
                  <a:lnTo>
                    <a:pt x="282" y="152"/>
                  </a:lnTo>
                  <a:lnTo>
                    <a:pt x="273" y="157"/>
                  </a:lnTo>
                  <a:lnTo>
                    <a:pt x="260" y="161"/>
                  </a:lnTo>
                  <a:lnTo>
                    <a:pt x="236" y="157"/>
                  </a:lnTo>
                  <a:lnTo>
                    <a:pt x="229" y="154"/>
                  </a:lnTo>
                  <a:lnTo>
                    <a:pt x="229" y="141"/>
                  </a:lnTo>
                  <a:lnTo>
                    <a:pt x="236" y="132"/>
                  </a:lnTo>
                  <a:lnTo>
                    <a:pt x="253" y="110"/>
                  </a:lnTo>
                  <a:lnTo>
                    <a:pt x="229" y="51"/>
                  </a:lnTo>
                  <a:lnTo>
                    <a:pt x="225" y="48"/>
                  </a:lnTo>
                  <a:lnTo>
                    <a:pt x="229" y="33"/>
                  </a:lnTo>
                  <a:lnTo>
                    <a:pt x="117" y="13"/>
                  </a:lnTo>
                  <a:lnTo>
                    <a:pt x="112" y="5"/>
                  </a:lnTo>
                  <a:lnTo>
                    <a:pt x="94" y="0"/>
                  </a:lnTo>
                  <a:lnTo>
                    <a:pt x="72" y="9"/>
                  </a:lnTo>
                  <a:lnTo>
                    <a:pt x="64" y="18"/>
                  </a:lnTo>
                  <a:lnTo>
                    <a:pt x="64" y="29"/>
                  </a:lnTo>
                  <a:lnTo>
                    <a:pt x="66" y="42"/>
                  </a:lnTo>
                  <a:lnTo>
                    <a:pt x="72" y="44"/>
                  </a:lnTo>
                  <a:lnTo>
                    <a:pt x="64" y="123"/>
                  </a:lnTo>
                  <a:lnTo>
                    <a:pt x="66" y="134"/>
                  </a:lnTo>
                  <a:lnTo>
                    <a:pt x="66" y="141"/>
                  </a:lnTo>
                  <a:lnTo>
                    <a:pt x="73" y="156"/>
                  </a:lnTo>
                  <a:lnTo>
                    <a:pt x="79" y="172"/>
                  </a:lnTo>
                  <a:lnTo>
                    <a:pt x="72" y="174"/>
                  </a:lnTo>
                  <a:lnTo>
                    <a:pt x="44" y="174"/>
                  </a:lnTo>
                  <a:lnTo>
                    <a:pt x="42" y="178"/>
                  </a:lnTo>
                  <a:lnTo>
                    <a:pt x="37" y="174"/>
                  </a:lnTo>
                  <a:lnTo>
                    <a:pt x="40" y="165"/>
                  </a:lnTo>
                  <a:lnTo>
                    <a:pt x="28" y="161"/>
                  </a:lnTo>
                  <a:lnTo>
                    <a:pt x="26" y="156"/>
                  </a:lnTo>
                  <a:lnTo>
                    <a:pt x="15" y="154"/>
                  </a:lnTo>
                  <a:lnTo>
                    <a:pt x="11" y="148"/>
                  </a:lnTo>
                  <a:lnTo>
                    <a:pt x="0" y="152"/>
                  </a:lnTo>
                  <a:lnTo>
                    <a:pt x="0" y="154"/>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3" name="Google Shape;535;p32">
              <a:extLst>
                <a:ext uri="{FF2B5EF4-FFF2-40B4-BE49-F238E27FC236}">
                  <a16:creationId xmlns:a16="http://schemas.microsoft.com/office/drawing/2014/main" id="{14CDA54C-E28E-B4BC-F467-7D411E5A65B1}"/>
                </a:ext>
              </a:extLst>
            </p:cNvPr>
            <p:cNvSpPr/>
            <p:nvPr/>
          </p:nvSpPr>
          <p:spPr>
            <a:xfrm>
              <a:off x="7685572" y="3847996"/>
              <a:ext cx="398712" cy="539436"/>
            </a:xfrm>
            <a:custGeom>
              <a:avLst/>
              <a:gdLst/>
              <a:ahLst/>
              <a:cxnLst/>
              <a:rect l="l" t="t" r="r" b="b"/>
              <a:pathLst>
                <a:path w="618" h="881" extrusionOk="0">
                  <a:moveTo>
                    <a:pt x="0" y="154"/>
                  </a:moveTo>
                  <a:lnTo>
                    <a:pt x="11" y="172"/>
                  </a:lnTo>
                  <a:lnTo>
                    <a:pt x="28" y="214"/>
                  </a:lnTo>
                  <a:lnTo>
                    <a:pt x="35" y="278"/>
                  </a:lnTo>
                  <a:lnTo>
                    <a:pt x="35" y="286"/>
                  </a:lnTo>
                  <a:lnTo>
                    <a:pt x="35" y="300"/>
                  </a:lnTo>
                  <a:lnTo>
                    <a:pt x="35" y="317"/>
                  </a:lnTo>
                  <a:lnTo>
                    <a:pt x="29" y="324"/>
                  </a:lnTo>
                  <a:lnTo>
                    <a:pt x="28" y="353"/>
                  </a:lnTo>
                  <a:lnTo>
                    <a:pt x="33" y="364"/>
                  </a:lnTo>
                  <a:lnTo>
                    <a:pt x="35" y="366"/>
                  </a:lnTo>
                  <a:lnTo>
                    <a:pt x="37" y="372"/>
                  </a:lnTo>
                  <a:lnTo>
                    <a:pt x="42" y="386"/>
                  </a:lnTo>
                  <a:lnTo>
                    <a:pt x="50" y="401"/>
                  </a:lnTo>
                  <a:lnTo>
                    <a:pt x="51" y="403"/>
                  </a:lnTo>
                  <a:lnTo>
                    <a:pt x="64" y="423"/>
                  </a:lnTo>
                  <a:lnTo>
                    <a:pt x="66" y="427"/>
                  </a:lnTo>
                  <a:lnTo>
                    <a:pt x="66" y="423"/>
                  </a:lnTo>
                  <a:lnTo>
                    <a:pt x="66" y="427"/>
                  </a:lnTo>
                  <a:lnTo>
                    <a:pt x="66" y="429"/>
                  </a:lnTo>
                  <a:lnTo>
                    <a:pt x="73" y="441"/>
                  </a:lnTo>
                  <a:lnTo>
                    <a:pt x="73" y="443"/>
                  </a:lnTo>
                  <a:lnTo>
                    <a:pt x="75" y="445"/>
                  </a:lnTo>
                  <a:lnTo>
                    <a:pt x="79" y="452"/>
                  </a:lnTo>
                  <a:lnTo>
                    <a:pt x="94" y="484"/>
                  </a:lnTo>
                  <a:lnTo>
                    <a:pt x="94" y="493"/>
                  </a:lnTo>
                  <a:lnTo>
                    <a:pt x="90" y="502"/>
                  </a:lnTo>
                  <a:lnTo>
                    <a:pt x="94" y="506"/>
                  </a:lnTo>
                  <a:lnTo>
                    <a:pt x="94" y="507"/>
                  </a:lnTo>
                  <a:lnTo>
                    <a:pt x="106" y="517"/>
                  </a:lnTo>
                  <a:lnTo>
                    <a:pt x="117" y="522"/>
                  </a:lnTo>
                  <a:lnTo>
                    <a:pt x="134" y="529"/>
                  </a:lnTo>
                  <a:lnTo>
                    <a:pt x="143" y="540"/>
                  </a:lnTo>
                  <a:lnTo>
                    <a:pt x="145" y="540"/>
                  </a:lnTo>
                  <a:lnTo>
                    <a:pt x="150" y="548"/>
                  </a:lnTo>
                  <a:lnTo>
                    <a:pt x="156" y="550"/>
                  </a:lnTo>
                  <a:lnTo>
                    <a:pt x="163" y="550"/>
                  </a:lnTo>
                  <a:lnTo>
                    <a:pt x="160" y="546"/>
                  </a:lnTo>
                  <a:lnTo>
                    <a:pt x="163" y="546"/>
                  </a:lnTo>
                  <a:lnTo>
                    <a:pt x="167" y="548"/>
                  </a:lnTo>
                  <a:lnTo>
                    <a:pt x="174" y="562"/>
                  </a:lnTo>
                  <a:lnTo>
                    <a:pt x="174" y="564"/>
                  </a:lnTo>
                  <a:lnTo>
                    <a:pt x="180" y="573"/>
                  </a:lnTo>
                  <a:lnTo>
                    <a:pt x="178" y="579"/>
                  </a:lnTo>
                  <a:lnTo>
                    <a:pt x="174" y="582"/>
                  </a:lnTo>
                  <a:lnTo>
                    <a:pt x="174" y="586"/>
                  </a:lnTo>
                  <a:lnTo>
                    <a:pt x="172" y="588"/>
                  </a:lnTo>
                  <a:lnTo>
                    <a:pt x="163" y="606"/>
                  </a:lnTo>
                  <a:lnTo>
                    <a:pt x="163" y="614"/>
                  </a:lnTo>
                  <a:lnTo>
                    <a:pt x="158" y="617"/>
                  </a:lnTo>
                  <a:lnTo>
                    <a:pt x="167" y="630"/>
                  </a:lnTo>
                  <a:lnTo>
                    <a:pt x="167" y="645"/>
                  </a:lnTo>
                  <a:lnTo>
                    <a:pt x="167" y="658"/>
                  </a:lnTo>
                  <a:lnTo>
                    <a:pt x="171" y="661"/>
                  </a:lnTo>
                  <a:lnTo>
                    <a:pt x="167" y="665"/>
                  </a:lnTo>
                  <a:lnTo>
                    <a:pt x="171" y="667"/>
                  </a:lnTo>
                  <a:lnTo>
                    <a:pt x="163" y="674"/>
                  </a:lnTo>
                  <a:lnTo>
                    <a:pt x="163" y="685"/>
                  </a:lnTo>
                  <a:lnTo>
                    <a:pt x="165" y="685"/>
                  </a:lnTo>
                  <a:lnTo>
                    <a:pt x="165" y="687"/>
                  </a:lnTo>
                  <a:lnTo>
                    <a:pt x="160" y="691"/>
                  </a:lnTo>
                  <a:lnTo>
                    <a:pt x="160" y="694"/>
                  </a:lnTo>
                  <a:lnTo>
                    <a:pt x="163" y="705"/>
                  </a:lnTo>
                  <a:lnTo>
                    <a:pt x="160" y="724"/>
                  </a:lnTo>
                  <a:lnTo>
                    <a:pt x="150" y="733"/>
                  </a:lnTo>
                  <a:lnTo>
                    <a:pt x="145" y="733"/>
                  </a:lnTo>
                  <a:lnTo>
                    <a:pt x="143" y="733"/>
                  </a:lnTo>
                  <a:lnTo>
                    <a:pt x="141" y="731"/>
                  </a:lnTo>
                  <a:lnTo>
                    <a:pt x="136" y="731"/>
                  </a:lnTo>
                  <a:lnTo>
                    <a:pt x="130" y="738"/>
                  </a:lnTo>
                  <a:lnTo>
                    <a:pt x="128" y="738"/>
                  </a:lnTo>
                  <a:lnTo>
                    <a:pt x="127" y="746"/>
                  </a:lnTo>
                  <a:lnTo>
                    <a:pt x="121" y="747"/>
                  </a:lnTo>
                  <a:lnTo>
                    <a:pt x="121" y="755"/>
                  </a:lnTo>
                  <a:lnTo>
                    <a:pt x="110" y="764"/>
                  </a:lnTo>
                  <a:lnTo>
                    <a:pt x="106" y="764"/>
                  </a:lnTo>
                  <a:lnTo>
                    <a:pt x="90" y="788"/>
                  </a:lnTo>
                  <a:lnTo>
                    <a:pt x="86" y="782"/>
                  </a:lnTo>
                  <a:lnTo>
                    <a:pt x="81" y="791"/>
                  </a:lnTo>
                  <a:lnTo>
                    <a:pt x="66" y="813"/>
                  </a:lnTo>
                  <a:lnTo>
                    <a:pt x="64" y="817"/>
                  </a:lnTo>
                  <a:lnTo>
                    <a:pt x="62" y="810"/>
                  </a:lnTo>
                  <a:lnTo>
                    <a:pt x="57" y="813"/>
                  </a:lnTo>
                  <a:lnTo>
                    <a:pt x="51" y="819"/>
                  </a:lnTo>
                  <a:lnTo>
                    <a:pt x="55" y="826"/>
                  </a:lnTo>
                  <a:lnTo>
                    <a:pt x="59" y="822"/>
                  </a:lnTo>
                  <a:lnTo>
                    <a:pt x="64" y="819"/>
                  </a:lnTo>
                  <a:lnTo>
                    <a:pt x="73" y="830"/>
                  </a:lnTo>
                  <a:lnTo>
                    <a:pt x="75" y="830"/>
                  </a:lnTo>
                  <a:lnTo>
                    <a:pt x="81" y="832"/>
                  </a:lnTo>
                  <a:lnTo>
                    <a:pt x="83" y="830"/>
                  </a:lnTo>
                  <a:lnTo>
                    <a:pt x="95" y="837"/>
                  </a:lnTo>
                  <a:lnTo>
                    <a:pt x="103" y="837"/>
                  </a:lnTo>
                  <a:lnTo>
                    <a:pt x="117" y="830"/>
                  </a:lnTo>
                  <a:lnTo>
                    <a:pt x="121" y="832"/>
                  </a:lnTo>
                  <a:lnTo>
                    <a:pt x="127" y="839"/>
                  </a:lnTo>
                  <a:lnTo>
                    <a:pt x="134" y="861"/>
                  </a:lnTo>
                  <a:lnTo>
                    <a:pt x="138" y="859"/>
                  </a:lnTo>
                  <a:lnTo>
                    <a:pt x="138" y="866"/>
                  </a:lnTo>
                  <a:lnTo>
                    <a:pt x="145" y="870"/>
                  </a:lnTo>
                  <a:lnTo>
                    <a:pt x="150" y="868"/>
                  </a:lnTo>
                  <a:lnTo>
                    <a:pt x="156" y="863"/>
                  </a:lnTo>
                  <a:lnTo>
                    <a:pt x="165" y="843"/>
                  </a:lnTo>
                  <a:lnTo>
                    <a:pt x="178" y="826"/>
                  </a:lnTo>
                  <a:lnTo>
                    <a:pt x="198" y="795"/>
                  </a:lnTo>
                  <a:lnTo>
                    <a:pt x="207" y="782"/>
                  </a:lnTo>
                  <a:lnTo>
                    <a:pt x="218" y="780"/>
                  </a:lnTo>
                  <a:lnTo>
                    <a:pt x="225" y="778"/>
                  </a:lnTo>
                  <a:lnTo>
                    <a:pt x="236" y="782"/>
                  </a:lnTo>
                  <a:lnTo>
                    <a:pt x="240" y="782"/>
                  </a:lnTo>
                  <a:lnTo>
                    <a:pt x="257" y="782"/>
                  </a:lnTo>
                  <a:lnTo>
                    <a:pt x="282" y="771"/>
                  </a:lnTo>
                  <a:lnTo>
                    <a:pt x="304" y="747"/>
                  </a:lnTo>
                  <a:lnTo>
                    <a:pt x="323" y="747"/>
                  </a:lnTo>
                  <a:lnTo>
                    <a:pt x="341" y="755"/>
                  </a:lnTo>
                  <a:lnTo>
                    <a:pt x="357" y="769"/>
                  </a:lnTo>
                  <a:lnTo>
                    <a:pt x="389" y="789"/>
                  </a:lnTo>
                  <a:lnTo>
                    <a:pt x="405" y="788"/>
                  </a:lnTo>
                  <a:lnTo>
                    <a:pt x="445" y="832"/>
                  </a:lnTo>
                  <a:lnTo>
                    <a:pt x="464" y="837"/>
                  </a:lnTo>
                  <a:lnTo>
                    <a:pt x="473" y="854"/>
                  </a:lnTo>
                  <a:lnTo>
                    <a:pt x="500" y="881"/>
                  </a:lnTo>
                  <a:lnTo>
                    <a:pt x="508" y="881"/>
                  </a:lnTo>
                  <a:lnTo>
                    <a:pt x="506" y="844"/>
                  </a:lnTo>
                  <a:lnTo>
                    <a:pt x="515" y="819"/>
                  </a:lnTo>
                  <a:lnTo>
                    <a:pt x="528" y="773"/>
                  </a:lnTo>
                  <a:lnTo>
                    <a:pt x="522" y="751"/>
                  </a:lnTo>
                  <a:lnTo>
                    <a:pt x="533" y="731"/>
                  </a:lnTo>
                  <a:lnTo>
                    <a:pt x="520" y="718"/>
                  </a:lnTo>
                  <a:lnTo>
                    <a:pt x="520" y="702"/>
                  </a:lnTo>
                  <a:lnTo>
                    <a:pt x="533" y="692"/>
                  </a:lnTo>
                  <a:lnTo>
                    <a:pt x="581" y="691"/>
                  </a:lnTo>
                  <a:lnTo>
                    <a:pt x="607" y="669"/>
                  </a:lnTo>
                  <a:lnTo>
                    <a:pt x="618" y="628"/>
                  </a:lnTo>
                  <a:lnTo>
                    <a:pt x="533" y="562"/>
                  </a:lnTo>
                  <a:lnTo>
                    <a:pt x="550" y="539"/>
                  </a:lnTo>
                  <a:lnTo>
                    <a:pt x="535" y="456"/>
                  </a:lnTo>
                  <a:lnTo>
                    <a:pt x="504" y="430"/>
                  </a:lnTo>
                  <a:lnTo>
                    <a:pt x="473" y="366"/>
                  </a:lnTo>
                  <a:lnTo>
                    <a:pt x="491" y="308"/>
                  </a:lnTo>
                  <a:lnTo>
                    <a:pt x="475" y="220"/>
                  </a:lnTo>
                  <a:lnTo>
                    <a:pt x="464" y="222"/>
                  </a:lnTo>
                  <a:lnTo>
                    <a:pt x="458" y="222"/>
                  </a:lnTo>
                  <a:lnTo>
                    <a:pt x="453" y="222"/>
                  </a:lnTo>
                  <a:lnTo>
                    <a:pt x="429" y="225"/>
                  </a:lnTo>
                  <a:lnTo>
                    <a:pt x="405" y="214"/>
                  </a:lnTo>
                  <a:lnTo>
                    <a:pt x="392" y="211"/>
                  </a:lnTo>
                  <a:lnTo>
                    <a:pt x="379" y="192"/>
                  </a:lnTo>
                  <a:lnTo>
                    <a:pt x="372" y="152"/>
                  </a:lnTo>
                  <a:lnTo>
                    <a:pt x="356" y="134"/>
                  </a:lnTo>
                  <a:lnTo>
                    <a:pt x="335" y="132"/>
                  </a:lnTo>
                  <a:lnTo>
                    <a:pt x="310" y="134"/>
                  </a:lnTo>
                  <a:lnTo>
                    <a:pt x="282" y="152"/>
                  </a:lnTo>
                  <a:lnTo>
                    <a:pt x="273" y="157"/>
                  </a:lnTo>
                  <a:lnTo>
                    <a:pt x="260" y="161"/>
                  </a:lnTo>
                  <a:lnTo>
                    <a:pt x="236" y="157"/>
                  </a:lnTo>
                  <a:lnTo>
                    <a:pt x="229" y="154"/>
                  </a:lnTo>
                  <a:lnTo>
                    <a:pt x="229" y="141"/>
                  </a:lnTo>
                  <a:lnTo>
                    <a:pt x="236" y="132"/>
                  </a:lnTo>
                  <a:lnTo>
                    <a:pt x="253" y="110"/>
                  </a:lnTo>
                  <a:lnTo>
                    <a:pt x="229" y="51"/>
                  </a:lnTo>
                  <a:lnTo>
                    <a:pt x="225" y="48"/>
                  </a:lnTo>
                  <a:lnTo>
                    <a:pt x="229" y="33"/>
                  </a:lnTo>
                  <a:lnTo>
                    <a:pt x="117" y="13"/>
                  </a:lnTo>
                  <a:lnTo>
                    <a:pt x="112" y="5"/>
                  </a:lnTo>
                  <a:lnTo>
                    <a:pt x="94" y="0"/>
                  </a:lnTo>
                  <a:lnTo>
                    <a:pt x="72" y="9"/>
                  </a:lnTo>
                  <a:lnTo>
                    <a:pt x="64" y="18"/>
                  </a:lnTo>
                  <a:lnTo>
                    <a:pt x="64" y="29"/>
                  </a:lnTo>
                  <a:lnTo>
                    <a:pt x="66" y="42"/>
                  </a:lnTo>
                  <a:lnTo>
                    <a:pt x="72" y="44"/>
                  </a:lnTo>
                  <a:lnTo>
                    <a:pt x="64" y="123"/>
                  </a:lnTo>
                  <a:lnTo>
                    <a:pt x="66" y="134"/>
                  </a:lnTo>
                  <a:lnTo>
                    <a:pt x="66" y="141"/>
                  </a:lnTo>
                  <a:lnTo>
                    <a:pt x="73" y="156"/>
                  </a:lnTo>
                  <a:lnTo>
                    <a:pt x="79" y="172"/>
                  </a:lnTo>
                  <a:lnTo>
                    <a:pt x="72" y="174"/>
                  </a:lnTo>
                  <a:lnTo>
                    <a:pt x="44" y="174"/>
                  </a:lnTo>
                  <a:lnTo>
                    <a:pt x="42" y="178"/>
                  </a:lnTo>
                  <a:lnTo>
                    <a:pt x="37" y="174"/>
                  </a:lnTo>
                  <a:lnTo>
                    <a:pt x="40" y="165"/>
                  </a:lnTo>
                  <a:lnTo>
                    <a:pt x="28" y="161"/>
                  </a:lnTo>
                  <a:lnTo>
                    <a:pt x="26" y="156"/>
                  </a:lnTo>
                  <a:lnTo>
                    <a:pt x="15" y="154"/>
                  </a:lnTo>
                  <a:lnTo>
                    <a:pt x="11" y="148"/>
                  </a:lnTo>
                  <a:lnTo>
                    <a:pt x="0" y="152"/>
                  </a:lnTo>
                  <a:lnTo>
                    <a:pt x="0" y="154"/>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4" name="Google Shape;536;p32">
              <a:extLst>
                <a:ext uri="{FF2B5EF4-FFF2-40B4-BE49-F238E27FC236}">
                  <a16:creationId xmlns:a16="http://schemas.microsoft.com/office/drawing/2014/main" id="{5AAF24C5-EA93-3E8D-E62C-03C8CC9B58FF}"/>
                </a:ext>
              </a:extLst>
            </p:cNvPr>
            <p:cNvSpPr/>
            <p:nvPr/>
          </p:nvSpPr>
          <p:spPr>
            <a:xfrm>
              <a:off x="6935055" y="2858799"/>
              <a:ext cx="825019" cy="1098191"/>
            </a:xfrm>
            <a:custGeom>
              <a:avLst/>
              <a:gdLst/>
              <a:ahLst/>
              <a:cxnLst/>
              <a:rect l="l" t="t" r="r" b="b"/>
              <a:pathLst>
                <a:path w="1277" h="1796" extrusionOk="0">
                  <a:moveTo>
                    <a:pt x="0" y="411"/>
                  </a:moveTo>
                  <a:lnTo>
                    <a:pt x="1" y="422"/>
                  </a:lnTo>
                  <a:lnTo>
                    <a:pt x="5" y="429"/>
                  </a:lnTo>
                  <a:lnTo>
                    <a:pt x="9" y="433"/>
                  </a:lnTo>
                  <a:lnTo>
                    <a:pt x="1" y="460"/>
                  </a:lnTo>
                  <a:lnTo>
                    <a:pt x="0" y="462"/>
                  </a:lnTo>
                  <a:lnTo>
                    <a:pt x="0" y="468"/>
                  </a:lnTo>
                  <a:lnTo>
                    <a:pt x="9" y="482"/>
                  </a:lnTo>
                  <a:lnTo>
                    <a:pt x="9" y="512"/>
                  </a:lnTo>
                  <a:lnTo>
                    <a:pt x="9" y="528"/>
                  </a:lnTo>
                  <a:lnTo>
                    <a:pt x="16" y="532"/>
                  </a:lnTo>
                  <a:lnTo>
                    <a:pt x="20" y="530"/>
                  </a:lnTo>
                  <a:lnTo>
                    <a:pt x="33" y="528"/>
                  </a:lnTo>
                  <a:lnTo>
                    <a:pt x="49" y="530"/>
                  </a:lnTo>
                  <a:lnTo>
                    <a:pt x="64" y="535"/>
                  </a:lnTo>
                  <a:lnTo>
                    <a:pt x="78" y="546"/>
                  </a:lnTo>
                  <a:lnTo>
                    <a:pt x="82" y="554"/>
                  </a:lnTo>
                  <a:lnTo>
                    <a:pt x="82" y="557"/>
                  </a:lnTo>
                  <a:lnTo>
                    <a:pt x="86" y="563"/>
                  </a:lnTo>
                  <a:lnTo>
                    <a:pt x="87" y="563"/>
                  </a:lnTo>
                  <a:lnTo>
                    <a:pt x="87" y="561"/>
                  </a:lnTo>
                  <a:lnTo>
                    <a:pt x="86" y="557"/>
                  </a:lnTo>
                  <a:lnTo>
                    <a:pt x="86" y="554"/>
                  </a:lnTo>
                  <a:lnTo>
                    <a:pt x="89" y="554"/>
                  </a:lnTo>
                  <a:lnTo>
                    <a:pt x="100" y="554"/>
                  </a:lnTo>
                  <a:lnTo>
                    <a:pt x="102" y="557"/>
                  </a:lnTo>
                  <a:lnTo>
                    <a:pt x="100" y="568"/>
                  </a:lnTo>
                  <a:lnTo>
                    <a:pt x="111" y="585"/>
                  </a:lnTo>
                  <a:lnTo>
                    <a:pt x="111" y="590"/>
                  </a:lnTo>
                  <a:lnTo>
                    <a:pt x="119" y="596"/>
                  </a:lnTo>
                  <a:lnTo>
                    <a:pt x="122" y="601"/>
                  </a:lnTo>
                  <a:lnTo>
                    <a:pt x="124" y="603"/>
                  </a:lnTo>
                  <a:lnTo>
                    <a:pt x="131" y="603"/>
                  </a:lnTo>
                  <a:lnTo>
                    <a:pt x="133" y="601"/>
                  </a:lnTo>
                  <a:lnTo>
                    <a:pt x="133" y="599"/>
                  </a:lnTo>
                  <a:lnTo>
                    <a:pt x="131" y="596"/>
                  </a:lnTo>
                  <a:lnTo>
                    <a:pt x="128" y="590"/>
                  </a:lnTo>
                  <a:lnTo>
                    <a:pt x="133" y="585"/>
                  </a:lnTo>
                  <a:lnTo>
                    <a:pt x="135" y="587"/>
                  </a:lnTo>
                  <a:lnTo>
                    <a:pt x="142" y="587"/>
                  </a:lnTo>
                  <a:lnTo>
                    <a:pt x="148" y="587"/>
                  </a:lnTo>
                  <a:lnTo>
                    <a:pt x="150" y="594"/>
                  </a:lnTo>
                  <a:lnTo>
                    <a:pt x="157" y="594"/>
                  </a:lnTo>
                  <a:lnTo>
                    <a:pt x="163" y="603"/>
                  </a:lnTo>
                  <a:lnTo>
                    <a:pt x="166" y="599"/>
                  </a:lnTo>
                  <a:lnTo>
                    <a:pt x="170" y="599"/>
                  </a:lnTo>
                  <a:lnTo>
                    <a:pt x="172" y="596"/>
                  </a:lnTo>
                  <a:lnTo>
                    <a:pt x="174" y="590"/>
                  </a:lnTo>
                  <a:lnTo>
                    <a:pt x="172" y="583"/>
                  </a:lnTo>
                  <a:lnTo>
                    <a:pt x="172" y="577"/>
                  </a:lnTo>
                  <a:lnTo>
                    <a:pt x="181" y="568"/>
                  </a:lnTo>
                  <a:lnTo>
                    <a:pt x="186" y="568"/>
                  </a:lnTo>
                  <a:lnTo>
                    <a:pt x="190" y="568"/>
                  </a:lnTo>
                  <a:lnTo>
                    <a:pt x="194" y="568"/>
                  </a:lnTo>
                  <a:lnTo>
                    <a:pt x="194" y="576"/>
                  </a:lnTo>
                  <a:lnTo>
                    <a:pt x="196" y="577"/>
                  </a:lnTo>
                  <a:lnTo>
                    <a:pt x="196" y="583"/>
                  </a:lnTo>
                  <a:lnTo>
                    <a:pt x="197" y="585"/>
                  </a:lnTo>
                  <a:lnTo>
                    <a:pt x="197" y="587"/>
                  </a:lnTo>
                  <a:lnTo>
                    <a:pt x="208" y="590"/>
                  </a:lnTo>
                  <a:lnTo>
                    <a:pt x="208" y="601"/>
                  </a:lnTo>
                  <a:lnTo>
                    <a:pt x="203" y="607"/>
                  </a:lnTo>
                  <a:lnTo>
                    <a:pt x="208" y="609"/>
                  </a:lnTo>
                  <a:lnTo>
                    <a:pt x="208" y="614"/>
                  </a:lnTo>
                  <a:lnTo>
                    <a:pt x="201" y="621"/>
                  </a:lnTo>
                  <a:lnTo>
                    <a:pt x="201" y="623"/>
                  </a:lnTo>
                  <a:lnTo>
                    <a:pt x="201" y="632"/>
                  </a:lnTo>
                  <a:lnTo>
                    <a:pt x="203" y="640"/>
                  </a:lnTo>
                  <a:lnTo>
                    <a:pt x="205" y="643"/>
                  </a:lnTo>
                  <a:lnTo>
                    <a:pt x="212" y="643"/>
                  </a:lnTo>
                  <a:lnTo>
                    <a:pt x="243" y="654"/>
                  </a:lnTo>
                  <a:lnTo>
                    <a:pt x="282" y="673"/>
                  </a:lnTo>
                  <a:lnTo>
                    <a:pt x="285" y="673"/>
                  </a:lnTo>
                  <a:lnTo>
                    <a:pt x="287" y="673"/>
                  </a:lnTo>
                  <a:lnTo>
                    <a:pt x="296" y="680"/>
                  </a:lnTo>
                  <a:lnTo>
                    <a:pt x="300" y="680"/>
                  </a:lnTo>
                  <a:lnTo>
                    <a:pt x="311" y="693"/>
                  </a:lnTo>
                  <a:lnTo>
                    <a:pt x="317" y="697"/>
                  </a:lnTo>
                  <a:lnTo>
                    <a:pt x="331" y="720"/>
                  </a:lnTo>
                  <a:lnTo>
                    <a:pt x="364" y="722"/>
                  </a:lnTo>
                  <a:lnTo>
                    <a:pt x="366" y="726"/>
                  </a:lnTo>
                  <a:lnTo>
                    <a:pt x="381" y="730"/>
                  </a:lnTo>
                  <a:lnTo>
                    <a:pt x="386" y="733"/>
                  </a:lnTo>
                  <a:lnTo>
                    <a:pt x="404" y="757"/>
                  </a:lnTo>
                  <a:lnTo>
                    <a:pt x="417" y="759"/>
                  </a:lnTo>
                  <a:lnTo>
                    <a:pt x="426" y="764"/>
                  </a:lnTo>
                  <a:lnTo>
                    <a:pt x="432" y="766"/>
                  </a:lnTo>
                  <a:lnTo>
                    <a:pt x="443" y="772"/>
                  </a:lnTo>
                  <a:lnTo>
                    <a:pt x="448" y="788"/>
                  </a:lnTo>
                  <a:lnTo>
                    <a:pt x="443" y="799"/>
                  </a:lnTo>
                  <a:lnTo>
                    <a:pt x="443" y="803"/>
                  </a:lnTo>
                  <a:lnTo>
                    <a:pt x="447" y="805"/>
                  </a:lnTo>
                  <a:lnTo>
                    <a:pt x="456" y="808"/>
                  </a:lnTo>
                  <a:lnTo>
                    <a:pt x="458" y="823"/>
                  </a:lnTo>
                  <a:lnTo>
                    <a:pt x="450" y="830"/>
                  </a:lnTo>
                  <a:lnTo>
                    <a:pt x="448" y="838"/>
                  </a:lnTo>
                  <a:lnTo>
                    <a:pt x="450" y="839"/>
                  </a:lnTo>
                  <a:lnTo>
                    <a:pt x="452" y="852"/>
                  </a:lnTo>
                  <a:lnTo>
                    <a:pt x="448" y="860"/>
                  </a:lnTo>
                  <a:lnTo>
                    <a:pt x="439" y="878"/>
                  </a:lnTo>
                  <a:lnTo>
                    <a:pt x="426" y="882"/>
                  </a:lnTo>
                  <a:lnTo>
                    <a:pt x="447" y="900"/>
                  </a:lnTo>
                  <a:lnTo>
                    <a:pt x="448" y="907"/>
                  </a:lnTo>
                  <a:lnTo>
                    <a:pt x="447" y="922"/>
                  </a:lnTo>
                  <a:lnTo>
                    <a:pt x="447" y="924"/>
                  </a:lnTo>
                  <a:lnTo>
                    <a:pt x="456" y="938"/>
                  </a:lnTo>
                  <a:lnTo>
                    <a:pt x="472" y="953"/>
                  </a:lnTo>
                  <a:lnTo>
                    <a:pt x="509" y="980"/>
                  </a:lnTo>
                  <a:lnTo>
                    <a:pt x="511" y="980"/>
                  </a:lnTo>
                  <a:lnTo>
                    <a:pt x="516" y="986"/>
                  </a:lnTo>
                  <a:lnTo>
                    <a:pt x="513" y="990"/>
                  </a:lnTo>
                  <a:lnTo>
                    <a:pt x="518" y="997"/>
                  </a:lnTo>
                  <a:lnTo>
                    <a:pt x="604" y="1067"/>
                  </a:lnTo>
                  <a:lnTo>
                    <a:pt x="641" y="1100"/>
                  </a:lnTo>
                  <a:lnTo>
                    <a:pt x="643" y="1103"/>
                  </a:lnTo>
                  <a:lnTo>
                    <a:pt x="648" y="1107"/>
                  </a:lnTo>
                  <a:lnTo>
                    <a:pt x="665" y="1122"/>
                  </a:lnTo>
                  <a:lnTo>
                    <a:pt x="679" y="1131"/>
                  </a:lnTo>
                  <a:lnTo>
                    <a:pt x="710" y="1162"/>
                  </a:lnTo>
                  <a:lnTo>
                    <a:pt x="773" y="1222"/>
                  </a:lnTo>
                  <a:lnTo>
                    <a:pt x="802" y="1257"/>
                  </a:lnTo>
                  <a:lnTo>
                    <a:pt x="804" y="1277"/>
                  </a:lnTo>
                  <a:lnTo>
                    <a:pt x="817" y="1294"/>
                  </a:lnTo>
                  <a:lnTo>
                    <a:pt x="817" y="1296"/>
                  </a:lnTo>
                  <a:lnTo>
                    <a:pt x="828" y="1312"/>
                  </a:lnTo>
                  <a:lnTo>
                    <a:pt x="826" y="1330"/>
                  </a:lnTo>
                  <a:lnTo>
                    <a:pt x="833" y="1332"/>
                  </a:lnTo>
                  <a:lnTo>
                    <a:pt x="844" y="1349"/>
                  </a:lnTo>
                  <a:lnTo>
                    <a:pt x="848" y="1351"/>
                  </a:lnTo>
                  <a:lnTo>
                    <a:pt x="851" y="1352"/>
                  </a:lnTo>
                  <a:lnTo>
                    <a:pt x="855" y="1356"/>
                  </a:lnTo>
                  <a:lnTo>
                    <a:pt x="862" y="1363"/>
                  </a:lnTo>
                  <a:lnTo>
                    <a:pt x="872" y="1382"/>
                  </a:lnTo>
                  <a:lnTo>
                    <a:pt x="881" y="1389"/>
                  </a:lnTo>
                  <a:lnTo>
                    <a:pt x="892" y="1402"/>
                  </a:lnTo>
                  <a:lnTo>
                    <a:pt x="894" y="1404"/>
                  </a:lnTo>
                  <a:lnTo>
                    <a:pt x="903" y="1418"/>
                  </a:lnTo>
                  <a:lnTo>
                    <a:pt x="908" y="1422"/>
                  </a:lnTo>
                  <a:lnTo>
                    <a:pt x="927" y="1453"/>
                  </a:lnTo>
                  <a:lnTo>
                    <a:pt x="932" y="1466"/>
                  </a:lnTo>
                  <a:lnTo>
                    <a:pt x="927" y="1466"/>
                  </a:lnTo>
                  <a:lnTo>
                    <a:pt x="934" y="1473"/>
                  </a:lnTo>
                  <a:lnTo>
                    <a:pt x="941" y="1492"/>
                  </a:lnTo>
                  <a:lnTo>
                    <a:pt x="950" y="1501"/>
                  </a:lnTo>
                  <a:lnTo>
                    <a:pt x="950" y="1519"/>
                  </a:lnTo>
                  <a:lnTo>
                    <a:pt x="954" y="1514"/>
                  </a:lnTo>
                  <a:lnTo>
                    <a:pt x="956" y="1519"/>
                  </a:lnTo>
                  <a:lnTo>
                    <a:pt x="958" y="1514"/>
                  </a:lnTo>
                  <a:lnTo>
                    <a:pt x="978" y="1532"/>
                  </a:lnTo>
                  <a:lnTo>
                    <a:pt x="993" y="1552"/>
                  </a:lnTo>
                  <a:lnTo>
                    <a:pt x="994" y="1548"/>
                  </a:lnTo>
                  <a:lnTo>
                    <a:pt x="996" y="1548"/>
                  </a:lnTo>
                  <a:lnTo>
                    <a:pt x="996" y="1556"/>
                  </a:lnTo>
                  <a:lnTo>
                    <a:pt x="1007" y="1565"/>
                  </a:lnTo>
                  <a:lnTo>
                    <a:pt x="1011" y="1576"/>
                  </a:lnTo>
                  <a:lnTo>
                    <a:pt x="1026" y="1587"/>
                  </a:lnTo>
                  <a:lnTo>
                    <a:pt x="1035" y="1601"/>
                  </a:lnTo>
                  <a:lnTo>
                    <a:pt x="1051" y="1620"/>
                  </a:lnTo>
                  <a:lnTo>
                    <a:pt x="1057" y="1631"/>
                  </a:lnTo>
                  <a:lnTo>
                    <a:pt x="1066" y="1647"/>
                  </a:lnTo>
                  <a:lnTo>
                    <a:pt x="1071" y="1658"/>
                  </a:lnTo>
                  <a:lnTo>
                    <a:pt x="1073" y="1662"/>
                  </a:lnTo>
                  <a:lnTo>
                    <a:pt x="1073" y="1655"/>
                  </a:lnTo>
                  <a:lnTo>
                    <a:pt x="1079" y="1658"/>
                  </a:lnTo>
                  <a:lnTo>
                    <a:pt x="1102" y="1678"/>
                  </a:lnTo>
                  <a:lnTo>
                    <a:pt x="1110" y="1688"/>
                  </a:lnTo>
                  <a:lnTo>
                    <a:pt x="1112" y="1689"/>
                  </a:lnTo>
                  <a:lnTo>
                    <a:pt x="1117" y="1695"/>
                  </a:lnTo>
                  <a:lnTo>
                    <a:pt x="1141" y="1721"/>
                  </a:lnTo>
                  <a:lnTo>
                    <a:pt x="1159" y="1754"/>
                  </a:lnTo>
                  <a:lnTo>
                    <a:pt x="1163" y="1761"/>
                  </a:lnTo>
                  <a:lnTo>
                    <a:pt x="1159" y="1768"/>
                  </a:lnTo>
                  <a:lnTo>
                    <a:pt x="1170" y="1766"/>
                  </a:lnTo>
                  <a:lnTo>
                    <a:pt x="1174" y="1772"/>
                  </a:lnTo>
                  <a:lnTo>
                    <a:pt x="1185" y="1774"/>
                  </a:lnTo>
                  <a:lnTo>
                    <a:pt x="1187" y="1779"/>
                  </a:lnTo>
                  <a:lnTo>
                    <a:pt x="1200" y="1783"/>
                  </a:lnTo>
                  <a:lnTo>
                    <a:pt x="1196" y="1792"/>
                  </a:lnTo>
                  <a:lnTo>
                    <a:pt x="1201" y="1796"/>
                  </a:lnTo>
                  <a:lnTo>
                    <a:pt x="1203" y="1792"/>
                  </a:lnTo>
                  <a:lnTo>
                    <a:pt x="1233" y="1792"/>
                  </a:lnTo>
                  <a:lnTo>
                    <a:pt x="1240" y="1790"/>
                  </a:lnTo>
                  <a:lnTo>
                    <a:pt x="1234" y="1774"/>
                  </a:lnTo>
                  <a:lnTo>
                    <a:pt x="1227" y="1759"/>
                  </a:lnTo>
                  <a:lnTo>
                    <a:pt x="1227" y="1752"/>
                  </a:lnTo>
                  <a:lnTo>
                    <a:pt x="1223" y="1741"/>
                  </a:lnTo>
                  <a:lnTo>
                    <a:pt x="1233" y="1662"/>
                  </a:lnTo>
                  <a:lnTo>
                    <a:pt x="1227" y="1658"/>
                  </a:lnTo>
                  <a:lnTo>
                    <a:pt x="1223" y="1647"/>
                  </a:lnTo>
                  <a:lnTo>
                    <a:pt x="1223" y="1634"/>
                  </a:lnTo>
                  <a:lnTo>
                    <a:pt x="1233" y="1625"/>
                  </a:lnTo>
                  <a:lnTo>
                    <a:pt x="1255" y="1616"/>
                  </a:lnTo>
                  <a:lnTo>
                    <a:pt x="1271" y="1623"/>
                  </a:lnTo>
                  <a:lnTo>
                    <a:pt x="1277" y="1585"/>
                  </a:lnTo>
                  <a:lnTo>
                    <a:pt x="1277" y="1563"/>
                  </a:lnTo>
                  <a:lnTo>
                    <a:pt x="1264" y="1541"/>
                  </a:lnTo>
                  <a:lnTo>
                    <a:pt x="1234" y="1539"/>
                  </a:lnTo>
                  <a:lnTo>
                    <a:pt x="1216" y="1539"/>
                  </a:lnTo>
                  <a:lnTo>
                    <a:pt x="1209" y="1534"/>
                  </a:lnTo>
                  <a:lnTo>
                    <a:pt x="1212" y="1526"/>
                  </a:lnTo>
                  <a:lnTo>
                    <a:pt x="1200" y="1508"/>
                  </a:lnTo>
                  <a:lnTo>
                    <a:pt x="1194" y="1492"/>
                  </a:lnTo>
                  <a:lnTo>
                    <a:pt x="1179" y="1460"/>
                  </a:lnTo>
                  <a:lnTo>
                    <a:pt x="1174" y="1455"/>
                  </a:lnTo>
                  <a:lnTo>
                    <a:pt x="1170" y="1438"/>
                  </a:lnTo>
                  <a:lnTo>
                    <a:pt x="1159" y="1427"/>
                  </a:lnTo>
                  <a:lnTo>
                    <a:pt x="1156" y="1418"/>
                  </a:lnTo>
                  <a:lnTo>
                    <a:pt x="1148" y="1367"/>
                  </a:lnTo>
                  <a:lnTo>
                    <a:pt x="1128" y="1340"/>
                  </a:lnTo>
                  <a:lnTo>
                    <a:pt x="1119" y="1316"/>
                  </a:lnTo>
                  <a:lnTo>
                    <a:pt x="1104" y="1266"/>
                  </a:lnTo>
                  <a:lnTo>
                    <a:pt x="1112" y="1241"/>
                  </a:lnTo>
                  <a:lnTo>
                    <a:pt x="1102" y="1220"/>
                  </a:lnTo>
                  <a:lnTo>
                    <a:pt x="1104" y="1198"/>
                  </a:lnTo>
                  <a:lnTo>
                    <a:pt x="1073" y="1131"/>
                  </a:lnTo>
                  <a:lnTo>
                    <a:pt x="1066" y="1127"/>
                  </a:lnTo>
                  <a:lnTo>
                    <a:pt x="1048" y="1090"/>
                  </a:lnTo>
                  <a:lnTo>
                    <a:pt x="1040" y="1085"/>
                  </a:lnTo>
                  <a:lnTo>
                    <a:pt x="1020" y="1072"/>
                  </a:lnTo>
                  <a:lnTo>
                    <a:pt x="1007" y="1076"/>
                  </a:lnTo>
                  <a:lnTo>
                    <a:pt x="989" y="1083"/>
                  </a:lnTo>
                  <a:lnTo>
                    <a:pt x="980" y="1085"/>
                  </a:lnTo>
                  <a:lnTo>
                    <a:pt x="965" y="1085"/>
                  </a:lnTo>
                  <a:lnTo>
                    <a:pt x="954" y="1092"/>
                  </a:lnTo>
                  <a:lnTo>
                    <a:pt x="934" y="1098"/>
                  </a:lnTo>
                  <a:lnTo>
                    <a:pt x="912" y="1085"/>
                  </a:lnTo>
                  <a:lnTo>
                    <a:pt x="897" y="1050"/>
                  </a:lnTo>
                  <a:lnTo>
                    <a:pt x="892" y="1028"/>
                  </a:lnTo>
                  <a:lnTo>
                    <a:pt x="886" y="1013"/>
                  </a:lnTo>
                  <a:lnTo>
                    <a:pt x="873" y="986"/>
                  </a:lnTo>
                  <a:lnTo>
                    <a:pt x="857" y="957"/>
                  </a:lnTo>
                  <a:lnTo>
                    <a:pt x="850" y="935"/>
                  </a:lnTo>
                  <a:lnTo>
                    <a:pt x="835" y="918"/>
                  </a:lnTo>
                  <a:lnTo>
                    <a:pt x="819" y="894"/>
                  </a:lnTo>
                  <a:lnTo>
                    <a:pt x="804" y="893"/>
                  </a:lnTo>
                  <a:lnTo>
                    <a:pt x="800" y="893"/>
                  </a:lnTo>
                  <a:lnTo>
                    <a:pt x="793" y="885"/>
                  </a:lnTo>
                  <a:lnTo>
                    <a:pt x="775" y="869"/>
                  </a:lnTo>
                  <a:lnTo>
                    <a:pt x="764" y="830"/>
                  </a:lnTo>
                  <a:lnTo>
                    <a:pt x="751" y="792"/>
                  </a:lnTo>
                  <a:lnTo>
                    <a:pt x="749" y="759"/>
                  </a:lnTo>
                  <a:lnTo>
                    <a:pt x="743" y="726"/>
                  </a:lnTo>
                  <a:lnTo>
                    <a:pt x="747" y="695"/>
                  </a:lnTo>
                  <a:lnTo>
                    <a:pt x="751" y="671"/>
                  </a:lnTo>
                  <a:lnTo>
                    <a:pt x="758" y="656"/>
                  </a:lnTo>
                  <a:lnTo>
                    <a:pt x="762" y="621"/>
                  </a:lnTo>
                  <a:lnTo>
                    <a:pt x="762" y="596"/>
                  </a:lnTo>
                  <a:lnTo>
                    <a:pt x="762" y="577"/>
                  </a:lnTo>
                  <a:lnTo>
                    <a:pt x="756" y="541"/>
                  </a:lnTo>
                  <a:lnTo>
                    <a:pt x="742" y="521"/>
                  </a:lnTo>
                  <a:lnTo>
                    <a:pt x="710" y="482"/>
                  </a:lnTo>
                  <a:lnTo>
                    <a:pt x="688" y="469"/>
                  </a:lnTo>
                  <a:lnTo>
                    <a:pt x="681" y="453"/>
                  </a:lnTo>
                  <a:lnTo>
                    <a:pt x="679" y="413"/>
                  </a:lnTo>
                  <a:lnTo>
                    <a:pt x="674" y="394"/>
                  </a:lnTo>
                  <a:lnTo>
                    <a:pt x="657" y="383"/>
                  </a:lnTo>
                  <a:lnTo>
                    <a:pt x="641" y="387"/>
                  </a:lnTo>
                  <a:lnTo>
                    <a:pt x="611" y="383"/>
                  </a:lnTo>
                  <a:lnTo>
                    <a:pt x="575" y="372"/>
                  </a:lnTo>
                  <a:lnTo>
                    <a:pt x="562" y="372"/>
                  </a:lnTo>
                  <a:lnTo>
                    <a:pt x="547" y="358"/>
                  </a:lnTo>
                  <a:lnTo>
                    <a:pt x="544" y="354"/>
                  </a:lnTo>
                  <a:lnTo>
                    <a:pt x="531" y="343"/>
                  </a:lnTo>
                  <a:lnTo>
                    <a:pt x="525" y="292"/>
                  </a:lnTo>
                  <a:lnTo>
                    <a:pt x="525" y="262"/>
                  </a:lnTo>
                  <a:lnTo>
                    <a:pt x="511" y="195"/>
                  </a:lnTo>
                  <a:lnTo>
                    <a:pt x="496" y="160"/>
                  </a:lnTo>
                  <a:lnTo>
                    <a:pt x="487" y="116"/>
                  </a:lnTo>
                  <a:lnTo>
                    <a:pt x="474" y="88"/>
                  </a:lnTo>
                  <a:lnTo>
                    <a:pt x="472" y="66"/>
                  </a:lnTo>
                  <a:lnTo>
                    <a:pt x="458" y="41"/>
                  </a:lnTo>
                  <a:lnTo>
                    <a:pt x="430" y="24"/>
                  </a:lnTo>
                  <a:lnTo>
                    <a:pt x="408" y="6"/>
                  </a:lnTo>
                  <a:lnTo>
                    <a:pt x="395" y="2"/>
                  </a:lnTo>
                  <a:lnTo>
                    <a:pt x="382" y="4"/>
                  </a:lnTo>
                  <a:lnTo>
                    <a:pt x="377" y="4"/>
                  </a:lnTo>
                  <a:lnTo>
                    <a:pt x="364" y="0"/>
                  </a:lnTo>
                  <a:lnTo>
                    <a:pt x="328" y="21"/>
                  </a:lnTo>
                  <a:lnTo>
                    <a:pt x="331" y="63"/>
                  </a:lnTo>
                  <a:lnTo>
                    <a:pt x="337" y="81"/>
                  </a:lnTo>
                  <a:lnTo>
                    <a:pt x="331" y="92"/>
                  </a:lnTo>
                  <a:lnTo>
                    <a:pt x="296" y="142"/>
                  </a:lnTo>
                  <a:lnTo>
                    <a:pt x="251" y="182"/>
                  </a:lnTo>
                  <a:lnTo>
                    <a:pt x="142" y="248"/>
                  </a:lnTo>
                  <a:lnTo>
                    <a:pt x="95" y="288"/>
                  </a:lnTo>
                  <a:lnTo>
                    <a:pt x="80" y="255"/>
                  </a:lnTo>
                  <a:lnTo>
                    <a:pt x="75" y="253"/>
                  </a:lnTo>
                  <a:lnTo>
                    <a:pt x="71" y="268"/>
                  </a:lnTo>
                  <a:lnTo>
                    <a:pt x="73" y="277"/>
                  </a:lnTo>
                  <a:lnTo>
                    <a:pt x="62" y="286"/>
                  </a:lnTo>
                  <a:lnTo>
                    <a:pt x="47" y="323"/>
                  </a:lnTo>
                  <a:lnTo>
                    <a:pt x="27" y="354"/>
                  </a:lnTo>
                  <a:lnTo>
                    <a:pt x="23" y="354"/>
                  </a:lnTo>
                  <a:lnTo>
                    <a:pt x="5" y="387"/>
                  </a:lnTo>
                  <a:lnTo>
                    <a:pt x="3" y="394"/>
                  </a:lnTo>
                  <a:lnTo>
                    <a:pt x="0" y="411"/>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5" name="Google Shape;537;p32">
              <a:extLst>
                <a:ext uri="{FF2B5EF4-FFF2-40B4-BE49-F238E27FC236}">
                  <a16:creationId xmlns:a16="http://schemas.microsoft.com/office/drawing/2014/main" id="{BBEB62C7-CD2B-A2D7-5927-A06AA9946295}"/>
                </a:ext>
              </a:extLst>
            </p:cNvPr>
            <p:cNvSpPr/>
            <p:nvPr/>
          </p:nvSpPr>
          <p:spPr>
            <a:xfrm>
              <a:off x="6935055" y="2858799"/>
              <a:ext cx="825019" cy="1098191"/>
            </a:xfrm>
            <a:custGeom>
              <a:avLst/>
              <a:gdLst/>
              <a:ahLst/>
              <a:cxnLst/>
              <a:rect l="l" t="t" r="r" b="b"/>
              <a:pathLst>
                <a:path w="1277" h="1796" extrusionOk="0">
                  <a:moveTo>
                    <a:pt x="0" y="411"/>
                  </a:moveTo>
                  <a:lnTo>
                    <a:pt x="1" y="422"/>
                  </a:lnTo>
                  <a:lnTo>
                    <a:pt x="5" y="429"/>
                  </a:lnTo>
                  <a:lnTo>
                    <a:pt x="9" y="433"/>
                  </a:lnTo>
                  <a:lnTo>
                    <a:pt x="1" y="460"/>
                  </a:lnTo>
                  <a:lnTo>
                    <a:pt x="0" y="462"/>
                  </a:lnTo>
                  <a:lnTo>
                    <a:pt x="0" y="468"/>
                  </a:lnTo>
                  <a:lnTo>
                    <a:pt x="9" y="482"/>
                  </a:lnTo>
                  <a:lnTo>
                    <a:pt x="9" y="512"/>
                  </a:lnTo>
                  <a:lnTo>
                    <a:pt x="9" y="528"/>
                  </a:lnTo>
                  <a:lnTo>
                    <a:pt x="16" y="532"/>
                  </a:lnTo>
                  <a:lnTo>
                    <a:pt x="20" y="530"/>
                  </a:lnTo>
                  <a:lnTo>
                    <a:pt x="33" y="528"/>
                  </a:lnTo>
                  <a:lnTo>
                    <a:pt x="49" y="530"/>
                  </a:lnTo>
                  <a:lnTo>
                    <a:pt x="64" y="535"/>
                  </a:lnTo>
                  <a:lnTo>
                    <a:pt x="78" y="546"/>
                  </a:lnTo>
                  <a:lnTo>
                    <a:pt x="82" y="554"/>
                  </a:lnTo>
                  <a:lnTo>
                    <a:pt x="82" y="557"/>
                  </a:lnTo>
                  <a:lnTo>
                    <a:pt x="86" y="563"/>
                  </a:lnTo>
                  <a:lnTo>
                    <a:pt x="87" y="563"/>
                  </a:lnTo>
                  <a:lnTo>
                    <a:pt x="87" y="561"/>
                  </a:lnTo>
                  <a:lnTo>
                    <a:pt x="86" y="557"/>
                  </a:lnTo>
                  <a:lnTo>
                    <a:pt x="86" y="554"/>
                  </a:lnTo>
                  <a:lnTo>
                    <a:pt x="89" y="554"/>
                  </a:lnTo>
                  <a:lnTo>
                    <a:pt x="100" y="554"/>
                  </a:lnTo>
                  <a:lnTo>
                    <a:pt x="102" y="557"/>
                  </a:lnTo>
                  <a:lnTo>
                    <a:pt x="100" y="568"/>
                  </a:lnTo>
                  <a:lnTo>
                    <a:pt x="111" y="585"/>
                  </a:lnTo>
                  <a:lnTo>
                    <a:pt x="111" y="590"/>
                  </a:lnTo>
                  <a:lnTo>
                    <a:pt x="119" y="596"/>
                  </a:lnTo>
                  <a:lnTo>
                    <a:pt x="122" y="601"/>
                  </a:lnTo>
                  <a:lnTo>
                    <a:pt x="124" y="603"/>
                  </a:lnTo>
                  <a:lnTo>
                    <a:pt x="131" y="603"/>
                  </a:lnTo>
                  <a:lnTo>
                    <a:pt x="133" y="601"/>
                  </a:lnTo>
                  <a:lnTo>
                    <a:pt x="133" y="599"/>
                  </a:lnTo>
                  <a:lnTo>
                    <a:pt x="131" y="596"/>
                  </a:lnTo>
                  <a:lnTo>
                    <a:pt x="128" y="590"/>
                  </a:lnTo>
                  <a:lnTo>
                    <a:pt x="133" y="585"/>
                  </a:lnTo>
                  <a:lnTo>
                    <a:pt x="135" y="587"/>
                  </a:lnTo>
                  <a:lnTo>
                    <a:pt x="142" y="587"/>
                  </a:lnTo>
                  <a:lnTo>
                    <a:pt x="148" y="587"/>
                  </a:lnTo>
                  <a:lnTo>
                    <a:pt x="150" y="594"/>
                  </a:lnTo>
                  <a:lnTo>
                    <a:pt x="157" y="594"/>
                  </a:lnTo>
                  <a:lnTo>
                    <a:pt x="163" y="603"/>
                  </a:lnTo>
                  <a:lnTo>
                    <a:pt x="166" y="599"/>
                  </a:lnTo>
                  <a:lnTo>
                    <a:pt x="170" y="599"/>
                  </a:lnTo>
                  <a:lnTo>
                    <a:pt x="172" y="596"/>
                  </a:lnTo>
                  <a:lnTo>
                    <a:pt x="174" y="590"/>
                  </a:lnTo>
                  <a:lnTo>
                    <a:pt x="172" y="583"/>
                  </a:lnTo>
                  <a:lnTo>
                    <a:pt x="172" y="577"/>
                  </a:lnTo>
                  <a:lnTo>
                    <a:pt x="181" y="568"/>
                  </a:lnTo>
                  <a:lnTo>
                    <a:pt x="186" y="568"/>
                  </a:lnTo>
                  <a:lnTo>
                    <a:pt x="190" y="568"/>
                  </a:lnTo>
                  <a:lnTo>
                    <a:pt x="194" y="568"/>
                  </a:lnTo>
                  <a:lnTo>
                    <a:pt x="194" y="576"/>
                  </a:lnTo>
                  <a:lnTo>
                    <a:pt x="196" y="577"/>
                  </a:lnTo>
                  <a:lnTo>
                    <a:pt x="196" y="583"/>
                  </a:lnTo>
                  <a:lnTo>
                    <a:pt x="197" y="585"/>
                  </a:lnTo>
                  <a:lnTo>
                    <a:pt x="197" y="587"/>
                  </a:lnTo>
                  <a:lnTo>
                    <a:pt x="208" y="590"/>
                  </a:lnTo>
                  <a:lnTo>
                    <a:pt x="208" y="601"/>
                  </a:lnTo>
                  <a:lnTo>
                    <a:pt x="203" y="607"/>
                  </a:lnTo>
                  <a:lnTo>
                    <a:pt x="208" y="609"/>
                  </a:lnTo>
                  <a:lnTo>
                    <a:pt x="208" y="614"/>
                  </a:lnTo>
                  <a:lnTo>
                    <a:pt x="201" y="621"/>
                  </a:lnTo>
                  <a:lnTo>
                    <a:pt x="201" y="623"/>
                  </a:lnTo>
                  <a:lnTo>
                    <a:pt x="201" y="632"/>
                  </a:lnTo>
                  <a:lnTo>
                    <a:pt x="203" y="640"/>
                  </a:lnTo>
                  <a:lnTo>
                    <a:pt x="205" y="643"/>
                  </a:lnTo>
                  <a:lnTo>
                    <a:pt x="212" y="643"/>
                  </a:lnTo>
                  <a:lnTo>
                    <a:pt x="243" y="654"/>
                  </a:lnTo>
                  <a:lnTo>
                    <a:pt x="282" y="673"/>
                  </a:lnTo>
                  <a:lnTo>
                    <a:pt x="285" y="673"/>
                  </a:lnTo>
                  <a:lnTo>
                    <a:pt x="287" y="673"/>
                  </a:lnTo>
                  <a:lnTo>
                    <a:pt x="296" y="680"/>
                  </a:lnTo>
                  <a:lnTo>
                    <a:pt x="300" y="680"/>
                  </a:lnTo>
                  <a:lnTo>
                    <a:pt x="311" y="693"/>
                  </a:lnTo>
                  <a:lnTo>
                    <a:pt x="317" y="697"/>
                  </a:lnTo>
                  <a:lnTo>
                    <a:pt x="331" y="720"/>
                  </a:lnTo>
                  <a:lnTo>
                    <a:pt x="364" y="722"/>
                  </a:lnTo>
                  <a:lnTo>
                    <a:pt x="366" y="726"/>
                  </a:lnTo>
                  <a:lnTo>
                    <a:pt x="381" y="730"/>
                  </a:lnTo>
                  <a:lnTo>
                    <a:pt x="386" y="733"/>
                  </a:lnTo>
                  <a:lnTo>
                    <a:pt x="404" y="757"/>
                  </a:lnTo>
                  <a:lnTo>
                    <a:pt x="417" y="759"/>
                  </a:lnTo>
                  <a:lnTo>
                    <a:pt x="426" y="764"/>
                  </a:lnTo>
                  <a:lnTo>
                    <a:pt x="432" y="766"/>
                  </a:lnTo>
                  <a:lnTo>
                    <a:pt x="443" y="772"/>
                  </a:lnTo>
                  <a:lnTo>
                    <a:pt x="448" y="788"/>
                  </a:lnTo>
                  <a:lnTo>
                    <a:pt x="443" y="799"/>
                  </a:lnTo>
                  <a:lnTo>
                    <a:pt x="443" y="803"/>
                  </a:lnTo>
                  <a:lnTo>
                    <a:pt x="447" y="805"/>
                  </a:lnTo>
                  <a:lnTo>
                    <a:pt x="456" y="808"/>
                  </a:lnTo>
                  <a:lnTo>
                    <a:pt x="458" y="823"/>
                  </a:lnTo>
                  <a:lnTo>
                    <a:pt x="450" y="830"/>
                  </a:lnTo>
                  <a:lnTo>
                    <a:pt x="448" y="838"/>
                  </a:lnTo>
                  <a:lnTo>
                    <a:pt x="450" y="839"/>
                  </a:lnTo>
                  <a:lnTo>
                    <a:pt x="452" y="852"/>
                  </a:lnTo>
                  <a:lnTo>
                    <a:pt x="448" y="860"/>
                  </a:lnTo>
                  <a:lnTo>
                    <a:pt x="439" y="878"/>
                  </a:lnTo>
                  <a:lnTo>
                    <a:pt x="426" y="882"/>
                  </a:lnTo>
                  <a:lnTo>
                    <a:pt x="447" y="900"/>
                  </a:lnTo>
                  <a:lnTo>
                    <a:pt x="448" y="907"/>
                  </a:lnTo>
                  <a:lnTo>
                    <a:pt x="447" y="922"/>
                  </a:lnTo>
                  <a:lnTo>
                    <a:pt x="447" y="924"/>
                  </a:lnTo>
                  <a:lnTo>
                    <a:pt x="456" y="938"/>
                  </a:lnTo>
                  <a:lnTo>
                    <a:pt x="472" y="953"/>
                  </a:lnTo>
                  <a:lnTo>
                    <a:pt x="509" y="980"/>
                  </a:lnTo>
                  <a:lnTo>
                    <a:pt x="511" y="980"/>
                  </a:lnTo>
                  <a:lnTo>
                    <a:pt x="516" y="986"/>
                  </a:lnTo>
                  <a:lnTo>
                    <a:pt x="513" y="990"/>
                  </a:lnTo>
                  <a:lnTo>
                    <a:pt x="518" y="997"/>
                  </a:lnTo>
                  <a:lnTo>
                    <a:pt x="604" y="1067"/>
                  </a:lnTo>
                  <a:lnTo>
                    <a:pt x="641" y="1100"/>
                  </a:lnTo>
                  <a:lnTo>
                    <a:pt x="643" y="1103"/>
                  </a:lnTo>
                  <a:lnTo>
                    <a:pt x="648" y="1107"/>
                  </a:lnTo>
                  <a:lnTo>
                    <a:pt x="665" y="1122"/>
                  </a:lnTo>
                  <a:lnTo>
                    <a:pt x="679" y="1131"/>
                  </a:lnTo>
                  <a:lnTo>
                    <a:pt x="710" y="1162"/>
                  </a:lnTo>
                  <a:lnTo>
                    <a:pt x="773" y="1222"/>
                  </a:lnTo>
                  <a:lnTo>
                    <a:pt x="802" y="1257"/>
                  </a:lnTo>
                  <a:lnTo>
                    <a:pt x="804" y="1277"/>
                  </a:lnTo>
                  <a:lnTo>
                    <a:pt x="817" y="1294"/>
                  </a:lnTo>
                  <a:lnTo>
                    <a:pt x="817" y="1296"/>
                  </a:lnTo>
                  <a:lnTo>
                    <a:pt x="828" y="1312"/>
                  </a:lnTo>
                  <a:lnTo>
                    <a:pt x="826" y="1330"/>
                  </a:lnTo>
                  <a:lnTo>
                    <a:pt x="833" y="1332"/>
                  </a:lnTo>
                  <a:lnTo>
                    <a:pt x="844" y="1349"/>
                  </a:lnTo>
                  <a:lnTo>
                    <a:pt x="848" y="1351"/>
                  </a:lnTo>
                  <a:lnTo>
                    <a:pt x="851" y="1352"/>
                  </a:lnTo>
                  <a:lnTo>
                    <a:pt x="855" y="1356"/>
                  </a:lnTo>
                  <a:lnTo>
                    <a:pt x="862" y="1363"/>
                  </a:lnTo>
                  <a:lnTo>
                    <a:pt x="872" y="1382"/>
                  </a:lnTo>
                  <a:lnTo>
                    <a:pt x="881" y="1389"/>
                  </a:lnTo>
                  <a:lnTo>
                    <a:pt x="892" y="1402"/>
                  </a:lnTo>
                  <a:lnTo>
                    <a:pt x="894" y="1404"/>
                  </a:lnTo>
                  <a:lnTo>
                    <a:pt x="903" y="1418"/>
                  </a:lnTo>
                  <a:lnTo>
                    <a:pt x="908" y="1422"/>
                  </a:lnTo>
                  <a:lnTo>
                    <a:pt x="927" y="1453"/>
                  </a:lnTo>
                  <a:lnTo>
                    <a:pt x="932" y="1466"/>
                  </a:lnTo>
                  <a:lnTo>
                    <a:pt x="927" y="1466"/>
                  </a:lnTo>
                  <a:lnTo>
                    <a:pt x="934" y="1473"/>
                  </a:lnTo>
                  <a:lnTo>
                    <a:pt x="941" y="1492"/>
                  </a:lnTo>
                  <a:lnTo>
                    <a:pt x="950" y="1501"/>
                  </a:lnTo>
                  <a:lnTo>
                    <a:pt x="950" y="1519"/>
                  </a:lnTo>
                  <a:lnTo>
                    <a:pt x="954" y="1514"/>
                  </a:lnTo>
                  <a:lnTo>
                    <a:pt x="956" y="1519"/>
                  </a:lnTo>
                  <a:lnTo>
                    <a:pt x="958" y="1514"/>
                  </a:lnTo>
                  <a:lnTo>
                    <a:pt x="978" y="1532"/>
                  </a:lnTo>
                  <a:lnTo>
                    <a:pt x="993" y="1552"/>
                  </a:lnTo>
                  <a:lnTo>
                    <a:pt x="994" y="1548"/>
                  </a:lnTo>
                  <a:lnTo>
                    <a:pt x="996" y="1548"/>
                  </a:lnTo>
                  <a:lnTo>
                    <a:pt x="996" y="1556"/>
                  </a:lnTo>
                  <a:lnTo>
                    <a:pt x="1007" y="1565"/>
                  </a:lnTo>
                  <a:lnTo>
                    <a:pt x="1011" y="1576"/>
                  </a:lnTo>
                  <a:lnTo>
                    <a:pt x="1026" y="1587"/>
                  </a:lnTo>
                  <a:lnTo>
                    <a:pt x="1035" y="1601"/>
                  </a:lnTo>
                  <a:lnTo>
                    <a:pt x="1051" y="1620"/>
                  </a:lnTo>
                  <a:lnTo>
                    <a:pt x="1057" y="1631"/>
                  </a:lnTo>
                  <a:lnTo>
                    <a:pt x="1066" y="1647"/>
                  </a:lnTo>
                  <a:lnTo>
                    <a:pt x="1071" y="1658"/>
                  </a:lnTo>
                  <a:lnTo>
                    <a:pt x="1073" y="1662"/>
                  </a:lnTo>
                  <a:lnTo>
                    <a:pt x="1073" y="1655"/>
                  </a:lnTo>
                  <a:lnTo>
                    <a:pt x="1079" y="1658"/>
                  </a:lnTo>
                  <a:lnTo>
                    <a:pt x="1102" y="1678"/>
                  </a:lnTo>
                  <a:lnTo>
                    <a:pt x="1110" y="1688"/>
                  </a:lnTo>
                  <a:lnTo>
                    <a:pt x="1112" y="1689"/>
                  </a:lnTo>
                  <a:lnTo>
                    <a:pt x="1117" y="1695"/>
                  </a:lnTo>
                  <a:lnTo>
                    <a:pt x="1141" y="1721"/>
                  </a:lnTo>
                  <a:lnTo>
                    <a:pt x="1159" y="1754"/>
                  </a:lnTo>
                  <a:lnTo>
                    <a:pt x="1163" y="1761"/>
                  </a:lnTo>
                  <a:lnTo>
                    <a:pt x="1159" y="1768"/>
                  </a:lnTo>
                  <a:lnTo>
                    <a:pt x="1170" y="1766"/>
                  </a:lnTo>
                  <a:lnTo>
                    <a:pt x="1174" y="1772"/>
                  </a:lnTo>
                  <a:lnTo>
                    <a:pt x="1185" y="1774"/>
                  </a:lnTo>
                  <a:lnTo>
                    <a:pt x="1187" y="1779"/>
                  </a:lnTo>
                  <a:lnTo>
                    <a:pt x="1200" y="1783"/>
                  </a:lnTo>
                  <a:lnTo>
                    <a:pt x="1196" y="1792"/>
                  </a:lnTo>
                  <a:lnTo>
                    <a:pt x="1201" y="1796"/>
                  </a:lnTo>
                  <a:lnTo>
                    <a:pt x="1203" y="1792"/>
                  </a:lnTo>
                  <a:lnTo>
                    <a:pt x="1233" y="1792"/>
                  </a:lnTo>
                  <a:lnTo>
                    <a:pt x="1240" y="1790"/>
                  </a:lnTo>
                  <a:lnTo>
                    <a:pt x="1234" y="1774"/>
                  </a:lnTo>
                  <a:lnTo>
                    <a:pt x="1227" y="1759"/>
                  </a:lnTo>
                  <a:lnTo>
                    <a:pt x="1227" y="1752"/>
                  </a:lnTo>
                  <a:lnTo>
                    <a:pt x="1223" y="1741"/>
                  </a:lnTo>
                  <a:lnTo>
                    <a:pt x="1233" y="1662"/>
                  </a:lnTo>
                  <a:lnTo>
                    <a:pt x="1227" y="1658"/>
                  </a:lnTo>
                  <a:lnTo>
                    <a:pt x="1223" y="1647"/>
                  </a:lnTo>
                  <a:lnTo>
                    <a:pt x="1223" y="1634"/>
                  </a:lnTo>
                  <a:lnTo>
                    <a:pt x="1233" y="1625"/>
                  </a:lnTo>
                  <a:lnTo>
                    <a:pt x="1255" y="1616"/>
                  </a:lnTo>
                  <a:lnTo>
                    <a:pt x="1271" y="1623"/>
                  </a:lnTo>
                  <a:lnTo>
                    <a:pt x="1277" y="1585"/>
                  </a:lnTo>
                  <a:lnTo>
                    <a:pt x="1277" y="1563"/>
                  </a:lnTo>
                  <a:lnTo>
                    <a:pt x="1264" y="1541"/>
                  </a:lnTo>
                  <a:lnTo>
                    <a:pt x="1234" y="1539"/>
                  </a:lnTo>
                  <a:lnTo>
                    <a:pt x="1216" y="1539"/>
                  </a:lnTo>
                  <a:lnTo>
                    <a:pt x="1209" y="1534"/>
                  </a:lnTo>
                  <a:lnTo>
                    <a:pt x="1212" y="1526"/>
                  </a:lnTo>
                  <a:lnTo>
                    <a:pt x="1200" y="1508"/>
                  </a:lnTo>
                  <a:lnTo>
                    <a:pt x="1194" y="1492"/>
                  </a:lnTo>
                  <a:lnTo>
                    <a:pt x="1179" y="1460"/>
                  </a:lnTo>
                  <a:lnTo>
                    <a:pt x="1174" y="1455"/>
                  </a:lnTo>
                  <a:lnTo>
                    <a:pt x="1170" y="1438"/>
                  </a:lnTo>
                  <a:lnTo>
                    <a:pt x="1159" y="1427"/>
                  </a:lnTo>
                  <a:lnTo>
                    <a:pt x="1156" y="1418"/>
                  </a:lnTo>
                  <a:lnTo>
                    <a:pt x="1148" y="1367"/>
                  </a:lnTo>
                  <a:lnTo>
                    <a:pt x="1128" y="1340"/>
                  </a:lnTo>
                  <a:lnTo>
                    <a:pt x="1119" y="1316"/>
                  </a:lnTo>
                  <a:lnTo>
                    <a:pt x="1104" y="1266"/>
                  </a:lnTo>
                  <a:lnTo>
                    <a:pt x="1112" y="1241"/>
                  </a:lnTo>
                  <a:lnTo>
                    <a:pt x="1102" y="1220"/>
                  </a:lnTo>
                  <a:lnTo>
                    <a:pt x="1104" y="1198"/>
                  </a:lnTo>
                  <a:lnTo>
                    <a:pt x="1073" y="1131"/>
                  </a:lnTo>
                  <a:lnTo>
                    <a:pt x="1066" y="1127"/>
                  </a:lnTo>
                  <a:lnTo>
                    <a:pt x="1048" y="1090"/>
                  </a:lnTo>
                  <a:lnTo>
                    <a:pt x="1040" y="1085"/>
                  </a:lnTo>
                  <a:lnTo>
                    <a:pt x="1020" y="1072"/>
                  </a:lnTo>
                  <a:lnTo>
                    <a:pt x="1007" y="1076"/>
                  </a:lnTo>
                  <a:lnTo>
                    <a:pt x="989" y="1083"/>
                  </a:lnTo>
                  <a:lnTo>
                    <a:pt x="980" y="1085"/>
                  </a:lnTo>
                  <a:lnTo>
                    <a:pt x="965" y="1085"/>
                  </a:lnTo>
                  <a:lnTo>
                    <a:pt x="954" y="1092"/>
                  </a:lnTo>
                  <a:lnTo>
                    <a:pt x="934" y="1098"/>
                  </a:lnTo>
                  <a:lnTo>
                    <a:pt x="912" y="1085"/>
                  </a:lnTo>
                  <a:lnTo>
                    <a:pt x="897" y="1050"/>
                  </a:lnTo>
                  <a:lnTo>
                    <a:pt x="892" y="1028"/>
                  </a:lnTo>
                  <a:lnTo>
                    <a:pt x="886" y="1013"/>
                  </a:lnTo>
                  <a:lnTo>
                    <a:pt x="873" y="986"/>
                  </a:lnTo>
                  <a:lnTo>
                    <a:pt x="857" y="957"/>
                  </a:lnTo>
                  <a:lnTo>
                    <a:pt x="850" y="935"/>
                  </a:lnTo>
                  <a:lnTo>
                    <a:pt x="835" y="918"/>
                  </a:lnTo>
                  <a:lnTo>
                    <a:pt x="819" y="894"/>
                  </a:lnTo>
                  <a:lnTo>
                    <a:pt x="804" y="893"/>
                  </a:lnTo>
                  <a:lnTo>
                    <a:pt x="800" y="893"/>
                  </a:lnTo>
                  <a:lnTo>
                    <a:pt x="793" y="885"/>
                  </a:lnTo>
                  <a:lnTo>
                    <a:pt x="775" y="869"/>
                  </a:lnTo>
                  <a:lnTo>
                    <a:pt x="764" y="830"/>
                  </a:lnTo>
                  <a:lnTo>
                    <a:pt x="751" y="792"/>
                  </a:lnTo>
                  <a:lnTo>
                    <a:pt x="749" y="759"/>
                  </a:lnTo>
                  <a:lnTo>
                    <a:pt x="743" y="726"/>
                  </a:lnTo>
                  <a:lnTo>
                    <a:pt x="747" y="695"/>
                  </a:lnTo>
                  <a:lnTo>
                    <a:pt x="751" y="671"/>
                  </a:lnTo>
                  <a:lnTo>
                    <a:pt x="758" y="656"/>
                  </a:lnTo>
                  <a:lnTo>
                    <a:pt x="762" y="621"/>
                  </a:lnTo>
                  <a:lnTo>
                    <a:pt x="762" y="596"/>
                  </a:lnTo>
                  <a:lnTo>
                    <a:pt x="762" y="577"/>
                  </a:lnTo>
                  <a:lnTo>
                    <a:pt x="756" y="541"/>
                  </a:lnTo>
                  <a:lnTo>
                    <a:pt x="742" y="521"/>
                  </a:lnTo>
                  <a:lnTo>
                    <a:pt x="710" y="482"/>
                  </a:lnTo>
                  <a:lnTo>
                    <a:pt x="688" y="469"/>
                  </a:lnTo>
                  <a:lnTo>
                    <a:pt x="681" y="453"/>
                  </a:lnTo>
                  <a:lnTo>
                    <a:pt x="679" y="413"/>
                  </a:lnTo>
                  <a:lnTo>
                    <a:pt x="674" y="394"/>
                  </a:lnTo>
                  <a:lnTo>
                    <a:pt x="657" y="383"/>
                  </a:lnTo>
                  <a:lnTo>
                    <a:pt x="641" y="387"/>
                  </a:lnTo>
                  <a:lnTo>
                    <a:pt x="611" y="383"/>
                  </a:lnTo>
                  <a:lnTo>
                    <a:pt x="575" y="372"/>
                  </a:lnTo>
                  <a:lnTo>
                    <a:pt x="562" y="372"/>
                  </a:lnTo>
                  <a:lnTo>
                    <a:pt x="547" y="358"/>
                  </a:lnTo>
                  <a:lnTo>
                    <a:pt x="544" y="354"/>
                  </a:lnTo>
                  <a:lnTo>
                    <a:pt x="531" y="343"/>
                  </a:lnTo>
                  <a:lnTo>
                    <a:pt x="525" y="292"/>
                  </a:lnTo>
                  <a:lnTo>
                    <a:pt x="525" y="262"/>
                  </a:lnTo>
                  <a:lnTo>
                    <a:pt x="511" y="195"/>
                  </a:lnTo>
                  <a:lnTo>
                    <a:pt x="496" y="160"/>
                  </a:lnTo>
                  <a:lnTo>
                    <a:pt x="487" y="116"/>
                  </a:lnTo>
                  <a:lnTo>
                    <a:pt x="474" y="88"/>
                  </a:lnTo>
                  <a:lnTo>
                    <a:pt x="472" y="66"/>
                  </a:lnTo>
                  <a:lnTo>
                    <a:pt x="458" y="41"/>
                  </a:lnTo>
                  <a:lnTo>
                    <a:pt x="430" y="24"/>
                  </a:lnTo>
                  <a:lnTo>
                    <a:pt x="408" y="6"/>
                  </a:lnTo>
                  <a:lnTo>
                    <a:pt x="395" y="2"/>
                  </a:lnTo>
                  <a:lnTo>
                    <a:pt x="382" y="4"/>
                  </a:lnTo>
                  <a:lnTo>
                    <a:pt x="377" y="4"/>
                  </a:lnTo>
                  <a:lnTo>
                    <a:pt x="364" y="0"/>
                  </a:lnTo>
                  <a:lnTo>
                    <a:pt x="328" y="21"/>
                  </a:lnTo>
                  <a:lnTo>
                    <a:pt x="331" y="63"/>
                  </a:lnTo>
                  <a:lnTo>
                    <a:pt x="337" y="81"/>
                  </a:lnTo>
                  <a:lnTo>
                    <a:pt x="331" y="92"/>
                  </a:lnTo>
                  <a:lnTo>
                    <a:pt x="296" y="142"/>
                  </a:lnTo>
                  <a:lnTo>
                    <a:pt x="251" y="182"/>
                  </a:lnTo>
                  <a:lnTo>
                    <a:pt x="142" y="248"/>
                  </a:lnTo>
                  <a:lnTo>
                    <a:pt x="95" y="288"/>
                  </a:lnTo>
                  <a:lnTo>
                    <a:pt x="80" y="255"/>
                  </a:lnTo>
                  <a:lnTo>
                    <a:pt x="75" y="253"/>
                  </a:lnTo>
                  <a:lnTo>
                    <a:pt x="71" y="268"/>
                  </a:lnTo>
                  <a:lnTo>
                    <a:pt x="73" y="277"/>
                  </a:lnTo>
                  <a:lnTo>
                    <a:pt x="62" y="286"/>
                  </a:lnTo>
                  <a:lnTo>
                    <a:pt x="47" y="323"/>
                  </a:lnTo>
                  <a:lnTo>
                    <a:pt x="27" y="354"/>
                  </a:lnTo>
                  <a:lnTo>
                    <a:pt x="23" y="354"/>
                  </a:lnTo>
                  <a:lnTo>
                    <a:pt x="5" y="387"/>
                  </a:lnTo>
                  <a:lnTo>
                    <a:pt x="3" y="394"/>
                  </a:lnTo>
                  <a:lnTo>
                    <a:pt x="0" y="411"/>
                  </a:lnTo>
                </a:path>
              </a:pathLst>
            </a:custGeom>
            <a:noFill/>
            <a:ln w="8750" cap="flat" cmpd="sng">
              <a:solidFill>
                <a:srgbClr val="000000"/>
              </a:solidFill>
              <a:prstDash val="solid"/>
              <a:round/>
              <a:headEnd type="none" w="sm" len="sm"/>
              <a:tailEnd type="none" w="sm" len="sm"/>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36" name="Google Shape;538;p32">
              <a:extLst>
                <a:ext uri="{FF2B5EF4-FFF2-40B4-BE49-F238E27FC236}">
                  <a16:creationId xmlns:a16="http://schemas.microsoft.com/office/drawing/2014/main" id="{66F40908-BA0C-4E6C-8CA0-1540450B86E4}"/>
                </a:ext>
              </a:extLst>
            </p:cNvPr>
            <p:cNvSpPr/>
            <p:nvPr/>
          </p:nvSpPr>
          <p:spPr>
            <a:xfrm>
              <a:off x="8942412" y="4290858"/>
              <a:ext cx="1782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QRO</a:t>
              </a:r>
              <a:endParaRPr sz="1419" i="0" u="none" strike="noStrike" cap="none">
                <a:solidFill>
                  <a:srgbClr val="000000"/>
                </a:solidFill>
                <a:latin typeface="Open Sans Light"/>
                <a:ea typeface="Open Sans Light"/>
                <a:cs typeface="Open Sans Light"/>
                <a:sym typeface="Open Sans Light"/>
              </a:endParaRPr>
            </a:p>
          </p:txBody>
        </p:sp>
        <p:sp>
          <p:nvSpPr>
            <p:cNvPr id="137" name="Google Shape;539;p32">
              <a:extLst>
                <a:ext uri="{FF2B5EF4-FFF2-40B4-BE49-F238E27FC236}">
                  <a16:creationId xmlns:a16="http://schemas.microsoft.com/office/drawing/2014/main" id="{406800B7-2107-A27C-A38E-CED3B046A932}"/>
                </a:ext>
              </a:extLst>
            </p:cNvPr>
            <p:cNvSpPr/>
            <p:nvPr/>
          </p:nvSpPr>
          <p:spPr>
            <a:xfrm>
              <a:off x="8507831" y="4017691"/>
              <a:ext cx="24900" cy="106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31"/>
                <a:buFont typeface="Arial"/>
                <a:buNone/>
              </a:pPr>
              <a:r>
                <a:rPr lang="en-US" sz="631" b="1" i="0" u="none" strike="noStrike" cap="none">
                  <a:solidFill>
                    <a:srgbClr val="000000"/>
                  </a:solidFill>
                  <a:latin typeface="Arial"/>
                  <a:ea typeface="Arial"/>
                  <a:cs typeface="Arial"/>
                  <a:sym typeface="Arial"/>
                </a:rPr>
                <a:t>.</a:t>
              </a:r>
              <a:endParaRPr sz="1419" b="0" i="0" u="none" strike="noStrike" cap="none">
                <a:solidFill>
                  <a:srgbClr val="000000"/>
                </a:solidFill>
                <a:latin typeface="Arial"/>
                <a:ea typeface="Arial"/>
                <a:cs typeface="Arial"/>
                <a:sym typeface="Arial"/>
              </a:endParaRPr>
            </a:p>
          </p:txBody>
        </p:sp>
        <p:sp>
          <p:nvSpPr>
            <p:cNvPr id="138" name="Google Shape;540;p32">
              <a:extLst>
                <a:ext uri="{FF2B5EF4-FFF2-40B4-BE49-F238E27FC236}">
                  <a16:creationId xmlns:a16="http://schemas.microsoft.com/office/drawing/2014/main" id="{F9969318-63E4-2C9E-D091-436B556C8F3D}"/>
                </a:ext>
              </a:extLst>
            </p:cNvPr>
            <p:cNvSpPr/>
            <p:nvPr/>
          </p:nvSpPr>
          <p:spPr>
            <a:xfrm>
              <a:off x="6656370" y="2039297"/>
              <a:ext cx="3372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SONORA</a:t>
              </a:r>
              <a:endParaRPr sz="1104" i="0" u="none" strike="noStrike" cap="none">
                <a:solidFill>
                  <a:srgbClr val="000000"/>
                </a:solidFill>
                <a:latin typeface="Open Sans Light"/>
                <a:ea typeface="Open Sans Light"/>
                <a:cs typeface="Open Sans Light"/>
                <a:sym typeface="Open Sans Light"/>
              </a:endParaRPr>
            </a:p>
          </p:txBody>
        </p:sp>
        <p:sp>
          <p:nvSpPr>
            <p:cNvPr id="139" name="Google Shape;541;p32">
              <a:extLst>
                <a:ext uri="{FF2B5EF4-FFF2-40B4-BE49-F238E27FC236}">
                  <a16:creationId xmlns:a16="http://schemas.microsoft.com/office/drawing/2014/main" id="{C9883679-B801-6A2A-DF12-D954FDE644A5}"/>
                </a:ext>
              </a:extLst>
            </p:cNvPr>
            <p:cNvSpPr/>
            <p:nvPr/>
          </p:nvSpPr>
          <p:spPr>
            <a:xfrm>
              <a:off x="7336526" y="2333158"/>
              <a:ext cx="4596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CHIHUAHUA</a:t>
              </a:r>
              <a:endParaRPr sz="1104" i="0" u="none" strike="noStrike" cap="none">
                <a:solidFill>
                  <a:srgbClr val="000000"/>
                </a:solidFill>
                <a:latin typeface="Open Sans Light"/>
                <a:ea typeface="Open Sans Light"/>
                <a:cs typeface="Open Sans Light"/>
                <a:sym typeface="Open Sans Light"/>
              </a:endParaRPr>
            </a:p>
          </p:txBody>
        </p:sp>
        <p:sp>
          <p:nvSpPr>
            <p:cNvPr id="140" name="Google Shape;542;p32">
              <a:extLst>
                <a:ext uri="{FF2B5EF4-FFF2-40B4-BE49-F238E27FC236}">
                  <a16:creationId xmlns:a16="http://schemas.microsoft.com/office/drawing/2014/main" id="{15AD807C-8D8A-F401-1CA2-69AB8405A3FE}"/>
                </a:ext>
              </a:extLst>
            </p:cNvPr>
            <p:cNvSpPr/>
            <p:nvPr/>
          </p:nvSpPr>
          <p:spPr>
            <a:xfrm rot="3538899">
              <a:off x="5573635" y="1696516"/>
              <a:ext cx="215985" cy="937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b="0" i="0" u="none" strike="noStrike" cap="none">
                  <a:solidFill>
                    <a:srgbClr val="000000"/>
                  </a:solidFill>
                  <a:latin typeface="Arial"/>
                  <a:ea typeface="Arial"/>
                  <a:cs typeface="Arial"/>
                  <a:sym typeface="Arial"/>
                </a:rPr>
                <a:t>BAJA </a:t>
              </a:r>
              <a:endParaRPr sz="1104" b="0" i="0" u="none" strike="noStrike" cap="none">
                <a:solidFill>
                  <a:srgbClr val="000000"/>
                </a:solidFill>
                <a:latin typeface="Arial"/>
                <a:ea typeface="Arial"/>
                <a:cs typeface="Arial"/>
                <a:sym typeface="Arial"/>
              </a:endParaRPr>
            </a:p>
          </p:txBody>
        </p:sp>
        <p:sp>
          <p:nvSpPr>
            <p:cNvPr id="141" name="Google Shape;543;p32">
              <a:extLst>
                <a:ext uri="{FF2B5EF4-FFF2-40B4-BE49-F238E27FC236}">
                  <a16:creationId xmlns:a16="http://schemas.microsoft.com/office/drawing/2014/main" id="{2DAD9229-3E8A-87B2-B2D9-D658930197C7}"/>
                </a:ext>
              </a:extLst>
            </p:cNvPr>
            <p:cNvSpPr/>
            <p:nvPr/>
          </p:nvSpPr>
          <p:spPr>
            <a:xfrm rot="3537618">
              <a:off x="5940399" y="2336633"/>
              <a:ext cx="271705" cy="937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NORTE</a:t>
              </a:r>
              <a:endParaRPr sz="1104" i="0" u="none" strike="noStrike" cap="none">
                <a:solidFill>
                  <a:srgbClr val="000000"/>
                </a:solidFill>
                <a:latin typeface="Open Sans Light"/>
                <a:ea typeface="Open Sans Light"/>
                <a:cs typeface="Open Sans Light"/>
                <a:sym typeface="Open Sans Light"/>
              </a:endParaRPr>
            </a:p>
          </p:txBody>
        </p:sp>
        <p:sp>
          <p:nvSpPr>
            <p:cNvPr id="142" name="Google Shape;544;p32">
              <a:extLst>
                <a:ext uri="{FF2B5EF4-FFF2-40B4-BE49-F238E27FC236}">
                  <a16:creationId xmlns:a16="http://schemas.microsoft.com/office/drawing/2014/main" id="{FFA6C537-AA5A-36F9-95D2-2E15CBE6E0B6}"/>
                </a:ext>
              </a:extLst>
            </p:cNvPr>
            <p:cNvSpPr/>
            <p:nvPr/>
          </p:nvSpPr>
          <p:spPr>
            <a:xfrm rot="3540244">
              <a:off x="6026821" y="2995428"/>
              <a:ext cx="732848" cy="8854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552"/>
                <a:buFont typeface="Arial"/>
                <a:buNone/>
              </a:pPr>
              <a:r>
                <a:rPr lang="en-US" sz="552">
                  <a:solidFill>
                    <a:schemeClr val="dk1"/>
                  </a:solidFill>
                  <a:latin typeface="Open Sans Light"/>
                  <a:ea typeface="Open Sans Light"/>
                  <a:cs typeface="Open Sans Light"/>
                  <a:sym typeface="Open Sans Light"/>
                </a:rPr>
                <a:t>BAJA CALIFORNIA</a:t>
              </a:r>
              <a:endParaRPr sz="1104" i="0" u="none" strike="noStrike" cap="none">
                <a:solidFill>
                  <a:srgbClr val="000000"/>
                </a:solidFill>
                <a:latin typeface="Open Sans Light"/>
                <a:ea typeface="Open Sans Light"/>
                <a:cs typeface="Open Sans Light"/>
                <a:sym typeface="Open Sans Light"/>
              </a:endParaRPr>
            </a:p>
          </p:txBody>
        </p:sp>
        <p:sp>
          <p:nvSpPr>
            <p:cNvPr id="143" name="Google Shape;545;p32">
              <a:extLst>
                <a:ext uri="{FF2B5EF4-FFF2-40B4-BE49-F238E27FC236}">
                  <a16:creationId xmlns:a16="http://schemas.microsoft.com/office/drawing/2014/main" id="{8698822F-1BAF-A0FB-8AE7-6FCC0499997D}"/>
                </a:ext>
              </a:extLst>
            </p:cNvPr>
            <p:cNvSpPr/>
            <p:nvPr/>
          </p:nvSpPr>
          <p:spPr>
            <a:xfrm rot="3539026">
              <a:off x="7208631" y="3369277"/>
              <a:ext cx="337098" cy="937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SINALOA</a:t>
              </a:r>
              <a:endParaRPr sz="1104" i="0" u="none" strike="noStrike" cap="none">
                <a:solidFill>
                  <a:srgbClr val="000000"/>
                </a:solidFill>
                <a:latin typeface="Open Sans Light"/>
                <a:ea typeface="Open Sans Light"/>
                <a:cs typeface="Open Sans Light"/>
                <a:sym typeface="Open Sans Light"/>
              </a:endParaRPr>
            </a:p>
          </p:txBody>
        </p:sp>
        <p:sp>
          <p:nvSpPr>
            <p:cNvPr id="144" name="Google Shape;546;p32">
              <a:extLst>
                <a:ext uri="{FF2B5EF4-FFF2-40B4-BE49-F238E27FC236}">
                  <a16:creationId xmlns:a16="http://schemas.microsoft.com/office/drawing/2014/main" id="{0ECD3F49-056D-2F36-7014-7D578D198FDC}"/>
                </a:ext>
              </a:extLst>
            </p:cNvPr>
            <p:cNvSpPr/>
            <p:nvPr/>
          </p:nvSpPr>
          <p:spPr>
            <a:xfrm>
              <a:off x="7728339" y="3394096"/>
              <a:ext cx="3972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DURANGO</a:t>
              </a:r>
              <a:endParaRPr sz="1104" i="0" u="none" strike="noStrike" cap="none">
                <a:solidFill>
                  <a:srgbClr val="000000"/>
                </a:solidFill>
                <a:latin typeface="Open Sans Light"/>
                <a:ea typeface="Open Sans Light"/>
                <a:cs typeface="Open Sans Light"/>
                <a:sym typeface="Open Sans Light"/>
              </a:endParaRPr>
            </a:p>
          </p:txBody>
        </p:sp>
        <p:sp>
          <p:nvSpPr>
            <p:cNvPr id="145" name="Google Shape;547;p32">
              <a:extLst>
                <a:ext uri="{FF2B5EF4-FFF2-40B4-BE49-F238E27FC236}">
                  <a16:creationId xmlns:a16="http://schemas.microsoft.com/office/drawing/2014/main" id="{D68EF141-F3E0-A858-463D-ED7E413A3FE1}"/>
                </a:ext>
              </a:extLst>
            </p:cNvPr>
            <p:cNvSpPr/>
            <p:nvPr/>
          </p:nvSpPr>
          <p:spPr>
            <a:xfrm rot="3000658">
              <a:off x="7711778" y="4080581"/>
              <a:ext cx="395866" cy="9368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NAYARIT</a:t>
              </a:r>
              <a:endParaRPr sz="1104" i="0" u="none" strike="noStrike" cap="none">
                <a:solidFill>
                  <a:srgbClr val="000000"/>
                </a:solidFill>
                <a:latin typeface="Open Sans Light"/>
                <a:ea typeface="Open Sans Light"/>
                <a:cs typeface="Open Sans Light"/>
                <a:sym typeface="Open Sans Light"/>
              </a:endParaRPr>
            </a:p>
          </p:txBody>
        </p:sp>
        <p:sp>
          <p:nvSpPr>
            <p:cNvPr id="146" name="Google Shape;548;p32">
              <a:extLst>
                <a:ext uri="{FF2B5EF4-FFF2-40B4-BE49-F238E27FC236}">
                  <a16:creationId xmlns:a16="http://schemas.microsoft.com/office/drawing/2014/main" id="{4B5C22B8-ECD6-08E8-2BE9-ADBDDA2BC16A}"/>
                </a:ext>
              </a:extLst>
            </p:cNvPr>
            <p:cNvSpPr/>
            <p:nvPr/>
          </p:nvSpPr>
          <p:spPr>
            <a:xfrm>
              <a:off x="8052552" y="3832820"/>
              <a:ext cx="4638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ZACATECAS</a:t>
              </a:r>
              <a:endParaRPr sz="1104" i="0" u="none" strike="noStrike" cap="none">
                <a:solidFill>
                  <a:srgbClr val="000000"/>
                </a:solidFill>
                <a:latin typeface="Open Sans Light"/>
                <a:ea typeface="Open Sans Light"/>
                <a:cs typeface="Open Sans Light"/>
                <a:sym typeface="Open Sans Light"/>
              </a:endParaRPr>
            </a:p>
          </p:txBody>
        </p:sp>
        <p:sp>
          <p:nvSpPr>
            <p:cNvPr id="147" name="Google Shape;549;p32">
              <a:extLst>
                <a:ext uri="{FF2B5EF4-FFF2-40B4-BE49-F238E27FC236}">
                  <a16:creationId xmlns:a16="http://schemas.microsoft.com/office/drawing/2014/main" id="{233088E2-B362-BBDE-19EF-236A4178175C}"/>
                </a:ext>
              </a:extLst>
            </p:cNvPr>
            <p:cNvSpPr/>
            <p:nvPr/>
          </p:nvSpPr>
          <p:spPr>
            <a:xfrm>
              <a:off x="9135561" y="3569309"/>
              <a:ext cx="2676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TAMPS</a:t>
              </a:r>
              <a:endParaRPr sz="1104" i="0" u="none" strike="noStrike" cap="none">
                <a:solidFill>
                  <a:srgbClr val="000000"/>
                </a:solidFill>
                <a:latin typeface="Open Sans Light"/>
                <a:ea typeface="Open Sans Light"/>
                <a:cs typeface="Open Sans Light"/>
                <a:sym typeface="Open Sans Light"/>
              </a:endParaRPr>
            </a:p>
          </p:txBody>
        </p:sp>
        <p:sp>
          <p:nvSpPr>
            <p:cNvPr id="148" name="Google Shape;550;p32">
              <a:extLst>
                <a:ext uri="{FF2B5EF4-FFF2-40B4-BE49-F238E27FC236}">
                  <a16:creationId xmlns:a16="http://schemas.microsoft.com/office/drawing/2014/main" id="{71429F01-CD19-20D1-9C49-F81FAF30D238}"/>
                </a:ext>
              </a:extLst>
            </p:cNvPr>
            <p:cNvSpPr/>
            <p:nvPr/>
          </p:nvSpPr>
          <p:spPr>
            <a:xfrm>
              <a:off x="9296977" y="3570689"/>
              <a:ext cx="222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a:t>
              </a:r>
              <a:endParaRPr sz="1104" i="0" u="none" strike="noStrike" cap="none">
                <a:solidFill>
                  <a:srgbClr val="000000"/>
                </a:solidFill>
                <a:latin typeface="Open Sans Light"/>
                <a:ea typeface="Open Sans Light"/>
                <a:cs typeface="Open Sans Light"/>
                <a:sym typeface="Open Sans Light"/>
              </a:endParaRPr>
            </a:p>
          </p:txBody>
        </p:sp>
        <p:sp>
          <p:nvSpPr>
            <p:cNvPr id="149" name="Google Shape;551;p32">
              <a:extLst>
                <a:ext uri="{FF2B5EF4-FFF2-40B4-BE49-F238E27FC236}">
                  <a16:creationId xmlns:a16="http://schemas.microsoft.com/office/drawing/2014/main" id="{06599735-0BC3-72FC-0738-21CE9D33BC38}"/>
                </a:ext>
              </a:extLst>
            </p:cNvPr>
            <p:cNvSpPr/>
            <p:nvPr/>
          </p:nvSpPr>
          <p:spPr>
            <a:xfrm rot="1741625">
              <a:off x="9635694" y="4835297"/>
              <a:ext cx="424753" cy="935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VERACRUZ</a:t>
              </a:r>
              <a:endParaRPr sz="1104" i="0" u="none" strike="noStrike" cap="none">
                <a:solidFill>
                  <a:srgbClr val="000000"/>
                </a:solidFill>
                <a:latin typeface="Open Sans Light"/>
                <a:ea typeface="Open Sans Light"/>
                <a:cs typeface="Open Sans Light"/>
                <a:sym typeface="Open Sans Light"/>
              </a:endParaRPr>
            </a:p>
          </p:txBody>
        </p:sp>
        <p:sp>
          <p:nvSpPr>
            <p:cNvPr id="150" name="Google Shape;552;p32">
              <a:extLst>
                <a:ext uri="{FF2B5EF4-FFF2-40B4-BE49-F238E27FC236}">
                  <a16:creationId xmlns:a16="http://schemas.microsoft.com/office/drawing/2014/main" id="{61BC69C5-FECA-5960-064B-379FC1C1A1E5}"/>
                </a:ext>
              </a:extLst>
            </p:cNvPr>
            <p:cNvSpPr/>
            <p:nvPr/>
          </p:nvSpPr>
          <p:spPr>
            <a:xfrm>
              <a:off x="7998747" y="4704748"/>
              <a:ext cx="2997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COLIMA</a:t>
              </a:r>
              <a:endParaRPr sz="1104" i="0" u="none" strike="noStrike" cap="none">
                <a:solidFill>
                  <a:srgbClr val="000000"/>
                </a:solidFill>
                <a:latin typeface="Open Sans Light"/>
                <a:ea typeface="Open Sans Light"/>
                <a:cs typeface="Open Sans Light"/>
                <a:sym typeface="Open Sans Light"/>
              </a:endParaRPr>
            </a:p>
          </p:txBody>
        </p:sp>
        <p:sp>
          <p:nvSpPr>
            <p:cNvPr id="151" name="Google Shape;553;p32">
              <a:extLst>
                <a:ext uri="{FF2B5EF4-FFF2-40B4-BE49-F238E27FC236}">
                  <a16:creationId xmlns:a16="http://schemas.microsoft.com/office/drawing/2014/main" id="{46D80808-6F75-2B3F-102B-CA25C0E3F475}"/>
                </a:ext>
              </a:extLst>
            </p:cNvPr>
            <p:cNvSpPr/>
            <p:nvPr/>
          </p:nvSpPr>
          <p:spPr>
            <a:xfrm>
              <a:off x="8425053" y="4753034"/>
              <a:ext cx="4749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MICHOACAN</a:t>
              </a:r>
              <a:endParaRPr sz="1104" i="0" u="none" strike="noStrike" cap="none">
                <a:solidFill>
                  <a:srgbClr val="000000"/>
                </a:solidFill>
                <a:latin typeface="Open Sans Light"/>
                <a:ea typeface="Open Sans Light"/>
                <a:cs typeface="Open Sans Light"/>
                <a:sym typeface="Open Sans Light"/>
              </a:endParaRPr>
            </a:p>
          </p:txBody>
        </p:sp>
        <p:sp>
          <p:nvSpPr>
            <p:cNvPr id="152" name="Google Shape;554;p32">
              <a:extLst>
                <a:ext uri="{FF2B5EF4-FFF2-40B4-BE49-F238E27FC236}">
                  <a16:creationId xmlns:a16="http://schemas.microsoft.com/office/drawing/2014/main" id="{80E58AC4-EACF-EE8A-7AEA-60E0F5BE51C2}"/>
                </a:ext>
              </a:extLst>
            </p:cNvPr>
            <p:cNvSpPr/>
            <p:nvPr/>
          </p:nvSpPr>
          <p:spPr>
            <a:xfrm>
              <a:off x="8815487" y="5122776"/>
              <a:ext cx="4488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GUERRERO</a:t>
              </a:r>
              <a:endParaRPr sz="1104" i="0" u="none" strike="noStrike" cap="none">
                <a:solidFill>
                  <a:srgbClr val="000000"/>
                </a:solidFill>
                <a:latin typeface="Open Sans Light"/>
                <a:ea typeface="Open Sans Light"/>
                <a:cs typeface="Open Sans Light"/>
                <a:sym typeface="Open Sans Light"/>
              </a:endParaRPr>
            </a:p>
          </p:txBody>
        </p:sp>
        <p:sp>
          <p:nvSpPr>
            <p:cNvPr id="153" name="Google Shape;555;p32">
              <a:extLst>
                <a:ext uri="{FF2B5EF4-FFF2-40B4-BE49-F238E27FC236}">
                  <a16:creationId xmlns:a16="http://schemas.microsoft.com/office/drawing/2014/main" id="{C46FFE45-AB82-8E38-8F58-9F0F2B60357C}"/>
                </a:ext>
              </a:extLst>
            </p:cNvPr>
            <p:cNvSpPr/>
            <p:nvPr/>
          </p:nvSpPr>
          <p:spPr>
            <a:xfrm>
              <a:off x="9582560" y="5249702"/>
              <a:ext cx="3234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OAXACA</a:t>
              </a:r>
              <a:endParaRPr sz="1104" i="0" u="none" strike="noStrike" cap="none">
                <a:solidFill>
                  <a:srgbClr val="000000"/>
                </a:solidFill>
                <a:latin typeface="Open Sans Light"/>
                <a:ea typeface="Open Sans Light"/>
                <a:cs typeface="Open Sans Light"/>
                <a:sym typeface="Open Sans Light"/>
              </a:endParaRPr>
            </a:p>
          </p:txBody>
        </p:sp>
        <p:sp>
          <p:nvSpPr>
            <p:cNvPr id="154" name="Google Shape;556;p32">
              <a:extLst>
                <a:ext uri="{FF2B5EF4-FFF2-40B4-BE49-F238E27FC236}">
                  <a16:creationId xmlns:a16="http://schemas.microsoft.com/office/drawing/2014/main" id="{3C0ED3CB-849A-032B-83D4-2414A27A5942}"/>
                </a:ext>
              </a:extLst>
            </p:cNvPr>
            <p:cNvSpPr/>
            <p:nvPr/>
          </p:nvSpPr>
          <p:spPr>
            <a:xfrm>
              <a:off x="10490356" y="5342138"/>
              <a:ext cx="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endParaRPr sz="552" b="0" i="0" u="none" strike="noStrike" cap="none">
                <a:solidFill>
                  <a:srgbClr val="000000"/>
                </a:solidFill>
                <a:latin typeface="Arial"/>
                <a:ea typeface="Arial"/>
                <a:cs typeface="Arial"/>
                <a:sym typeface="Arial"/>
              </a:endParaRPr>
            </a:p>
          </p:txBody>
        </p:sp>
        <p:sp>
          <p:nvSpPr>
            <p:cNvPr id="155" name="Google Shape;557;p32">
              <a:extLst>
                <a:ext uri="{FF2B5EF4-FFF2-40B4-BE49-F238E27FC236}">
                  <a16:creationId xmlns:a16="http://schemas.microsoft.com/office/drawing/2014/main" id="{2A7C96D2-A5FE-2A1F-C01A-FF8D4917CEBC}"/>
                </a:ext>
              </a:extLst>
            </p:cNvPr>
            <p:cNvSpPr/>
            <p:nvPr/>
          </p:nvSpPr>
          <p:spPr>
            <a:xfrm>
              <a:off x="10345495" y="4906174"/>
              <a:ext cx="3705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TABASCO</a:t>
              </a:r>
              <a:endParaRPr sz="1104" i="0" u="none" strike="noStrike" cap="none">
                <a:solidFill>
                  <a:srgbClr val="000000"/>
                </a:solidFill>
                <a:latin typeface="Open Sans Light"/>
                <a:ea typeface="Open Sans Light"/>
                <a:cs typeface="Open Sans Light"/>
                <a:sym typeface="Open Sans Light"/>
              </a:endParaRPr>
            </a:p>
          </p:txBody>
        </p:sp>
        <p:sp>
          <p:nvSpPr>
            <p:cNvPr id="156" name="Google Shape;558;p32">
              <a:extLst>
                <a:ext uri="{FF2B5EF4-FFF2-40B4-BE49-F238E27FC236}">
                  <a16:creationId xmlns:a16="http://schemas.microsoft.com/office/drawing/2014/main" id="{4AC57611-2A96-4066-272B-708A1993CF28}"/>
                </a:ext>
              </a:extLst>
            </p:cNvPr>
            <p:cNvSpPr/>
            <p:nvPr/>
          </p:nvSpPr>
          <p:spPr>
            <a:xfrm>
              <a:off x="10851817" y="4770970"/>
              <a:ext cx="4389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CAMPECHE</a:t>
              </a:r>
              <a:endParaRPr sz="1104" i="0" u="none" strike="noStrike" cap="none">
                <a:solidFill>
                  <a:srgbClr val="000000"/>
                </a:solidFill>
                <a:latin typeface="Open Sans Light"/>
                <a:ea typeface="Open Sans Light"/>
                <a:cs typeface="Open Sans Light"/>
                <a:sym typeface="Open Sans Light"/>
              </a:endParaRPr>
            </a:p>
          </p:txBody>
        </p:sp>
        <p:sp>
          <p:nvSpPr>
            <p:cNvPr id="157" name="Google Shape;559;p32">
              <a:extLst>
                <a:ext uri="{FF2B5EF4-FFF2-40B4-BE49-F238E27FC236}">
                  <a16:creationId xmlns:a16="http://schemas.microsoft.com/office/drawing/2014/main" id="{CA79A112-F6DE-F94A-BE94-C05336845111}"/>
                </a:ext>
              </a:extLst>
            </p:cNvPr>
            <p:cNvSpPr/>
            <p:nvPr/>
          </p:nvSpPr>
          <p:spPr>
            <a:xfrm>
              <a:off x="11189827" y="4253607"/>
              <a:ext cx="3693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YUCATAN</a:t>
              </a:r>
              <a:endParaRPr sz="1104" i="0" u="none" strike="noStrike" cap="none">
                <a:solidFill>
                  <a:srgbClr val="000000"/>
                </a:solidFill>
                <a:latin typeface="Open Sans Light"/>
                <a:ea typeface="Open Sans Light"/>
                <a:cs typeface="Open Sans Light"/>
                <a:sym typeface="Open Sans Light"/>
              </a:endParaRPr>
            </a:p>
          </p:txBody>
        </p:sp>
        <p:sp>
          <p:nvSpPr>
            <p:cNvPr id="158" name="Google Shape;560;p32">
              <a:extLst>
                <a:ext uri="{FF2B5EF4-FFF2-40B4-BE49-F238E27FC236}">
                  <a16:creationId xmlns:a16="http://schemas.microsoft.com/office/drawing/2014/main" id="{58DCCCD5-74D5-B928-16BE-5061EEE48018}"/>
                </a:ext>
              </a:extLst>
            </p:cNvPr>
            <p:cNvSpPr/>
            <p:nvPr/>
          </p:nvSpPr>
          <p:spPr>
            <a:xfrm rot="-3421370">
              <a:off x="11297910" y="4445358"/>
              <a:ext cx="601869" cy="9369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QUINTANA ROO</a:t>
              </a:r>
              <a:endParaRPr sz="1104" i="0" u="none" strike="noStrike" cap="none">
                <a:solidFill>
                  <a:srgbClr val="000000"/>
                </a:solidFill>
                <a:latin typeface="Open Sans Light"/>
                <a:ea typeface="Open Sans Light"/>
                <a:cs typeface="Open Sans Light"/>
                <a:sym typeface="Open Sans Light"/>
              </a:endParaRPr>
            </a:p>
          </p:txBody>
        </p:sp>
        <p:sp>
          <p:nvSpPr>
            <p:cNvPr id="159" name="Google Shape;561;p32">
              <a:extLst>
                <a:ext uri="{FF2B5EF4-FFF2-40B4-BE49-F238E27FC236}">
                  <a16:creationId xmlns:a16="http://schemas.microsoft.com/office/drawing/2014/main" id="{D00DA37C-DEC7-EB85-55C1-B31B647FA53C}"/>
                </a:ext>
              </a:extLst>
            </p:cNvPr>
            <p:cNvSpPr/>
            <p:nvPr/>
          </p:nvSpPr>
          <p:spPr>
            <a:xfrm rot="1909733">
              <a:off x="9038759" y="4448948"/>
              <a:ext cx="350978" cy="934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HIDALGO</a:t>
              </a:r>
              <a:endParaRPr sz="1104" i="0" u="none" strike="noStrike" cap="none">
                <a:solidFill>
                  <a:srgbClr val="000000"/>
                </a:solidFill>
                <a:latin typeface="Open Sans Light"/>
                <a:ea typeface="Open Sans Light"/>
                <a:cs typeface="Open Sans Light"/>
                <a:sym typeface="Open Sans Light"/>
              </a:endParaRPr>
            </a:p>
          </p:txBody>
        </p:sp>
        <p:sp>
          <p:nvSpPr>
            <p:cNvPr id="160" name="Google Shape;562;p32">
              <a:extLst>
                <a:ext uri="{FF2B5EF4-FFF2-40B4-BE49-F238E27FC236}">
                  <a16:creationId xmlns:a16="http://schemas.microsoft.com/office/drawing/2014/main" id="{1B0378FF-FA39-8F23-D2A8-1AC14951F44C}"/>
                </a:ext>
              </a:extLst>
            </p:cNvPr>
            <p:cNvSpPr/>
            <p:nvPr/>
          </p:nvSpPr>
          <p:spPr>
            <a:xfrm>
              <a:off x="9012774" y="4594378"/>
              <a:ext cx="144900" cy="80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73"/>
                <a:buFont typeface="Arial"/>
                <a:buNone/>
              </a:pPr>
              <a:r>
                <a:rPr lang="en-US" sz="473" b="1" i="0" u="none" strike="noStrike" cap="none">
                  <a:solidFill>
                    <a:srgbClr val="000000"/>
                  </a:solidFill>
                  <a:latin typeface="Arial"/>
                  <a:ea typeface="Arial"/>
                  <a:cs typeface="Arial"/>
                  <a:sym typeface="Arial"/>
                </a:rPr>
                <a:t>MEX</a:t>
              </a:r>
              <a:endParaRPr sz="1419" b="0" i="0" u="none" strike="noStrike" cap="none">
                <a:solidFill>
                  <a:srgbClr val="000000"/>
                </a:solidFill>
                <a:latin typeface="Arial"/>
                <a:ea typeface="Arial"/>
                <a:cs typeface="Arial"/>
                <a:sym typeface="Arial"/>
              </a:endParaRPr>
            </a:p>
          </p:txBody>
        </p:sp>
        <p:sp>
          <p:nvSpPr>
            <p:cNvPr id="161" name="Google Shape;563;p32">
              <a:extLst>
                <a:ext uri="{FF2B5EF4-FFF2-40B4-BE49-F238E27FC236}">
                  <a16:creationId xmlns:a16="http://schemas.microsoft.com/office/drawing/2014/main" id="{4F2C3552-3813-A902-9687-B8D62208111E}"/>
                </a:ext>
              </a:extLst>
            </p:cNvPr>
            <p:cNvSpPr/>
            <p:nvPr/>
          </p:nvSpPr>
          <p:spPr>
            <a:xfrm>
              <a:off x="9258347" y="4848230"/>
              <a:ext cx="3051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PUEBLA</a:t>
              </a:r>
              <a:endParaRPr sz="1104" i="0" u="none" strike="noStrike" cap="none">
                <a:solidFill>
                  <a:srgbClr val="000000"/>
                </a:solidFill>
                <a:latin typeface="Open Sans Light"/>
                <a:ea typeface="Open Sans Light"/>
                <a:cs typeface="Open Sans Light"/>
                <a:sym typeface="Open Sans Light"/>
              </a:endParaRPr>
            </a:p>
          </p:txBody>
        </p:sp>
        <p:sp>
          <p:nvSpPr>
            <p:cNvPr id="162" name="Google Shape;564;p32">
              <a:extLst>
                <a:ext uri="{FF2B5EF4-FFF2-40B4-BE49-F238E27FC236}">
                  <a16:creationId xmlns:a16="http://schemas.microsoft.com/office/drawing/2014/main" id="{53C098B1-5E58-6733-EA47-471D3CC6C1C7}"/>
                </a:ext>
              </a:extLst>
            </p:cNvPr>
            <p:cNvSpPr/>
            <p:nvPr/>
          </p:nvSpPr>
          <p:spPr>
            <a:xfrm rot="2515577">
              <a:off x="8818884" y="3121683"/>
              <a:ext cx="419352" cy="9367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a:latin typeface="Open Sans Light"/>
                  <a:ea typeface="Open Sans Light"/>
                  <a:cs typeface="Open Sans Light"/>
                  <a:sym typeface="Open Sans Light"/>
                </a:rPr>
                <a:t>NUEVO LEON</a:t>
              </a:r>
              <a:endParaRPr sz="1104">
                <a:latin typeface="Open Sans Light"/>
                <a:ea typeface="Open Sans Light"/>
                <a:cs typeface="Open Sans Light"/>
                <a:sym typeface="Open Sans Light"/>
              </a:endParaRPr>
            </a:p>
          </p:txBody>
        </p:sp>
        <p:sp>
          <p:nvSpPr>
            <p:cNvPr id="163" name="Google Shape;565;p32">
              <a:extLst>
                <a:ext uri="{FF2B5EF4-FFF2-40B4-BE49-F238E27FC236}">
                  <a16:creationId xmlns:a16="http://schemas.microsoft.com/office/drawing/2014/main" id="{B8E550DE-D2E6-FCD9-9E95-39CF2EE93CD8}"/>
                </a:ext>
              </a:extLst>
            </p:cNvPr>
            <p:cNvSpPr/>
            <p:nvPr/>
          </p:nvSpPr>
          <p:spPr>
            <a:xfrm>
              <a:off x="8012543" y="4547470"/>
              <a:ext cx="324600" cy="9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52"/>
                <a:buFont typeface="Arial"/>
                <a:buNone/>
              </a:pPr>
              <a:r>
                <a:rPr lang="en-US" sz="552" i="0" u="none" strike="noStrike" cap="none">
                  <a:solidFill>
                    <a:srgbClr val="000000"/>
                  </a:solidFill>
                  <a:latin typeface="Open Sans Light"/>
                  <a:ea typeface="Open Sans Light"/>
                  <a:cs typeface="Open Sans Light"/>
                  <a:sym typeface="Open Sans Light"/>
                </a:rPr>
                <a:t>JALISCO</a:t>
              </a:r>
              <a:endParaRPr sz="1104" i="0" u="none" strike="noStrike" cap="none">
                <a:solidFill>
                  <a:srgbClr val="000000"/>
                </a:solidFill>
                <a:latin typeface="Open Sans Light"/>
                <a:ea typeface="Open Sans Light"/>
                <a:cs typeface="Open Sans Light"/>
                <a:sym typeface="Open Sans Light"/>
              </a:endParaRPr>
            </a:p>
          </p:txBody>
        </p:sp>
        <p:sp>
          <p:nvSpPr>
            <p:cNvPr id="164" name="Google Shape;566;p32">
              <a:extLst>
                <a:ext uri="{FF2B5EF4-FFF2-40B4-BE49-F238E27FC236}">
                  <a16:creationId xmlns:a16="http://schemas.microsoft.com/office/drawing/2014/main" id="{A8AB6AAA-F6E5-17FB-CAC1-A6FBF3026E31}"/>
                </a:ext>
              </a:extLst>
            </p:cNvPr>
            <p:cNvSpPr/>
            <p:nvPr/>
          </p:nvSpPr>
          <p:spPr>
            <a:xfrm>
              <a:off x="8855496" y="4238433"/>
              <a:ext cx="24900" cy="10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31"/>
                <a:buFont typeface="Arial"/>
                <a:buNone/>
              </a:pPr>
              <a:r>
                <a:rPr lang="en-US" sz="631" i="0" u="none" strike="noStrike" cap="none">
                  <a:solidFill>
                    <a:srgbClr val="000000"/>
                  </a:solidFill>
                  <a:latin typeface="Open Sans Light"/>
                  <a:ea typeface="Open Sans Light"/>
                  <a:cs typeface="Open Sans Light"/>
                  <a:sym typeface="Open Sans Light"/>
                </a:rPr>
                <a:t>.</a:t>
              </a:r>
              <a:endParaRPr sz="1419" i="0" u="none" strike="noStrike" cap="none">
                <a:solidFill>
                  <a:srgbClr val="000000"/>
                </a:solidFill>
                <a:latin typeface="Open Sans Light"/>
                <a:ea typeface="Open Sans Light"/>
                <a:cs typeface="Open Sans Light"/>
                <a:sym typeface="Open Sans Light"/>
              </a:endParaRPr>
            </a:p>
          </p:txBody>
        </p:sp>
        <p:sp>
          <p:nvSpPr>
            <p:cNvPr id="165" name="Google Shape;567;p32">
              <a:extLst>
                <a:ext uri="{FF2B5EF4-FFF2-40B4-BE49-F238E27FC236}">
                  <a16:creationId xmlns:a16="http://schemas.microsoft.com/office/drawing/2014/main" id="{A73A2DBF-6945-0FE9-2ADE-BAEDA28C3FF3}"/>
                </a:ext>
              </a:extLst>
            </p:cNvPr>
            <p:cNvSpPr/>
            <p:nvPr/>
          </p:nvSpPr>
          <p:spPr>
            <a:xfrm>
              <a:off x="5686607" y="1332486"/>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66" name="Google Shape;568;p32">
              <a:extLst>
                <a:ext uri="{FF2B5EF4-FFF2-40B4-BE49-F238E27FC236}">
                  <a16:creationId xmlns:a16="http://schemas.microsoft.com/office/drawing/2014/main" id="{D84D8CF3-A3E2-AAC3-506A-A78B234CC583}"/>
                </a:ext>
              </a:extLst>
            </p:cNvPr>
            <p:cNvSpPr/>
            <p:nvPr/>
          </p:nvSpPr>
          <p:spPr>
            <a:xfrm>
              <a:off x="6582827" y="2272125"/>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67" name="Google Shape;569;p32">
              <a:extLst>
                <a:ext uri="{FF2B5EF4-FFF2-40B4-BE49-F238E27FC236}">
                  <a16:creationId xmlns:a16="http://schemas.microsoft.com/office/drawing/2014/main" id="{484BC7EF-080B-F571-F016-581734E16A66}"/>
                </a:ext>
              </a:extLst>
            </p:cNvPr>
            <p:cNvSpPr/>
            <p:nvPr/>
          </p:nvSpPr>
          <p:spPr>
            <a:xfrm>
              <a:off x="7372513" y="1724909"/>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68" name="Google Shape;570;p32">
              <a:extLst>
                <a:ext uri="{FF2B5EF4-FFF2-40B4-BE49-F238E27FC236}">
                  <a16:creationId xmlns:a16="http://schemas.microsoft.com/office/drawing/2014/main" id="{E6F8AA4F-EA14-0DC5-166F-4580483CB922}"/>
                </a:ext>
              </a:extLst>
            </p:cNvPr>
            <p:cNvSpPr/>
            <p:nvPr/>
          </p:nvSpPr>
          <p:spPr>
            <a:xfrm>
              <a:off x="7319152" y="2083613"/>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69" name="Google Shape;571;p32">
              <a:extLst>
                <a:ext uri="{FF2B5EF4-FFF2-40B4-BE49-F238E27FC236}">
                  <a16:creationId xmlns:a16="http://schemas.microsoft.com/office/drawing/2014/main" id="{4FAA9393-E64A-A649-8A95-E628717AE91F}"/>
                </a:ext>
              </a:extLst>
            </p:cNvPr>
            <p:cNvSpPr/>
            <p:nvPr/>
          </p:nvSpPr>
          <p:spPr>
            <a:xfrm>
              <a:off x="8912498" y="3134117"/>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0" name="Google Shape;572;p32">
              <a:extLst>
                <a:ext uri="{FF2B5EF4-FFF2-40B4-BE49-F238E27FC236}">
                  <a16:creationId xmlns:a16="http://schemas.microsoft.com/office/drawing/2014/main" id="{DB74872B-874E-B1BB-9367-14C5C2331982}"/>
                </a:ext>
              </a:extLst>
            </p:cNvPr>
            <p:cNvSpPr/>
            <p:nvPr/>
          </p:nvSpPr>
          <p:spPr>
            <a:xfrm>
              <a:off x="7180546" y="3092124"/>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1" name="Google Shape;573;p32">
              <a:extLst>
                <a:ext uri="{FF2B5EF4-FFF2-40B4-BE49-F238E27FC236}">
                  <a16:creationId xmlns:a16="http://schemas.microsoft.com/office/drawing/2014/main" id="{34D25506-1C18-1995-2EA6-1552ED58705D}"/>
                </a:ext>
              </a:extLst>
            </p:cNvPr>
            <p:cNvSpPr/>
            <p:nvPr/>
          </p:nvSpPr>
          <p:spPr>
            <a:xfrm>
              <a:off x="7751021" y="4358572"/>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2" name="Google Shape;574;p32">
              <a:extLst>
                <a:ext uri="{FF2B5EF4-FFF2-40B4-BE49-F238E27FC236}">
                  <a16:creationId xmlns:a16="http://schemas.microsoft.com/office/drawing/2014/main" id="{0D777817-EF51-9752-70BB-EFE68AAC040D}"/>
                </a:ext>
              </a:extLst>
            </p:cNvPr>
            <p:cNvSpPr/>
            <p:nvPr/>
          </p:nvSpPr>
          <p:spPr>
            <a:xfrm>
              <a:off x="11626595" y="4310174"/>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3" name="Google Shape;575;p32">
              <a:extLst>
                <a:ext uri="{FF2B5EF4-FFF2-40B4-BE49-F238E27FC236}">
                  <a16:creationId xmlns:a16="http://schemas.microsoft.com/office/drawing/2014/main" id="{B498C598-5566-467F-B82D-78AD060A8EB0}"/>
                </a:ext>
              </a:extLst>
            </p:cNvPr>
            <p:cNvSpPr/>
            <p:nvPr/>
          </p:nvSpPr>
          <p:spPr>
            <a:xfrm>
              <a:off x="11379525" y="4024500"/>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4" name="Google Shape;576;p32">
              <a:extLst>
                <a:ext uri="{FF2B5EF4-FFF2-40B4-BE49-F238E27FC236}">
                  <a16:creationId xmlns:a16="http://schemas.microsoft.com/office/drawing/2014/main" id="{27B4C7E3-59E7-07CA-4597-DBC91CDC85F0}"/>
                </a:ext>
              </a:extLst>
            </p:cNvPr>
            <p:cNvSpPr/>
            <p:nvPr/>
          </p:nvSpPr>
          <p:spPr>
            <a:xfrm>
              <a:off x="10571752" y="4756085"/>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5" name="Google Shape;577;p32">
              <a:extLst>
                <a:ext uri="{FF2B5EF4-FFF2-40B4-BE49-F238E27FC236}">
                  <a16:creationId xmlns:a16="http://schemas.microsoft.com/office/drawing/2014/main" id="{23F0F77D-74F5-443C-E92D-B0C15BB3FC4A}"/>
                </a:ext>
              </a:extLst>
            </p:cNvPr>
            <p:cNvSpPr/>
            <p:nvPr/>
          </p:nvSpPr>
          <p:spPr>
            <a:xfrm>
              <a:off x="9635336" y="4441575"/>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6" name="Google Shape;578;p32">
              <a:extLst>
                <a:ext uri="{FF2B5EF4-FFF2-40B4-BE49-F238E27FC236}">
                  <a16:creationId xmlns:a16="http://schemas.microsoft.com/office/drawing/2014/main" id="{3C1B5A19-C600-ED6F-F422-F555323C2E95}"/>
                </a:ext>
              </a:extLst>
            </p:cNvPr>
            <p:cNvSpPr/>
            <p:nvPr/>
          </p:nvSpPr>
          <p:spPr>
            <a:xfrm>
              <a:off x="9018292" y="4526942"/>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7" name="Google Shape;579;p32">
              <a:extLst>
                <a:ext uri="{FF2B5EF4-FFF2-40B4-BE49-F238E27FC236}">
                  <a16:creationId xmlns:a16="http://schemas.microsoft.com/office/drawing/2014/main" id="{7CCC1E70-6EA9-2E31-3C8C-767C0AF88D6E}"/>
                </a:ext>
              </a:extLst>
            </p:cNvPr>
            <p:cNvSpPr/>
            <p:nvPr/>
          </p:nvSpPr>
          <p:spPr>
            <a:xfrm>
              <a:off x="8689367" y="4205063"/>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8" name="Google Shape;580;p32">
              <a:extLst>
                <a:ext uri="{FF2B5EF4-FFF2-40B4-BE49-F238E27FC236}">
                  <a16:creationId xmlns:a16="http://schemas.microsoft.com/office/drawing/2014/main" id="{02ED2A94-9D7A-7918-47E8-EDFBBE705A95}"/>
                </a:ext>
              </a:extLst>
            </p:cNvPr>
            <p:cNvSpPr/>
            <p:nvPr/>
          </p:nvSpPr>
          <p:spPr>
            <a:xfrm>
              <a:off x="8879639" y="4235951"/>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79" name="Google Shape;581;p32">
              <a:extLst>
                <a:ext uri="{FF2B5EF4-FFF2-40B4-BE49-F238E27FC236}">
                  <a16:creationId xmlns:a16="http://schemas.microsoft.com/office/drawing/2014/main" id="{86D89268-1A7E-C139-9635-D3586EA985CF}"/>
                </a:ext>
              </a:extLst>
            </p:cNvPr>
            <p:cNvSpPr/>
            <p:nvPr/>
          </p:nvSpPr>
          <p:spPr>
            <a:xfrm>
              <a:off x="5278768" y="1644722"/>
              <a:ext cx="246260" cy="229690"/>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80" name="Google Shape;582;p32">
              <a:extLst>
                <a:ext uri="{FF2B5EF4-FFF2-40B4-BE49-F238E27FC236}">
                  <a16:creationId xmlns:a16="http://schemas.microsoft.com/office/drawing/2014/main" id="{DC1181E7-6398-AD49-3BA3-E0C54078B551}"/>
                </a:ext>
              </a:extLst>
            </p:cNvPr>
            <p:cNvSpPr/>
            <p:nvPr/>
          </p:nvSpPr>
          <p:spPr>
            <a:xfrm>
              <a:off x="9459534" y="3772637"/>
              <a:ext cx="246260" cy="229690"/>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81" name="Google Shape;583;p32">
              <a:extLst>
                <a:ext uri="{FF2B5EF4-FFF2-40B4-BE49-F238E27FC236}">
                  <a16:creationId xmlns:a16="http://schemas.microsoft.com/office/drawing/2014/main" id="{C82F5100-7D9D-2D09-F225-1C704ADE072E}"/>
                </a:ext>
              </a:extLst>
            </p:cNvPr>
            <p:cNvSpPr/>
            <p:nvPr/>
          </p:nvSpPr>
          <p:spPr>
            <a:xfrm>
              <a:off x="9905760" y="4589999"/>
              <a:ext cx="246260" cy="229690"/>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82" name="Google Shape;584;p32">
              <a:extLst>
                <a:ext uri="{FF2B5EF4-FFF2-40B4-BE49-F238E27FC236}">
                  <a16:creationId xmlns:a16="http://schemas.microsoft.com/office/drawing/2014/main" id="{010D11D1-BDFB-A340-5ABB-0D37206C58CB}"/>
                </a:ext>
              </a:extLst>
            </p:cNvPr>
            <p:cNvSpPr/>
            <p:nvPr/>
          </p:nvSpPr>
          <p:spPr>
            <a:xfrm>
              <a:off x="8067940" y="4945943"/>
              <a:ext cx="246260" cy="229690"/>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83" name="Google Shape;585;p32">
              <a:extLst>
                <a:ext uri="{FF2B5EF4-FFF2-40B4-BE49-F238E27FC236}">
                  <a16:creationId xmlns:a16="http://schemas.microsoft.com/office/drawing/2014/main" id="{213E06C9-D317-251A-5503-3F7644D7E11E}"/>
                </a:ext>
              </a:extLst>
            </p:cNvPr>
            <p:cNvSpPr/>
            <p:nvPr/>
          </p:nvSpPr>
          <p:spPr>
            <a:xfrm>
              <a:off x="7090473" y="3360986"/>
              <a:ext cx="246260" cy="229690"/>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184" name="Google Shape;586;p32">
              <a:extLst>
                <a:ext uri="{FF2B5EF4-FFF2-40B4-BE49-F238E27FC236}">
                  <a16:creationId xmlns:a16="http://schemas.microsoft.com/office/drawing/2014/main" id="{E180F4A2-9167-7887-9960-4852021649D6}"/>
                </a:ext>
              </a:extLst>
            </p:cNvPr>
            <p:cNvSpPr/>
            <p:nvPr/>
          </p:nvSpPr>
          <p:spPr>
            <a:xfrm>
              <a:off x="10785862" y="4431746"/>
              <a:ext cx="246260" cy="229690"/>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nvGrpSpPr>
            <p:cNvPr id="185" name="Google Shape;587;p32">
              <a:extLst>
                <a:ext uri="{FF2B5EF4-FFF2-40B4-BE49-F238E27FC236}">
                  <a16:creationId xmlns:a16="http://schemas.microsoft.com/office/drawing/2014/main" id="{9FC945DB-B863-991D-23CD-847E71F0E076}"/>
                </a:ext>
              </a:extLst>
            </p:cNvPr>
            <p:cNvGrpSpPr/>
            <p:nvPr/>
          </p:nvGrpSpPr>
          <p:grpSpPr>
            <a:xfrm>
              <a:off x="7429170" y="2535575"/>
              <a:ext cx="262006" cy="229107"/>
              <a:chOff x="63500" y="63500"/>
              <a:chExt cx="279146" cy="244094"/>
            </a:xfrm>
          </p:grpSpPr>
          <p:sp>
            <p:nvSpPr>
              <p:cNvPr id="321" name="Google Shape;588;p32">
                <a:extLst>
                  <a:ext uri="{FF2B5EF4-FFF2-40B4-BE49-F238E27FC236}">
                    <a16:creationId xmlns:a16="http://schemas.microsoft.com/office/drawing/2014/main" id="{1AE365D0-4515-2037-E02D-0FE723D1FD8D}"/>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2" name="Google Shape;589;p32">
                <a:extLst>
                  <a:ext uri="{FF2B5EF4-FFF2-40B4-BE49-F238E27FC236}">
                    <a16:creationId xmlns:a16="http://schemas.microsoft.com/office/drawing/2014/main" id="{CAFA5D18-0C5B-C36A-02EB-4734F723D2D4}"/>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3" name="Google Shape;590;p32">
                <a:extLst>
                  <a:ext uri="{FF2B5EF4-FFF2-40B4-BE49-F238E27FC236}">
                    <a16:creationId xmlns:a16="http://schemas.microsoft.com/office/drawing/2014/main" id="{854194AF-70E5-BCB5-3FA1-E1BBAD59BE1F}"/>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4" name="Google Shape;591;p32">
                <a:extLst>
                  <a:ext uri="{FF2B5EF4-FFF2-40B4-BE49-F238E27FC236}">
                    <a16:creationId xmlns:a16="http://schemas.microsoft.com/office/drawing/2014/main" id="{73B68B3A-77BB-03FA-7436-0E863779FE82}"/>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5" name="Google Shape;592;p32">
                <a:extLst>
                  <a:ext uri="{FF2B5EF4-FFF2-40B4-BE49-F238E27FC236}">
                    <a16:creationId xmlns:a16="http://schemas.microsoft.com/office/drawing/2014/main" id="{1D2AFA5C-769B-79D2-B4B7-AA1605849A61}"/>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6" name="Google Shape;593;p32">
                <a:extLst>
                  <a:ext uri="{FF2B5EF4-FFF2-40B4-BE49-F238E27FC236}">
                    <a16:creationId xmlns:a16="http://schemas.microsoft.com/office/drawing/2014/main" id="{6B01634C-9085-0066-02A2-21348E8ECE41}"/>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7" name="Google Shape;594;p32">
                <a:extLst>
                  <a:ext uri="{FF2B5EF4-FFF2-40B4-BE49-F238E27FC236}">
                    <a16:creationId xmlns:a16="http://schemas.microsoft.com/office/drawing/2014/main" id="{BE54EFE8-54D1-087A-FCD7-E7010E7AB945}"/>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8" name="Google Shape;595;p32">
                <a:extLst>
                  <a:ext uri="{FF2B5EF4-FFF2-40B4-BE49-F238E27FC236}">
                    <a16:creationId xmlns:a16="http://schemas.microsoft.com/office/drawing/2014/main" id="{6615C7B9-4069-6EF2-57A3-2DDFF5020CA7}"/>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86" name="Google Shape;596;p32">
              <a:extLst>
                <a:ext uri="{FF2B5EF4-FFF2-40B4-BE49-F238E27FC236}">
                  <a16:creationId xmlns:a16="http://schemas.microsoft.com/office/drawing/2014/main" id="{CFACFC89-290A-CB32-C952-176BB1247A46}"/>
                </a:ext>
              </a:extLst>
            </p:cNvPr>
            <p:cNvGrpSpPr/>
            <p:nvPr/>
          </p:nvGrpSpPr>
          <p:grpSpPr>
            <a:xfrm>
              <a:off x="6488332" y="2112723"/>
              <a:ext cx="262006" cy="229107"/>
              <a:chOff x="63500" y="63500"/>
              <a:chExt cx="279146" cy="244094"/>
            </a:xfrm>
          </p:grpSpPr>
          <p:sp>
            <p:nvSpPr>
              <p:cNvPr id="313" name="Google Shape;597;p32">
                <a:extLst>
                  <a:ext uri="{FF2B5EF4-FFF2-40B4-BE49-F238E27FC236}">
                    <a16:creationId xmlns:a16="http://schemas.microsoft.com/office/drawing/2014/main" id="{4CD1F468-B243-FC84-030B-D7F9DE1FE007}"/>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4" name="Google Shape;598;p32">
                <a:extLst>
                  <a:ext uri="{FF2B5EF4-FFF2-40B4-BE49-F238E27FC236}">
                    <a16:creationId xmlns:a16="http://schemas.microsoft.com/office/drawing/2014/main" id="{BDD680E9-7440-2B27-5D7F-C81AE1069572}"/>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5" name="Google Shape;599;p32">
                <a:extLst>
                  <a:ext uri="{FF2B5EF4-FFF2-40B4-BE49-F238E27FC236}">
                    <a16:creationId xmlns:a16="http://schemas.microsoft.com/office/drawing/2014/main" id="{26090072-3A53-7E09-1528-7ECEF10C7E3A}"/>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6" name="Google Shape;600;p32">
                <a:extLst>
                  <a:ext uri="{FF2B5EF4-FFF2-40B4-BE49-F238E27FC236}">
                    <a16:creationId xmlns:a16="http://schemas.microsoft.com/office/drawing/2014/main" id="{08B66C79-08C7-EC73-A49B-D0F6875DD897}"/>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7" name="Google Shape;601;p32">
                <a:extLst>
                  <a:ext uri="{FF2B5EF4-FFF2-40B4-BE49-F238E27FC236}">
                    <a16:creationId xmlns:a16="http://schemas.microsoft.com/office/drawing/2014/main" id="{D80B9690-36DF-2B7E-A6AB-90123B46DC30}"/>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8" name="Google Shape;602;p32">
                <a:extLst>
                  <a:ext uri="{FF2B5EF4-FFF2-40B4-BE49-F238E27FC236}">
                    <a16:creationId xmlns:a16="http://schemas.microsoft.com/office/drawing/2014/main" id="{DDE73816-6A81-59DE-0B02-54E7648517AF}"/>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9" name="Google Shape;603;p32">
                <a:extLst>
                  <a:ext uri="{FF2B5EF4-FFF2-40B4-BE49-F238E27FC236}">
                    <a16:creationId xmlns:a16="http://schemas.microsoft.com/office/drawing/2014/main" id="{D9C579B5-B157-8783-313F-1C05A0AC8834}"/>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20" name="Google Shape;604;p32">
                <a:extLst>
                  <a:ext uri="{FF2B5EF4-FFF2-40B4-BE49-F238E27FC236}">
                    <a16:creationId xmlns:a16="http://schemas.microsoft.com/office/drawing/2014/main" id="{1B468D97-5DAF-72E9-E227-7EC5A6401D3B}"/>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87" name="Google Shape;605;p32">
              <a:extLst>
                <a:ext uri="{FF2B5EF4-FFF2-40B4-BE49-F238E27FC236}">
                  <a16:creationId xmlns:a16="http://schemas.microsoft.com/office/drawing/2014/main" id="{749511B7-FB0B-D824-D193-F4BAB59A3E7D}"/>
                </a:ext>
              </a:extLst>
            </p:cNvPr>
            <p:cNvGrpSpPr/>
            <p:nvPr/>
          </p:nvGrpSpPr>
          <p:grpSpPr>
            <a:xfrm>
              <a:off x="8823177" y="3384583"/>
              <a:ext cx="262006" cy="229107"/>
              <a:chOff x="63500" y="63500"/>
              <a:chExt cx="279146" cy="244094"/>
            </a:xfrm>
          </p:grpSpPr>
          <p:sp>
            <p:nvSpPr>
              <p:cNvPr id="305" name="Google Shape;606;p32">
                <a:extLst>
                  <a:ext uri="{FF2B5EF4-FFF2-40B4-BE49-F238E27FC236}">
                    <a16:creationId xmlns:a16="http://schemas.microsoft.com/office/drawing/2014/main" id="{4EE653EA-5FF3-82B8-87DB-E7EDECC79498}"/>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6" name="Google Shape;607;p32">
                <a:extLst>
                  <a:ext uri="{FF2B5EF4-FFF2-40B4-BE49-F238E27FC236}">
                    <a16:creationId xmlns:a16="http://schemas.microsoft.com/office/drawing/2014/main" id="{F2F114F0-F747-2195-51EC-F5EFBBAB18D2}"/>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7" name="Google Shape;608;p32">
                <a:extLst>
                  <a:ext uri="{FF2B5EF4-FFF2-40B4-BE49-F238E27FC236}">
                    <a16:creationId xmlns:a16="http://schemas.microsoft.com/office/drawing/2014/main" id="{02EB00E0-4771-A26F-70BA-DD6CF5465F7F}"/>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8" name="Google Shape;609;p32">
                <a:extLst>
                  <a:ext uri="{FF2B5EF4-FFF2-40B4-BE49-F238E27FC236}">
                    <a16:creationId xmlns:a16="http://schemas.microsoft.com/office/drawing/2014/main" id="{D1C5DFEB-D0DB-4969-2662-002DF26FBDC3}"/>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9" name="Google Shape;610;p32">
                <a:extLst>
                  <a:ext uri="{FF2B5EF4-FFF2-40B4-BE49-F238E27FC236}">
                    <a16:creationId xmlns:a16="http://schemas.microsoft.com/office/drawing/2014/main" id="{857735CD-4223-B8CA-7FFB-767C3B2147A8}"/>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0" name="Google Shape;611;p32">
                <a:extLst>
                  <a:ext uri="{FF2B5EF4-FFF2-40B4-BE49-F238E27FC236}">
                    <a16:creationId xmlns:a16="http://schemas.microsoft.com/office/drawing/2014/main" id="{346F8419-48B9-F5B1-55FD-2E1E662EEAD1}"/>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1" name="Google Shape;612;p32">
                <a:extLst>
                  <a:ext uri="{FF2B5EF4-FFF2-40B4-BE49-F238E27FC236}">
                    <a16:creationId xmlns:a16="http://schemas.microsoft.com/office/drawing/2014/main" id="{5C8C77D8-C426-E109-713C-1C8DEC73D6BD}"/>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12" name="Google Shape;613;p32">
                <a:extLst>
                  <a:ext uri="{FF2B5EF4-FFF2-40B4-BE49-F238E27FC236}">
                    <a16:creationId xmlns:a16="http://schemas.microsoft.com/office/drawing/2014/main" id="{89B9FC47-FF9C-9295-1957-BF1585685F8E}"/>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88" name="Google Shape;614;p32">
              <a:extLst>
                <a:ext uri="{FF2B5EF4-FFF2-40B4-BE49-F238E27FC236}">
                  <a16:creationId xmlns:a16="http://schemas.microsoft.com/office/drawing/2014/main" id="{D8E78BB2-1599-A2CF-A9A4-7F99584655E8}"/>
                </a:ext>
              </a:extLst>
            </p:cNvPr>
            <p:cNvGrpSpPr/>
            <p:nvPr/>
          </p:nvGrpSpPr>
          <p:grpSpPr>
            <a:xfrm>
              <a:off x="5748514" y="1794886"/>
              <a:ext cx="262006" cy="229107"/>
              <a:chOff x="63500" y="63500"/>
              <a:chExt cx="279146" cy="244094"/>
            </a:xfrm>
          </p:grpSpPr>
          <p:sp>
            <p:nvSpPr>
              <p:cNvPr id="297" name="Google Shape;615;p32">
                <a:extLst>
                  <a:ext uri="{FF2B5EF4-FFF2-40B4-BE49-F238E27FC236}">
                    <a16:creationId xmlns:a16="http://schemas.microsoft.com/office/drawing/2014/main" id="{2D6BD55D-D156-3A14-0055-C744FC777B15}"/>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8" name="Google Shape;616;p32">
                <a:extLst>
                  <a:ext uri="{FF2B5EF4-FFF2-40B4-BE49-F238E27FC236}">
                    <a16:creationId xmlns:a16="http://schemas.microsoft.com/office/drawing/2014/main" id="{69E97226-606F-0F5F-35CE-481ADEADF974}"/>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9" name="Google Shape;617;p32">
                <a:extLst>
                  <a:ext uri="{FF2B5EF4-FFF2-40B4-BE49-F238E27FC236}">
                    <a16:creationId xmlns:a16="http://schemas.microsoft.com/office/drawing/2014/main" id="{11C62368-A2AA-95F9-ED4E-4245D01A84A7}"/>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0" name="Google Shape;618;p32">
                <a:extLst>
                  <a:ext uri="{FF2B5EF4-FFF2-40B4-BE49-F238E27FC236}">
                    <a16:creationId xmlns:a16="http://schemas.microsoft.com/office/drawing/2014/main" id="{08372409-F6FC-5416-9703-1C27F5C2AFCC}"/>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1" name="Google Shape;619;p32">
                <a:extLst>
                  <a:ext uri="{FF2B5EF4-FFF2-40B4-BE49-F238E27FC236}">
                    <a16:creationId xmlns:a16="http://schemas.microsoft.com/office/drawing/2014/main" id="{12C62EC5-075C-BE73-3A96-2EF4EBA060C9}"/>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2" name="Google Shape;620;p32">
                <a:extLst>
                  <a:ext uri="{FF2B5EF4-FFF2-40B4-BE49-F238E27FC236}">
                    <a16:creationId xmlns:a16="http://schemas.microsoft.com/office/drawing/2014/main" id="{736259CD-F148-2750-6941-0C1CDFCEAC87}"/>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3" name="Google Shape;621;p32">
                <a:extLst>
                  <a:ext uri="{FF2B5EF4-FFF2-40B4-BE49-F238E27FC236}">
                    <a16:creationId xmlns:a16="http://schemas.microsoft.com/office/drawing/2014/main" id="{B00333AA-716B-EF2F-2CC6-65F6767870EC}"/>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304" name="Google Shape;622;p32">
                <a:extLst>
                  <a:ext uri="{FF2B5EF4-FFF2-40B4-BE49-F238E27FC236}">
                    <a16:creationId xmlns:a16="http://schemas.microsoft.com/office/drawing/2014/main" id="{C2277AF9-3F7C-C100-4F1C-0F45D505185A}"/>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89" name="Google Shape;623;p32">
              <a:extLst>
                <a:ext uri="{FF2B5EF4-FFF2-40B4-BE49-F238E27FC236}">
                  <a16:creationId xmlns:a16="http://schemas.microsoft.com/office/drawing/2014/main" id="{BFABE019-1EC4-7A96-5FA3-0F2D3E21898F}"/>
                </a:ext>
              </a:extLst>
            </p:cNvPr>
            <p:cNvGrpSpPr/>
            <p:nvPr/>
          </p:nvGrpSpPr>
          <p:grpSpPr>
            <a:xfrm>
              <a:off x="11258747" y="4352359"/>
              <a:ext cx="262006" cy="229107"/>
              <a:chOff x="63500" y="63500"/>
              <a:chExt cx="279146" cy="244094"/>
            </a:xfrm>
          </p:grpSpPr>
          <p:sp>
            <p:nvSpPr>
              <p:cNvPr id="289" name="Google Shape;624;p32">
                <a:extLst>
                  <a:ext uri="{FF2B5EF4-FFF2-40B4-BE49-F238E27FC236}">
                    <a16:creationId xmlns:a16="http://schemas.microsoft.com/office/drawing/2014/main" id="{E902DAB0-232B-0328-B3D6-2ACCE4EF0353}"/>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0" name="Google Shape;625;p32">
                <a:extLst>
                  <a:ext uri="{FF2B5EF4-FFF2-40B4-BE49-F238E27FC236}">
                    <a16:creationId xmlns:a16="http://schemas.microsoft.com/office/drawing/2014/main" id="{A3497D90-F39D-18FA-4985-BB61170A3DDE}"/>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1" name="Google Shape;626;p32">
                <a:extLst>
                  <a:ext uri="{FF2B5EF4-FFF2-40B4-BE49-F238E27FC236}">
                    <a16:creationId xmlns:a16="http://schemas.microsoft.com/office/drawing/2014/main" id="{A12D1BC2-BD5B-43CA-55C4-5F717D95B484}"/>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2" name="Google Shape;627;p32">
                <a:extLst>
                  <a:ext uri="{FF2B5EF4-FFF2-40B4-BE49-F238E27FC236}">
                    <a16:creationId xmlns:a16="http://schemas.microsoft.com/office/drawing/2014/main" id="{91635C3F-C699-75A2-AD8D-69B61D97BE1D}"/>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3" name="Google Shape;628;p32">
                <a:extLst>
                  <a:ext uri="{FF2B5EF4-FFF2-40B4-BE49-F238E27FC236}">
                    <a16:creationId xmlns:a16="http://schemas.microsoft.com/office/drawing/2014/main" id="{CC10DFB1-30B9-0A4B-BB40-77F1C07132C9}"/>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4" name="Google Shape;629;p32">
                <a:extLst>
                  <a:ext uri="{FF2B5EF4-FFF2-40B4-BE49-F238E27FC236}">
                    <a16:creationId xmlns:a16="http://schemas.microsoft.com/office/drawing/2014/main" id="{10AF12B6-614B-AED3-5B83-797BB938251C}"/>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5" name="Google Shape;630;p32">
                <a:extLst>
                  <a:ext uri="{FF2B5EF4-FFF2-40B4-BE49-F238E27FC236}">
                    <a16:creationId xmlns:a16="http://schemas.microsoft.com/office/drawing/2014/main" id="{DFBCE618-FA24-E9AE-2BE9-89A3DD60E863}"/>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96" name="Google Shape;631;p32">
                <a:extLst>
                  <a:ext uri="{FF2B5EF4-FFF2-40B4-BE49-F238E27FC236}">
                    <a16:creationId xmlns:a16="http://schemas.microsoft.com/office/drawing/2014/main" id="{0AA5A4C3-1741-FE36-A32F-08F1B51FB367}"/>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90" name="Google Shape;632;p32">
              <a:extLst>
                <a:ext uri="{FF2B5EF4-FFF2-40B4-BE49-F238E27FC236}">
                  <a16:creationId xmlns:a16="http://schemas.microsoft.com/office/drawing/2014/main" id="{EA59DB7C-0832-DE99-6C39-8A730B65E781}"/>
                </a:ext>
              </a:extLst>
            </p:cNvPr>
            <p:cNvGrpSpPr/>
            <p:nvPr/>
          </p:nvGrpSpPr>
          <p:grpSpPr>
            <a:xfrm>
              <a:off x="8279088" y="4228722"/>
              <a:ext cx="262006" cy="229107"/>
              <a:chOff x="63500" y="63500"/>
              <a:chExt cx="279146" cy="244094"/>
            </a:xfrm>
          </p:grpSpPr>
          <p:sp>
            <p:nvSpPr>
              <p:cNvPr id="281" name="Google Shape;633;p32">
                <a:extLst>
                  <a:ext uri="{FF2B5EF4-FFF2-40B4-BE49-F238E27FC236}">
                    <a16:creationId xmlns:a16="http://schemas.microsoft.com/office/drawing/2014/main" id="{14E427C5-C424-423B-8DDE-40BF19FE8BAC}"/>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2" name="Google Shape;634;p32">
                <a:extLst>
                  <a:ext uri="{FF2B5EF4-FFF2-40B4-BE49-F238E27FC236}">
                    <a16:creationId xmlns:a16="http://schemas.microsoft.com/office/drawing/2014/main" id="{BDEE7F17-A0D4-FF74-9012-3F37F1A56189}"/>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3" name="Google Shape;635;p32">
                <a:extLst>
                  <a:ext uri="{FF2B5EF4-FFF2-40B4-BE49-F238E27FC236}">
                    <a16:creationId xmlns:a16="http://schemas.microsoft.com/office/drawing/2014/main" id="{6B7975EE-7A7C-4392-AEDF-C716B01E6729}"/>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4" name="Google Shape;636;p32">
                <a:extLst>
                  <a:ext uri="{FF2B5EF4-FFF2-40B4-BE49-F238E27FC236}">
                    <a16:creationId xmlns:a16="http://schemas.microsoft.com/office/drawing/2014/main" id="{1A951360-A65C-85DC-FBE3-BEAE422877D5}"/>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5" name="Google Shape;637;p32">
                <a:extLst>
                  <a:ext uri="{FF2B5EF4-FFF2-40B4-BE49-F238E27FC236}">
                    <a16:creationId xmlns:a16="http://schemas.microsoft.com/office/drawing/2014/main" id="{CEA35479-B394-4702-3745-2908AA1138A8}"/>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6" name="Google Shape;638;p32">
                <a:extLst>
                  <a:ext uri="{FF2B5EF4-FFF2-40B4-BE49-F238E27FC236}">
                    <a16:creationId xmlns:a16="http://schemas.microsoft.com/office/drawing/2014/main" id="{376005D8-CB4D-70E0-D140-A510A09BBC10}"/>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7" name="Google Shape;639;p32">
                <a:extLst>
                  <a:ext uri="{FF2B5EF4-FFF2-40B4-BE49-F238E27FC236}">
                    <a16:creationId xmlns:a16="http://schemas.microsoft.com/office/drawing/2014/main" id="{8CF7000A-0D0D-5E46-8691-BC6A8DBEAD91}"/>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8" name="Google Shape;640;p32">
                <a:extLst>
                  <a:ext uri="{FF2B5EF4-FFF2-40B4-BE49-F238E27FC236}">
                    <a16:creationId xmlns:a16="http://schemas.microsoft.com/office/drawing/2014/main" id="{7165E599-2173-7EA3-46D3-80D7A8BC2959}"/>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91" name="Google Shape;641;p32">
              <a:extLst>
                <a:ext uri="{FF2B5EF4-FFF2-40B4-BE49-F238E27FC236}">
                  <a16:creationId xmlns:a16="http://schemas.microsoft.com/office/drawing/2014/main" id="{0765ECE7-7CBB-9730-036A-897B7B809A66}"/>
                </a:ext>
              </a:extLst>
            </p:cNvPr>
            <p:cNvGrpSpPr/>
            <p:nvPr/>
          </p:nvGrpSpPr>
          <p:grpSpPr>
            <a:xfrm>
              <a:off x="9026189" y="4104526"/>
              <a:ext cx="262006" cy="229107"/>
              <a:chOff x="63500" y="63500"/>
              <a:chExt cx="279146" cy="244094"/>
            </a:xfrm>
          </p:grpSpPr>
          <p:sp>
            <p:nvSpPr>
              <p:cNvPr id="273" name="Google Shape;642;p32">
                <a:extLst>
                  <a:ext uri="{FF2B5EF4-FFF2-40B4-BE49-F238E27FC236}">
                    <a16:creationId xmlns:a16="http://schemas.microsoft.com/office/drawing/2014/main" id="{B71B8012-7E3E-3B91-0024-9B4045386220}"/>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4" name="Google Shape;643;p32">
                <a:extLst>
                  <a:ext uri="{FF2B5EF4-FFF2-40B4-BE49-F238E27FC236}">
                    <a16:creationId xmlns:a16="http://schemas.microsoft.com/office/drawing/2014/main" id="{8B9C9217-EE0E-816F-E848-8F9DBC1AE8E7}"/>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5" name="Google Shape;644;p32">
                <a:extLst>
                  <a:ext uri="{FF2B5EF4-FFF2-40B4-BE49-F238E27FC236}">
                    <a16:creationId xmlns:a16="http://schemas.microsoft.com/office/drawing/2014/main" id="{0F3C1A28-BAF1-D4CB-51E0-D9800562E97F}"/>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6" name="Google Shape;645;p32">
                <a:extLst>
                  <a:ext uri="{FF2B5EF4-FFF2-40B4-BE49-F238E27FC236}">
                    <a16:creationId xmlns:a16="http://schemas.microsoft.com/office/drawing/2014/main" id="{7BD4E294-9C9F-698C-0CF3-A9A458AE4644}"/>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7" name="Google Shape;646;p32">
                <a:extLst>
                  <a:ext uri="{FF2B5EF4-FFF2-40B4-BE49-F238E27FC236}">
                    <a16:creationId xmlns:a16="http://schemas.microsoft.com/office/drawing/2014/main" id="{870AC067-F64A-851B-8666-EF566D7661A5}"/>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8" name="Google Shape;647;p32">
                <a:extLst>
                  <a:ext uri="{FF2B5EF4-FFF2-40B4-BE49-F238E27FC236}">
                    <a16:creationId xmlns:a16="http://schemas.microsoft.com/office/drawing/2014/main" id="{7FCDAC41-02EB-DB2F-A60C-6A867FCC7C3D}"/>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9" name="Google Shape;648;p32">
                <a:extLst>
                  <a:ext uri="{FF2B5EF4-FFF2-40B4-BE49-F238E27FC236}">
                    <a16:creationId xmlns:a16="http://schemas.microsoft.com/office/drawing/2014/main" id="{3D7748E1-6327-82EF-8B73-67B8AE867BC9}"/>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80" name="Google Shape;649;p32">
                <a:extLst>
                  <a:ext uri="{FF2B5EF4-FFF2-40B4-BE49-F238E27FC236}">
                    <a16:creationId xmlns:a16="http://schemas.microsoft.com/office/drawing/2014/main" id="{32CFFDBC-4B8C-8966-A501-F8EC9D4E6099}"/>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grpSp>
          <p:nvGrpSpPr>
            <p:cNvPr id="192" name="Google Shape;650;p32">
              <a:extLst>
                <a:ext uri="{FF2B5EF4-FFF2-40B4-BE49-F238E27FC236}">
                  <a16:creationId xmlns:a16="http://schemas.microsoft.com/office/drawing/2014/main" id="{0E93420C-CEED-CB2C-A1F0-5E9032CCE91C}"/>
                </a:ext>
              </a:extLst>
            </p:cNvPr>
            <p:cNvGrpSpPr/>
            <p:nvPr/>
          </p:nvGrpSpPr>
          <p:grpSpPr>
            <a:xfrm>
              <a:off x="11375415" y="4620657"/>
              <a:ext cx="262006" cy="229107"/>
              <a:chOff x="63500" y="63500"/>
              <a:chExt cx="279146" cy="244094"/>
            </a:xfrm>
          </p:grpSpPr>
          <p:sp>
            <p:nvSpPr>
              <p:cNvPr id="265" name="Google Shape;651;p32">
                <a:extLst>
                  <a:ext uri="{FF2B5EF4-FFF2-40B4-BE49-F238E27FC236}">
                    <a16:creationId xmlns:a16="http://schemas.microsoft.com/office/drawing/2014/main" id="{C61132A4-2525-5D3D-DEFA-C09B05DC5884}"/>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6" name="Google Shape;652;p32">
                <a:extLst>
                  <a:ext uri="{FF2B5EF4-FFF2-40B4-BE49-F238E27FC236}">
                    <a16:creationId xmlns:a16="http://schemas.microsoft.com/office/drawing/2014/main" id="{B2916785-DA6B-795C-61E9-CC0D8CC80DE5}"/>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7" name="Google Shape;653;p32">
                <a:extLst>
                  <a:ext uri="{FF2B5EF4-FFF2-40B4-BE49-F238E27FC236}">
                    <a16:creationId xmlns:a16="http://schemas.microsoft.com/office/drawing/2014/main" id="{3DBBF1FE-D47B-101A-BCF8-38130FC915B6}"/>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8" name="Google Shape;654;p32">
                <a:extLst>
                  <a:ext uri="{FF2B5EF4-FFF2-40B4-BE49-F238E27FC236}">
                    <a16:creationId xmlns:a16="http://schemas.microsoft.com/office/drawing/2014/main" id="{CCD5AB77-D59F-6414-2B00-0839E9DE08E0}"/>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9" name="Google Shape;655;p32">
                <a:extLst>
                  <a:ext uri="{FF2B5EF4-FFF2-40B4-BE49-F238E27FC236}">
                    <a16:creationId xmlns:a16="http://schemas.microsoft.com/office/drawing/2014/main" id="{4D88771E-B978-2BFF-EAEB-C01DE4D5FF27}"/>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0" name="Google Shape;656;p32">
                <a:extLst>
                  <a:ext uri="{FF2B5EF4-FFF2-40B4-BE49-F238E27FC236}">
                    <a16:creationId xmlns:a16="http://schemas.microsoft.com/office/drawing/2014/main" id="{FD31A96E-581E-F5D9-7A75-DC393B7F7304}"/>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1" name="Google Shape;657;p32">
                <a:extLst>
                  <a:ext uri="{FF2B5EF4-FFF2-40B4-BE49-F238E27FC236}">
                    <a16:creationId xmlns:a16="http://schemas.microsoft.com/office/drawing/2014/main" id="{00566CED-7ECE-903C-D8DC-A10297C33E70}"/>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72" name="Google Shape;658;p32">
                <a:extLst>
                  <a:ext uri="{FF2B5EF4-FFF2-40B4-BE49-F238E27FC236}">
                    <a16:creationId xmlns:a16="http://schemas.microsoft.com/office/drawing/2014/main" id="{B97D7F58-7C6B-5DA6-A0C3-572478586495}"/>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sp>
          <p:nvSpPr>
            <p:cNvPr id="193" name="Google Shape;659;p32">
              <a:extLst>
                <a:ext uri="{FF2B5EF4-FFF2-40B4-BE49-F238E27FC236}">
                  <a16:creationId xmlns:a16="http://schemas.microsoft.com/office/drawing/2014/main" id="{627EC913-71A1-EB60-5138-1E8160F26271}"/>
                </a:ext>
              </a:extLst>
            </p:cNvPr>
            <p:cNvSpPr/>
            <p:nvPr/>
          </p:nvSpPr>
          <p:spPr>
            <a:xfrm rot="-1796838">
              <a:off x="5341625" y="1472194"/>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194" name="Google Shape;660;p32">
              <a:extLst>
                <a:ext uri="{FF2B5EF4-FFF2-40B4-BE49-F238E27FC236}">
                  <a16:creationId xmlns:a16="http://schemas.microsoft.com/office/drawing/2014/main" id="{979CE2FC-0197-DE70-E6CD-55C6B41FF307}"/>
                </a:ext>
              </a:extLst>
            </p:cNvPr>
            <p:cNvSpPr/>
            <p:nvPr/>
          </p:nvSpPr>
          <p:spPr>
            <a:xfrm rot="-1796838">
              <a:off x="5493384" y="1481851"/>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195" name="Google Shape;661;p32">
              <a:extLst>
                <a:ext uri="{FF2B5EF4-FFF2-40B4-BE49-F238E27FC236}">
                  <a16:creationId xmlns:a16="http://schemas.microsoft.com/office/drawing/2014/main" id="{D3C517CB-A717-76E5-E16F-C35B036D86FB}"/>
                </a:ext>
              </a:extLst>
            </p:cNvPr>
            <p:cNvSpPr/>
            <p:nvPr/>
          </p:nvSpPr>
          <p:spPr>
            <a:xfrm rot="-1796838">
              <a:off x="5867971" y="1460621"/>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196" name="Google Shape;662;p32">
              <a:extLst>
                <a:ext uri="{FF2B5EF4-FFF2-40B4-BE49-F238E27FC236}">
                  <a16:creationId xmlns:a16="http://schemas.microsoft.com/office/drawing/2014/main" id="{6AB3AF8E-2A9A-7808-AF43-A42A3ED04D1F}"/>
                </a:ext>
              </a:extLst>
            </p:cNvPr>
            <p:cNvSpPr/>
            <p:nvPr/>
          </p:nvSpPr>
          <p:spPr>
            <a:xfrm rot="-1796838">
              <a:off x="6321788" y="1657754"/>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197" name="Google Shape;663;p32">
              <a:extLst>
                <a:ext uri="{FF2B5EF4-FFF2-40B4-BE49-F238E27FC236}">
                  <a16:creationId xmlns:a16="http://schemas.microsoft.com/office/drawing/2014/main" id="{9156FA97-AC03-C62B-E99C-2B108DAD576F}"/>
                </a:ext>
              </a:extLst>
            </p:cNvPr>
            <p:cNvSpPr/>
            <p:nvPr/>
          </p:nvSpPr>
          <p:spPr>
            <a:xfrm rot="-1796838">
              <a:off x="7490679" y="1796509"/>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198" name="Google Shape;664;p32">
              <a:extLst>
                <a:ext uri="{FF2B5EF4-FFF2-40B4-BE49-F238E27FC236}">
                  <a16:creationId xmlns:a16="http://schemas.microsoft.com/office/drawing/2014/main" id="{20961827-EBE3-6568-0F55-2BEB52681218}"/>
                </a:ext>
              </a:extLst>
            </p:cNvPr>
            <p:cNvSpPr/>
            <p:nvPr/>
          </p:nvSpPr>
          <p:spPr>
            <a:xfrm rot="-1796838">
              <a:off x="8638230" y="2370788"/>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199" name="Google Shape;665;p32">
              <a:extLst>
                <a:ext uri="{FF2B5EF4-FFF2-40B4-BE49-F238E27FC236}">
                  <a16:creationId xmlns:a16="http://schemas.microsoft.com/office/drawing/2014/main" id="{A666C995-C1DB-3A90-22CE-B8809D5EF958}"/>
                </a:ext>
              </a:extLst>
            </p:cNvPr>
            <p:cNvSpPr/>
            <p:nvPr/>
          </p:nvSpPr>
          <p:spPr>
            <a:xfrm rot="-1796838">
              <a:off x="8859676" y="2769049"/>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0" name="Google Shape;666;p32">
              <a:extLst>
                <a:ext uri="{FF2B5EF4-FFF2-40B4-BE49-F238E27FC236}">
                  <a16:creationId xmlns:a16="http://schemas.microsoft.com/office/drawing/2014/main" id="{8F9362E5-85C8-8C40-ADB1-420220AEACBD}"/>
                </a:ext>
              </a:extLst>
            </p:cNvPr>
            <p:cNvSpPr/>
            <p:nvPr/>
          </p:nvSpPr>
          <p:spPr>
            <a:xfrm rot="-1796838">
              <a:off x="9166646" y="3071019"/>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1" name="Google Shape;667;p32">
              <a:extLst>
                <a:ext uri="{FF2B5EF4-FFF2-40B4-BE49-F238E27FC236}">
                  <a16:creationId xmlns:a16="http://schemas.microsoft.com/office/drawing/2014/main" id="{7CFEC8CB-804B-B6EB-183C-EE8431AEF386}"/>
                </a:ext>
              </a:extLst>
            </p:cNvPr>
            <p:cNvSpPr/>
            <p:nvPr/>
          </p:nvSpPr>
          <p:spPr>
            <a:xfrm rot="-1796838">
              <a:off x="9418409" y="3193975"/>
              <a:ext cx="200119" cy="180770"/>
            </a:xfrm>
            <a:prstGeom prst="ellipse">
              <a:avLst/>
            </a:prstGeom>
            <a:solidFill>
              <a:srgbClr val="800000">
                <a:alpha val="20000"/>
              </a:srgbClr>
            </a:solidFill>
            <a:ln w="7500" cap="flat" cmpd="sng">
              <a:solidFill>
                <a:srgbClr val="8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2" name="Google Shape;668;p32">
              <a:extLst>
                <a:ext uri="{FF2B5EF4-FFF2-40B4-BE49-F238E27FC236}">
                  <a16:creationId xmlns:a16="http://schemas.microsoft.com/office/drawing/2014/main" id="{60C7693F-8555-F6B0-AC01-2ADA93002968}"/>
                </a:ext>
              </a:extLst>
            </p:cNvPr>
            <p:cNvSpPr/>
            <p:nvPr/>
          </p:nvSpPr>
          <p:spPr>
            <a:xfrm rot="-1796838">
              <a:off x="5540292" y="1737084"/>
              <a:ext cx="200119" cy="180770"/>
            </a:xfrm>
            <a:prstGeom prst="ellipse">
              <a:avLst/>
            </a:prstGeom>
            <a:solidFill>
              <a:srgbClr val="3366FF">
                <a:alpha val="20000"/>
              </a:srgbClr>
            </a:solidFill>
            <a:ln w="7500" cap="flat" cmpd="sng">
              <a:solidFill>
                <a:srgbClr val="0000FF"/>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3" name="Google Shape;669;p32">
              <a:extLst>
                <a:ext uri="{FF2B5EF4-FFF2-40B4-BE49-F238E27FC236}">
                  <a16:creationId xmlns:a16="http://schemas.microsoft.com/office/drawing/2014/main" id="{F70B36AB-F4CD-62FC-B04B-40AC28200BE1}"/>
                </a:ext>
              </a:extLst>
            </p:cNvPr>
            <p:cNvSpPr/>
            <p:nvPr/>
          </p:nvSpPr>
          <p:spPr>
            <a:xfrm rot="-1796838">
              <a:off x="7915305" y="4736449"/>
              <a:ext cx="200119" cy="180770"/>
            </a:xfrm>
            <a:prstGeom prst="ellipse">
              <a:avLst/>
            </a:prstGeom>
            <a:solidFill>
              <a:srgbClr val="3366FF">
                <a:alpha val="20000"/>
              </a:srgbClr>
            </a:solidFill>
            <a:ln w="7500" cap="flat" cmpd="sng">
              <a:solidFill>
                <a:srgbClr val="0000FF"/>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4" name="Google Shape;670;p32">
              <a:extLst>
                <a:ext uri="{FF2B5EF4-FFF2-40B4-BE49-F238E27FC236}">
                  <a16:creationId xmlns:a16="http://schemas.microsoft.com/office/drawing/2014/main" id="{9AEA9AFB-1D5A-BE46-72B9-208510569540}"/>
                </a:ext>
              </a:extLst>
            </p:cNvPr>
            <p:cNvSpPr/>
            <p:nvPr/>
          </p:nvSpPr>
          <p:spPr>
            <a:xfrm rot="-1796838">
              <a:off x="8347852" y="4836889"/>
              <a:ext cx="200119" cy="180770"/>
            </a:xfrm>
            <a:prstGeom prst="ellipse">
              <a:avLst/>
            </a:prstGeom>
            <a:solidFill>
              <a:srgbClr val="3366FF">
                <a:alpha val="20000"/>
              </a:srgbClr>
            </a:solidFill>
            <a:ln w="7500" cap="flat" cmpd="sng">
              <a:solidFill>
                <a:srgbClr val="0000FF"/>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5" name="Google Shape;671;p32">
              <a:extLst>
                <a:ext uri="{FF2B5EF4-FFF2-40B4-BE49-F238E27FC236}">
                  <a16:creationId xmlns:a16="http://schemas.microsoft.com/office/drawing/2014/main" id="{6F951095-DCBA-8C66-C3F0-64B6497BECAD}"/>
                </a:ext>
              </a:extLst>
            </p:cNvPr>
            <p:cNvSpPr/>
            <p:nvPr/>
          </p:nvSpPr>
          <p:spPr>
            <a:xfrm rot="-1796838">
              <a:off x="9706768" y="4583266"/>
              <a:ext cx="200119" cy="180770"/>
            </a:xfrm>
            <a:prstGeom prst="ellipse">
              <a:avLst/>
            </a:prstGeom>
            <a:solidFill>
              <a:srgbClr val="0000FF">
                <a:alpha val="20000"/>
              </a:srgbClr>
            </a:solidFill>
            <a:ln w="7500" cap="flat" cmpd="sng">
              <a:solidFill>
                <a:srgbClr val="0000FF"/>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6" name="Google Shape;672;p32">
              <a:extLst>
                <a:ext uri="{FF2B5EF4-FFF2-40B4-BE49-F238E27FC236}">
                  <a16:creationId xmlns:a16="http://schemas.microsoft.com/office/drawing/2014/main" id="{017F3B75-B354-4300-8E19-2F44C941D0DA}"/>
                </a:ext>
              </a:extLst>
            </p:cNvPr>
            <p:cNvSpPr/>
            <p:nvPr/>
          </p:nvSpPr>
          <p:spPr>
            <a:xfrm rot="-1796838">
              <a:off x="6666068" y="2333085"/>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7" name="Google Shape;673;p32">
              <a:extLst>
                <a:ext uri="{FF2B5EF4-FFF2-40B4-BE49-F238E27FC236}">
                  <a16:creationId xmlns:a16="http://schemas.microsoft.com/office/drawing/2014/main" id="{5CFDAEEF-CD22-2FA0-0AB8-BBAB7DE7F4F7}"/>
                </a:ext>
              </a:extLst>
            </p:cNvPr>
            <p:cNvSpPr/>
            <p:nvPr/>
          </p:nvSpPr>
          <p:spPr>
            <a:xfrm rot="-1796838">
              <a:off x="7360022" y="2174427"/>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8" name="Google Shape;674;p32">
              <a:extLst>
                <a:ext uri="{FF2B5EF4-FFF2-40B4-BE49-F238E27FC236}">
                  <a16:creationId xmlns:a16="http://schemas.microsoft.com/office/drawing/2014/main" id="{4238E27B-7766-B138-73EE-58CBAC2EEE12}"/>
                </a:ext>
              </a:extLst>
            </p:cNvPr>
            <p:cNvSpPr/>
            <p:nvPr/>
          </p:nvSpPr>
          <p:spPr>
            <a:xfrm rot="-1796838">
              <a:off x="8770002" y="3144309"/>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09" name="Google Shape;675;p32">
              <a:extLst>
                <a:ext uri="{FF2B5EF4-FFF2-40B4-BE49-F238E27FC236}">
                  <a16:creationId xmlns:a16="http://schemas.microsoft.com/office/drawing/2014/main" id="{BEAB5854-EB45-F6CF-4428-6E15F7DF3822}"/>
                </a:ext>
              </a:extLst>
            </p:cNvPr>
            <p:cNvSpPr/>
            <p:nvPr/>
          </p:nvSpPr>
          <p:spPr>
            <a:xfrm rot="-1796838">
              <a:off x="8400262" y="4050728"/>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0" name="Google Shape;676;p32">
              <a:extLst>
                <a:ext uri="{FF2B5EF4-FFF2-40B4-BE49-F238E27FC236}">
                  <a16:creationId xmlns:a16="http://schemas.microsoft.com/office/drawing/2014/main" id="{A04C4B28-0F2D-A7DD-C5AD-DC3918846329}"/>
                </a:ext>
              </a:extLst>
            </p:cNvPr>
            <p:cNvSpPr/>
            <p:nvPr/>
          </p:nvSpPr>
          <p:spPr>
            <a:xfrm rot="-1796838">
              <a:off x="8982465" y="4385979"/>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1" name="Google Shape;677;p32">
              <a:extLst>
                <a:ext uri="{FF2B5EF4-FFF2-40B4-BE49-F238E27FC236}">
                  <a16:creationId xmlns:a16="http://schemas.microsoft.com/office/drawing/2014/main" id="{A4DBEED8-5121-1241-C515-DB1366C7CF22}"/>
                </a:ext>
              </a:extLst>
            </p:cNvPr>
            <p:cNvSpPr/>
            <p:nvPr/>
          </p:nvSpPr>
          <p:spPr>
            <a:xfrm rot="-1796838">
              <a:off x="11434062" y="4054867"/>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2" name="Google Shape;678;p32">
              <a:extLst>
                <a:ext uri="{FF2B5EF4-FFF2-40B4-BE49-F238E27FC236}">
                  <a16:creationId xmlns:a16="http://schemas.microsoft.com/office/drawing/2014/main" id="{14C29438-3D29-A23C-20F0-E0ED075AFD00}"/>
                </a:ext>
              </a:extLst>
            </p:cNvPr>
            <p:cNvSpPr/>
            <p:nvPr/>
          </p:nvSpPr>
          <p:spPr>
            <a:xfrm rot="-1796838">
              <a:off x="11566507" y="4452202"/>
              <a:ext cx="200119" cy="180770"/>
            </a:xfrm>
            <a:prstGeom prst="ellipse">
              <a:avLst/>
            </a:prstGeom>
            <a:solidFill>
              <a:srgbClr val="008000">
                <a:alpha val="20000"/>
              </a:srgbClr>
            </a:solidFill>
            <a:ln w="7500" cap="flat" cmpd="sng">
              <a:solidFill>
                <a:srgbClr val="008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3" name="Google Shape;679;p32">
              <a:extLst>
                <a:ext uri="{FF2B5EF4-FFF2-40B4-BE49-F238E27FC236}">
                  <a16:creationId xmlns:a16="http://schemas.microsoft.com/office/drawing/2014/main" id="{08362F04-82DB-F3E5-FD2F-B9EEE4870CB6}"/>
                </a:ext>
              </a:extLst>
            </p:cNvPr>
            <p:cNvSpPr/>
            <p:nvPr/>
          </p:nvSpPr>
          <p:spPr>
            <a:xfrm rot="-1796838">
              <a:off x="8717576" y="2814576"/>
              <a:ext cx="200119" cy="180770"/>
            </a:xfrm>
            <a:prstGeom prst="ellipse">
              <a:avLst/>
            </a:prstGeom>
            <a:solidFill>
              <a:srgbClr val="FFFF00">
                <a:alpha val="48240"/>
              </a:srgbClr>
            </a:solidFill>
            <a:ln w="7500" cap="flat" cmpd="sng">
              <a:solidFill>
                <a:srgbClr val="0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4" name="Google Shape;680;p32">
              <a:extLst>
                <a:ext uri="{FF2B5EF4-FFF2-40B4-BE49-F238E27FC236}">
                  <a16:creationId xmlns:a16="http://schemas.microsoft.com/office/drawing/2014/main" id="{2961EC03-20D0-D150-079A-A0AF1EB82D87}"/>
                </a:ext>
              </a:extLst>
            </p:cNvPr>
            <p:cNvSpPr/>
            <p:nvPr/>
          </p:nvSpPr>
          <p:spPr>
            <a:xfrm rot="-1796838">
              <a:off x="8631884" y="3184317"/>
              <a:ext cx="200119" cy="180770"/>
            </a:xfrm>
            <a:prstGeom prst="ellipse">
              <a:avLst/>
            </a:prstGeom>
            <a:solidFill>
              <a:srgbClr val="FFFF00">
                <a:alpha val="48240"/>
              </a:srgbClr>
            </a:solidFill>
            <a:ln w="7500" cap="flat" cmpd="sng">
              <a:solidFill>
                <a:srgbClr val="0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5" name="Google Shape;681;p32">
              <a:extLst>
                <a:ext uri="{FF2B5EF4-FFF2-40B4-BE49-F238E27FC236}">
                  <a16:creationId xmlns:a16="http://schemas.microsoft.com/office/drawing/2014/main" id="{386106AD-DE05-7A46-13BF-19E4F2E5E78D}"/>
                </a:ext>
              </a:extLst>
            </p:cNvPr>
            <p:cNvSpPr/>
            <p:nvPr/>
          </p:nvSpPr>
          <p:spPr>
            <a:xfrm rot="-1796838">
              <a:off x="9116288" y="4621896"/>
              <a:ext cx="200119" cy="180770"/>
            </a:xfrm>
            <a:prstGeom prst="ellipse">
              <a:avLst/>
            </a:prstGeom>
            <a:solidFill>
              <a:srgbClr val="FFFF00">
                <a:alpha val="48240"/>
              </a:srgbClr>
            </a:solidFill>
            <a:ln w="7500" cap="flat" cmpd="sng">
              <a:solidFill>
                <a:srgbClr val="000000"/>
              </a:solidFill>
              <a:prstDash val="solid"/>
              <a:round/>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789"/>
                <a:buFont typeface="Arial"/>
                <a:buNone/>
              </a:pPr>
              <a:endParaRPr sz="788" b="1" i="0" u="none" strike="noStrike" cap="none">
                <a:solidFill>
                  <a:srgbClr val="000000"/>
                </a:solidFill>
                <a:latin typeface="Arial"/>
                <a:ea typeface="Arial"/>
                <a:cs typeface="Arial"/>
                <a:sym typeface="Arial"/>
              </a:endParaRPr>
            </a:p>
          </p:txBody>
        </p:sp>
        <p:sp>
          <p:nvSpPr>
            <p:cNvPr id="216" name="Google Shape;682;p32">
              <a:extLst>
                <a:ext uri="{FF2B5EF4-FFF2-40B4-BE49-F238E27FC236}">
                  <a16:creationId xmlns:a16="http://schemas.microsoft.com/office/drawing/2014/main" id="{1B5737E4-4389-B8A6-65A2-5CC20D5C7B1D}"/>
                </a:ext>
              </a:extLst>
            </p:cNvPr>
            <p:cNvSpPr/>
            <p:nvPr/>
          </p:nvSpPr>
          <p:spPr>
            <a:xfrm>
              <a:off x="9208394" y="4558237"/>
              <a:ext cx="149573" cy="203849"/>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17" name="Google Shape;683;p32">
              <a:extLst>
                <a:ext uri="{FF2B5EF4-FFF2-40B4-BE49-F238E27FC236}">
                  <a16:creationId xmlns:a16="http://schemas.microsoft.com/office/drawing/2014/main" id="{E878F4DB-68DA-18A0-E816-A0521103A12B}"/>
                </a:ext>
              </a:extLst>
            </p:cNvPr>
            <p:cNvSpPr/>
            <p:nvPr/>
          </p:nvSpPr>
          <p:spPr>
            <a:xfrm>
              <a:off x="5601599" y="1473647"/>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18" name="Google Shape;684;p32">
              <a:extLst>
                <a:ext uri="{FF2B5EF4-FFF2-40B4-BE49-F238E27FC236}">
                  <a16:creationId xmlns:a16="http://schemas.microsoft.com/office/drawing/2014/main" id="{6B815698-60D5-41D4-E220-50C841E4C312}"/>
                </a:ext>
              </a:extLst>
            </p:cNvPr>
            <p:cNvSpPr/>
            <p:nvPr/>
          </p:nvSpPr>
          <p:spPr>
            <a:xfrm>
              <a:off x="5706441" y="1516206"/>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19" name="Google Shape;685;p32">
              <a:extLst>
                <a:ext uri="{FF2B5EF4-FFF2-40B4-BE49-F238E27FC236}">
                  <a16:creationId xmlns:a16="http://schemas.microsoft.com/office/drawing/2014/main" id="{598E9794-06A0-A94A-0504-59572F026DFD}"/>
                </a:ext>
              </a:extLst>
            </p:cNvPr>
            <p:cNvSpPr/>
            <p:nvPr/>
          </p:nvSpPr>
          <p:spPr>
            <a:xfrm>
              <a:off x="6741716" y="2189559"/>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0" name="Google Shape;686;p32">
              <a:extLst>
                <a:ext uri="{FF2B5EF4-FFF2-40B4-BE49-F238E27FC236}">
                  <a16:creationId xmlns:a16="http://schemas.microsoft.com/office/drawing/2014/main" id="{F2109024-49A0-001C-7B32-A3369DD7C9B6}"/>
                </a:ext>
              </a:extLst>
            </p:cNvPr>
            <p:cNvSpPr/>
            <p:nvPr/>
          </p:nvSpPr>
          <p:spPr>
            <a:xfrm>
              <a:off x="7626301" y="1939146"/>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1" name="Google Shape;687;p32">
              <a:extLst>
                <a:ext uri="{FF2B5EF4-FFF2-40B4-BE49-F238E27FC236}">
                  <a16:creationId xmlns:a16="http://schemas.microsoft.com/office/drawing/2014/main" id="{6114D66B-41FF-9F26-7DFF-EBB122ED95A1}"/>
                </a:ext>
              </a:extLst>
            </p:cNvPr>
            <p:cNvSpPr/>
            <p:nvPr/>
          </p:nvSpPr>
          <p:spPr>
            <a:xfrm>
              <a:off x="7511631" y="2320880"/>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2" name="Google Shape;688;p32">
              <a:extLst>
                <a:ext uri="{FF2B5EF4-FFF2-40B4-BE49-F238E27FC236}">
                  <a16:creationId xmlns:a16="http://schemas.microsoft.com/office/drawing/2014/main" id="{65174B0D-E4C6-00C9-7E97-E88D9AD6C91F}"/>
                </a:ext>
              </a:extLst>
            </p:cNvPr>
            <p:cNvSpPr/>
            <p:nvPr/>
          </p:nvSpPr>
          <p:spPr>
            <a:xfrm>
              <a:off x="6963054" y="2824393"/>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3" name="Google Shape;689;p32">
              <a:extLst>
                <a:ext uri="{FF2B5EF4-FFF2-40B4-BE49-F238E27FC236}">
                  <a16:creationId xmlns:a16="http://schemas.microsoft.com/office/drawing/2014/main" id="{82210A7F-03C4-27F1-0A54-F159E5513426}"/>
                </a:ext>
              </a:extLst>
            </p:cNvPr>
            <p:cNvSpPr/>
            <p:nvPr/>
          </p:nvSpPr>
          <p:spPr>
            <a:xfrm>
              <a:off x="7130976" y="3202550"/>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4" name="Google Shape;690;p32">
              <a:extLst>
                <a:ext uri="{FF2B5EF4-FFF2-40B4-BE49-F238E27FC236}">
                  <a16:creationId xmlns:a16="http://schemas.microsoft.com/office/drawing/2014/main" id="{9E65BFDE-191E-21F1-E771-C2504882EC1B}"/>
                </a:ext>
              </a:extLst>
            </p:cNvPr>
            <p:cNvSpPr/>
            <p:nvPr/>
          </p:nvSpPr>
          <p:spPr>
            <a:xfrm>
              <a:off x="6969517" y="2982349"/>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5" name="Google Shape;691;p32">
              <a:extLst>
                <a:ext uri="{FF2B5EF4-FFF2-40B4-BE49-F238E27FC236}">
                  <a16:creationId xmlns:a16="http://schemas.microsoft.com/office/drawing/2014/main" id="{59E8D418-3E8A-9A11-6D1E-A4319203166F}"/>
                </a:ext>
              </a:extLst>
            </p:cNvPr>
            <p:cNvSpPr/>
            <p:nvPr/>
          </p:nvSpPr>
          <p:spPr>
            <a:xfrm>
              <a:off x="7282891" y="3295026"/>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6" name="Google Shape;692;p32">
              <a:extLst>
                <a:ext uri="{FF2B5EF4-FFF2-40B4-BE49-F238E27FC236}">
                  <a16:creationId xmlns:a16="http://schemas.microsoft.com/office/drawing/2014/main" id="{9FD161A7-42D6-0259-D118-A5CD664EED39}"/>
                </a:ext>
              </a:extLst>
            </p:cNvPr>
            <p:cNvSpPr/>
            <p:nvPr/>
          </p:nvSpPr>
          <p:spPr>
            <a:xfrm>
              <a:off x="8336287" y="2900849"/>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7" name="Google Shape;693;p32">
              <a:extLst>
                <a:ext uri="{FF2B5EF4-FFF2-40B4-BE49-F238E27FC236}">
                  <a16:creationId xmlns:a16="http://schemas.microsoft.com/office/drawing/2014/main" id="{6FFBEC86-45F7-ADBA-7126-1AA9275B706B}"/>
                </a:ext>
              </a:extLst>
            </p:cNvPr>
            <p:cNvSpPr/>
            <p:nvPr/>
          </p:nvSpPr>
          <p:spPr>
            <a:xfrm>
              <a:off x="8468731" y="3033294"/>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8" name="Google Shape;694;p32">
              <a:extLst>
                <a:ext uri="{FF2B5EF4-FFF2-40B4-BE49-F238E27FC236}">
                  <a16:creationId xmlns:a16="http://schemas.microsoft.com/office/drawing/2014/main" id="{F52F0BD6-647F-5AC0-F97E-86FED63D983E}"/>
                </a:ext>
              </a:extLst>
            </p:cNvPr>
            <p:cNvSpPr/>
            <p:nvPr/>
          </p:nvSpPr>
          <p:spPr>
            <a:xfrm>
              <a:off x="8820934" y="3347715"/>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29" name="Google Shape;695;p32">
              <a:extLst>
                <a:ext uri="{FF2B5EF4-FFF2-40B4-BE49-F238E27FC236}">
                  <a16:creationId xmlns:a16="http://schemas.microsoft.com/office/drawing/2014/main" id="{08A3D375-E916-272B-2EF8-3754DFC46001}"/>
                </a:ext>
              </a:extLst>
            </p:cNvPr>
            <p:cNvSpPr/>
            <p:nvPr/>
          </p:nvSpPr>
          <p:spPr>
            <a:xfrm>
              <a:off x="9277690" y="3750166"/>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0" name="Google Shape;696;p32">
              <a:extLst>
                <a:ext uri="{FF2B5EF4-FFF2-40B4-BE49-F238E27FC236}">
                  <a16:creationId xmlns:a16="http://schemas.microsoft.com/office/drawing/2014/main" id="{0474F509-3E3C-2F68-6F18-1FCD2B3AA563}"/>
                </a:ext>
              </a:extLst>
            </p:cNvPr>
            <p:cNvSpPr/>
            <p:nvPr/>
          </p:nvSpPr>
          <p:spPr>
            <a:xfrm>
              <a:off x="8819537" y="4008257"/>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1" name="Google Shape;697;p32">
              <a:extLst>
                <a:ext uri="{FF2B5EF4-FFF2-40B4-BE49-F238E27FC236}">
                  <a16:creationId xmlns:a16="http://schemas.microsoft.com/office/drawing/2014/main" id="{6FBD778E-B9A6-21D2-830A-B297B4EE5F0F}"/>
                </a:ext>
              </a:extLst>
            </p:cNvPr>
            <p:cNvSpPr/>
            <p:nvPr/>
          </p:nvSpPr>
          <p:spPr>
            <a:xfrm>
              <a:off x="8419534" y="3978547"/>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2" name="Google Shape;698;p32">
              <a:extLst>
                <a:ext uri="{FF2B5EF4-FFF2-40B4-BE49-F238E27FC236}">
                  <a16:creationId xmlns:a16="http://schemas.microsoft.com/office/drawing/2014/main" id="{A84A185C-F295-F2C1-BB99-C69EB44106FF}"/>
                </a:ext>
              </a:extLst>
            </p:cNvPr>
            <p:cNvSpPr/>
            <p:nvPr/>
          </p:nvSpPr>
          <p:spPr>
            <a:xfrm>
              <a:off x="7762061" y="4034772"/>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3" name="Google Shape;699;p32">
              <a:extLst>
                <a:ext uri="{FF2B5EF4-FFF2-40B4-BE49-F238E27FC236}">
                  <a16:creationId xmlns:a16="http://schemas.microsoft.com/office/drawing/2014/main" id="{C7B4412C-0764-86D6-023E-3CC0E9871D1D}"/>
                </a:ext>
              </a:extLst>
            </p:cNvPr>
            <p:cNvSpPr/>
            <p:nvPr/>
          </p:nvSpPr>
          <p:spPr>
            <a:xfrm>
              <a:off x="8727442" y="4371567"/>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4" name="Google Shape;700;p32">
              <a:extLst>
                <a:ext uri="{FF2B5EF4-FFF2-40B4-BE49-F238E27FC236}">
                  <a16:creationId xmlns:a16="http://schemas.microsoft.com/office/drawing/2014/main" id="{626390A2-2B21-B630-FDDE-B51625312FB3}"/>
                </a:ext>
              </a:extLst>
            </p:cNvPr>
            <p:cNvSpPr/>
            <p:nvPr/>
          </p:nvSpPr>
          <p:spPr>
            <a:xfrm>
              <a:off x="8901511" y="4559887"/>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5" name="Google Shape;701;p32">
              <a:extLst>
                <a:ext uri="{FF2B5EF4-FFF2-40B4-BE49-F238E27FC236}">
                  <a16:creationId xmlns:a16="http://schemas.microsoft.com/office/drawing/2014/main" id="{E5EFDEAC-801A-F87E-8CC0-BBEDB2F75B8F}"/>
                </a:ext>
              </a:extLst>
            </p:cNvPr>
            <p:cNvSpPr/>
            <p:nvPr/>
          </p:nvSpPr>
          <p:spPr>
            <a:xfrm>
              <a:off x="9133661" y="4490213"/>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6" name="Google Shape;702;p32">
              <a:extLst>
                <a:ext uri="{FF2B5EF4-FFF2-40B4-BE49-F238E27FC236}">
                  <a16:creationId xmlns:a16="http://schemas.microsoft.com/office/drawing/2014/main" id="{98FAFB4B-8F0D-B87E-0365-A271196B1AAD}"/>
                </a:ext>
              </a:extLst>
            </p:cNvPr>
            <p:cNvSpPr/>
            <p:nvPr/>
          </p:nvSpPr>
          <p:spPr>
            <a:xfrm>
              <a:off x="9104808" y="4310550"/>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grpSp>
          <p:nvGrpSpPr>
            <p:cNvPr id="237" name="Google Shape;703;p32">
              <a:extLst>
                <a:ext uri="{FF2B5EF4-FFF2-40B4-BE49-F238E27FC236}">
                  <a16:creationId xmlns:a16="http://schemas.microsoft.com/office/drawing/2014/main" id="{AC5EFFAE-3B58-DEB7-4B7F-7112C0370473}"/>
                </a:ext>
              </a:extLst>
            </p:cNvPr>
            <p:cNvGrpSpPr/>
            <p:nvPr/>
          </p:nvGrpSpPr>
          <p:grpSpPr>
            <a:xfrm>
              <a:off x="9161376" y="4255885"/>
              <a:ext cx="262006" cy="229107"/>
              <a:chOff x="63500" y="63500"/>
              <a:chExt cx="279146" cy="244094"/>
            </a:xfrm>
          </p:grpSpPr>
          <p:sp>
            <p:nvSpPr>
              <p:cNvPr id="257" name="Google Shape;704;p32">
                <a:extLst>
                  <a:ext uri="{FF2B5EF4-FFF2-40B4-BE49-F238E27FC236}">
                    <a16:creationId xmlns:a16="http://schemas.microsoft.com/office/drawing/2014/main" id="{6D6F652A-F78E-12B9-D0C4-1612DB8D25DC}"/>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8" name="Google Shape;705;p32">
                <a:extLst>
                  <a:ext uri="{FF2B5EF4-FFF2-40B4-BE49-F238E27FC236}">
                    <a16:creationId xmlns:a16="http://schemas.microsoft.com/office/drawing/2014/main" id="{FE43D409-3004-9AB7-4B1B-0E8C14493A88}"/>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9" name="Google Shape;706;p32">
                <a:extLst>
                  <a:ext uri="{FF2B5EF4-FFF2-40B4-BE49-F238E27FC236}">
                    <a16:creationId xmlns:a16="http://schemas.microsoft.com/office/drawing/2014/main" id="{13C3B564-D624-E09B-1E9B-C16BE6ED9377}"/>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0" name="Google Shape;707;p32">
                <a:extLst>
                  <a:ext uri="{FF2B5EF4-FFF2-40B4-BE49-F238E27FC236}">
                    <a16:creationId xmlns:a16="http://schemas.microsoft.com/office/drawing/2014/main" id="{D7A96F2F-ABDB-2642-9FDF-58C0AA94E7C5}"/>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1" name="Google Shape;708;p32">
                <a:extLst>
                  <a:ext uri="{FF2B5EF4-FFF2-40B4-BE49-F238E27FC236}">
                    <a16:creationId xmlns:a16="http://schemas.microsoft.com/office/drawing/2014/main" id="{4FD37005-1D70-65B7-B0B7-836184E4320D}"/>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2" name="Google Shape;709;p32">
                <a:extLst>
                  <a:ext uri="{FF2B5EF4-FFF2-40B4-BE49-F238E27FC236}">
                    <a16:creationId xmlns:a16="http://schemas.microsoft.com/office/drawing/2014/main" id="{B127DC89-87D0-BE7B-1109-9E7197A9B737}"/>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3" name="Google Shape;710;p32">
                <a:extLst>
                  <a:ext uri="{FF2B5EF4-FFF2-40B4-BE49-F238E27FC236}">
                    <a16:creationId xmlns:a16="http://schemas.microsoft.com/office/drawing/2014/main" id="{395251C2-26CC-A310-10D8-CD26645B0A2B}"/>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64" name="Google Shape;711;p32">
                <a:extLst>
                  <a:ext uri="{FF2B5EF4-FFF2-40B4-BE49-F238E27FC236}">
                    <a16:creationId xmlns:a16="http://schemas.microsoft.com/office/drawing/2014/main" id="{931F97B5-A631-F9B2-DB88-226349E9E667}"/>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sp>
          <p:nvSpPr>
            <p:cNvPr id="238" name="Google Shape;712;p32">
              <a:extLst>
                <a:ext uri="{FF2B5EF4-FFF2-40B4-BE49-F238E27FC236}">
                  <a16:creationId xmlns:a16="http://schemas.microsoft.com/office/drawing/2014/main" id="{7D44BCB1-845C-FC39-DBAD-3C545002DB08}"/>
                </a:ext>
              </a:extLst>
            </p:cNvPr>
            <p:cNvSpPr/>
            <p:nvPr/>
          </p:nvSpPr>
          <p:spPr>
            <a:xfrm>
              <a:off x="9306046" y="4729582"/>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39" name="Google Shape;713;p32">
              <a:extLst>
                <a:ext uri="{FF2B5EF4-FFF2-40B4-BE49-F238E27FC236}">
                  <a16:creationId xmlns:a16="http://schemas.microsoft.com/office/drawing/2014/main" id="{C66A73F1-34EA-E039-A5B7-AAD615C32FB9}"/>
                </a:ext>
              </a:extLst>
            </p:cNvPr>
            <p:cNvSpPr/>
            <p:nvPr/>
          </p:nvSpPr>
          <p:spPr>
            <a:xfrm>
              <a:off x="8981015" y="4964323"/>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0" name="Google Shape;714;p32">
              <a:extLst>
                <a:ext uri="{FF2B5EF4-FFF2-40B4-BE49-F238E27FC236}">
                  <a16:creationId xmlns:a16="http://schemas.microsoft.com/office/drawing/2014/main" id="{96C163A4-8B1B-C6D8-8B98-60D34E48D047}"/>
                </a:ext>
              </a:extLst>
            </p:cNvPr>
            <p:cNvSpPr/>
            <p:nvPr/>
          </p:nvSpPr>
          <p:spPr>
            <a:xfrm>
              <a:off x="8976292" y="4710491"/>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grpSp>
          <p:nvGrpSpPr>
            <p:cNvPr id="241" name="Google Shape;715;p32">
              <a:extLst>
                <a:ext uri="{FF2B5EF4-FFF2-40B4-BE49-F238E27FC236}">
                  <a16:creationId xmlns:a16="http://schemas.microsoft.com/office/drawing/2014/main" id="{8ABED523-901B-32F2-3DAE-5DD8CFBDF855}"/>
                </a:ext>
              </a:extLst>
            </p:cNvPr>
            <p:cNvGrpSpPr/>
            <p:nvPr/>
          </p:nvGrpSpPr>
          <p:grpSpPr>
            <a:xfrm>
              <a:off x="9057342" y="4735220"/>
              <a:ext cx="262006" cy="229107"/>
              <a:chOff x="63500" y="63500"/>
              <a:chExt cx="279146" cy="244094"/>
            </a:xfrm>
          </p:grpSpPr>
          <p:sp>
            <p:nvSpPr>
              <p:cNvPr id="249" name="Google Shape;716;p32">
                <a:extLst>
                  <a:ext uri="{FF2B5EF4-FFF2-40B4-BE49-F238E27FC236}">
                    <a16:creationId xmlns:a16="http://schemas.microsoft.com/office/drawing/2014/main" id="{84F34CD1-2BF8-797D-AEA6-DA427578BCA9}"/>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0" name="Google Shape;717;p32">
                <a:extLst>
                  <a:ext uri="{FF2B5EF4-FFF2-40B4-BE49-F238E27FC236}">
                    <a16:creationId xmlns:a16="http://schemas.microsoft.com/office/drawing/2014/main" id="{B923CF5A-4968-CC6F-C2A8-AC239B371B79}"/>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1" name="Google Shape;718;p32">
                <a:extLst>
                  <a:ext uri="{FF2B5EF4-FFF2-40B4-BE49-F238E27FC236}">
                    <a16:creationId xmlns:a16="http://schemas.microsoft.com/office/drawing/2014/main" id="{D6B736C3-FB9E-79D5-EC5C-0299BB8526F9}"/>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2" name="Google Shape;719;p32">
                <a:extLst>
                  <a:ext uri="{FF2B5EF4-FFF2-40B4-BE49-F238E27FC236}">
                    <a16:creationId xmlns:a16="http://schemas.microsoft.com/office/drawing/2014/main" id="{4E61719D-39A2-B65B-2CDB-09D9C22216F8}"/>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3" name="Google Shape;720;p32">
                <a:extLst>
                  <a:ext uri="{FF2B5EF4-FFF2-40B4-BE49-F238E27FC236}">
                    <a16:creationId xmlns:a16="http://schemas.microsoft.com/office/drawing/2014/main" id="{EA32D149-7434-FBF3-82A1-A99FD679BA56}"/>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4" name="Google Shape;721;p32">
                <a:extLst>
                  <a:ext uri="{FF2B5EF4-FFF2-40B4-BE49-F238E27FC236}">
                    <a16:creationId xmlns:a16="http://schemas.microsoft.com/office/drawing/2014/main" id="{0A646DD4-26A2-A246-6BB3-FA213F5850D3}"/>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5" name="Google Shape;722;p32">
                <a:extLst>
                  <a:ext uri="{FF2B5EF4-FFF2-40B4-BE49-F238E27FC236}">
                    <a16:creationId xmlns:a16="http://schemas.microsoft.com/office/drawing/2014/main" id="{697B5FAA-E8CB-3EB8-786A-ADCD87DA8FEA}"/>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sp>
            <p:nvSpPr>
              <p:cNvPr id="256" name="Google Shape;723;p32">
                <a:extLst>
                  <a:ext uri="{FF2B5EF4-FFF2-40B4-BE49-F238E27FC236}">
                    <a16:creationId xmlns:a16="http://schemas.microsoft.com/office/drawing/2014/main" id="{96ACE7D3-67A0-C6D9-244A-4DF9611942F7}"/>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72125" tIns="36050" rIns="72125" bIns="36050" anchor="t" anchorCtr="0">
                <a:noAutofit/>
              </a:bodyPr>
              <a:lstStyle/>
              <a:p>
                <a:pPr marL="0" marR="0" lvl="0" indent="0" algn="l" rtl="0">
                  <a:lnSpc>
                    <a:spcPct val="100000"/>
                  </a:lnSpc>
                  <a:spcBef>
                    <a:spcPts val="0"/>
                  </a:spcBef>
                  <a:spcAft>
                    <a:spcPts val="0"/>
                  </a:spcAft>
                  <a:buClr>
                    <a:srgbClr val="000000"/>
                  </a:buClr>
                  <a:buSzPts val="1420"/>
                  <a:buFont typeface="Arial"/>
                  <a:buNone/>
                </a:pPr>
                <a:endParaRPr sz="1419" b="0" i="0" u="none" strike="noStrike" cap="none">
                  <a:solidFill>
                    <a:srgbClr val="000000"/>
                  </a:solidFill>
                  <a:latin typeface="Verdana"/>
                  <a:ea typeface="Verdana"/>
                  <a:cs typeface="Verdana"/>
                  <a:sym typeface="Verdana"/>
                </a:endParaRPr>
              </a:p>
            </p:txBody>
          </p:sp>
        </p:grpSp>
        <p:sp>
          <p:nvSpPr>
            <p:cNvPr id="242" name="Google Shape;724;p32">
              <a:extLst>
                <a:ext uri="{FF2B5EF4-FFF2-40B4-BE49-F238E27FC236}">
                  <a16:creationId xmlns:a16="http://schemas.microsoft.com/office/drawing/2014/main" id="{FF48C464-5D6A-B0A5-74AE-5556B7933CD3}"/>
                </a:ext>
              </a:extLst>
            </p:cNvPr>
            <p:cNvSpPr/>
            <p:nvPr/>
          </p:nvSpPr>
          <p:spPr>
            <a:xfrm>
              <a:off x="8802851" y="5050569"/>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3" name="Google Shape;725;p32">
              <a:extLst>
                <a:ext uri="{FF2B5EF4-FFF2-40B4-BE49-F238E27FC236}">
                  <a16:creationId xmlns:a16="http://schemas.microsoft.com/office/drawing/2014/main" id="{99867F36-94FD-76AA-AD02-FC2FDB843633}"/>
                </a:ext>
              </a:extLst>
            </p:cNvPr>
            <p:cNvSpPr/>
            <p:nvPr/>
          </p:nvSpPr>
          <p:spPr>
            <a:xfrm>
              <a:off x="9635336" y="5216393"/>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4" name="Google Shape;726;p32">
              <a:extLst>
                <a:ext uri="{FF2B5EF4-FFF2-40B4-BE49-F238E27FC236}">
                  <a16:creationId xmlns:a16="http://schemas.microsoft.com/office/drawing/2014/main" id="{D349F531-F219-ECD1-1D0E-E0EDF195E3A7}"/>
                </a:ext>
              </a:extLst>
            </p:cNvPr>
            <p:cNvSpPr/>
            <p:nvPr/>
          </p:nvSpPr>
          <p:spPr>
            <a:xfrm>
              <a:off x="9820455" y="4814898"/>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5" name="Google Shape;727;p32">
              <a:extLst>
                <a:ext uri="{FF2B5EF4-FFF2-40B4-BE49-F238E27FC236}">
                  <a16:creationId xmlns:a16="http://schemas.microsoft.com/office/drawing/2014/main" id="{671AA039-0DE1-AD41-4983-42BDFBA38BB5}"/>
                </a:ext>
              </a:extLst>
            </p:cNvPr>
            <p:cNvSpPr/>
            <p:nvPr/>
          </p:nvSpPr>
          <p:spPr>
            <a:xfrm>
              <a:off x="10486913" y="4897146"/>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6" name="Google Shape;728;p32">
              <a:extLst>
                <a:ext uri="{FF2B5EF4-FFF2-40B4-BE49-F238E27FC236}">
                  <a16:creationId xmlns:a16="http://schemas.microsoft.com/office/drawing/2014/main" id="{2F3F2E43-1B2C-3BB5-57D5-5D9437CEDF76}"/>
                </a:ext>
              </a:extLst>
            </p:cNvPr>
            <p:cNvSpPr/>
            <p:nvPr/>
          </p:nvSpPr>
          <p:spPr>
            <a:xfrm>
              <a:off x="10530284" y="5288600"/>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7" name="Google Shape;729;p32">
              <a:extLst>
                <a:ext uri="{FF2B5EF4-FFF2-40B4-BE49-F238E27FC236}">
                  <a16:creationId xmlns:a16="http://schemas.microsoft.com/office/drawing/2014/main" id="{63044DFA-82DF-0587-16E1-3893B386BD35}"/>
                </a:ext>
              </a:extLst>
            </p:cNvPr>
            <p:cNvSpPr/>
            <p:nvPr/>
          </p:nvSpPr>
          <p:spPr>
            <a:xfrm>
              <a:off x="11337965" y="4143356"/>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sp>
          <p:nvSpPr>
            <p:cNvPr id="248" name="Google Shape;730;p32">
              <a:extLst>
                <a:ext uri="{FF2B5EF4-FFF2-40B4-BE49-F238E27FC236}">
                  <a16:creationId xmlns:a16="http://schemas.microsoft.com/office/drawing/2014/main" id="{E52841C1-71DE-4530-9209-46D7E737C2A9}"/>
                </a:ext>
              </a:extLst>
            </p:cNvPr>
            <p:cNvSpPr/>
            <p:nvPr/>
          </p:nvSpPr>
          <p:spPr>
            <a:xfrm>
              <a:off x="11725395" y="4158662"/>
              <a:ext cx="129900" cy="144300"/>
            </a:xfrm>
            <a:prstGeom prst="ellipse">
              <a:avLst/>
            </a:prstGeom>
            <a:solidFill>
              <a:srgbClr val="FFC000"/>
            </a:solidFill>
            <a:ln w="15025" cap="flat" cmpd="sng">
              <a:solidFill>
                <a:srgbClr val="320001"/>
              </a:solidFill>
              <a:prstDash val="solid"/>
              <a:miter lim="800000"/>
              <a:headEnd type="none" w="sm" len="sm"/>
              <a:tailEnd type="none" w="sm" len="sm"/>
            </a:ln>
          </p:spPr>
          <p:txBody>
            <a:bodyPr spcFirstLastPara="1" wrap="square" lIns="72125" tIns="36050" rIns="72125" bIns="36050" anchor="ctr" anchorCtr="0">
              <a:noAutofit/>
            </a:bodyPr>
            <a:lstStyle/>
            <a:p>
              <a:pPr marL="0" marR="0" lvl="0" indent="0" algn="ctr" rtl="0">
                <a:lnSpc>
                  <a:spcPct val="100000"/>
                </a:lnSpc>
                <a:spcBef>
                  <a:spcPts val="0"/>
                </a:spcBef>
                <a:spcAft>
                  <a:spcPts val="0"/>
                </a:spcAft>
                <a:buClr>
                  <a:srgbClr val="000000"/>
                </a:buClr>
                <a:buSzPts val="1420"/>
                <a:buFont typeface="Arial"/>
                <a:buNone/>
              </a:pPr>
              <a:endParaRPr sz="1419" b="0" i="0" u="none" strike="noStrike" cap="none">
                <a:solidFill>
                  <a:srgbClr val="FFFFFF"/>
                </a:solidFill>
                <a:latin typeface="Arial"/>
                <a:ea typeface="Arial"/>
                <a:cs typeface="Arial"/>
                <a:sym typeface="Arial"/>
              </a:endParaRPr>
            </a:p>
          </p:txBody>
        </p:sp>
      </p:grpSp>
      <p:grpSp>
        <p:nvGrpSpPr>
          <p:cNvPr id="329" name="Google Shape;731;p32">
            <a:extLst>
              <a:ext uri="{FF2B5EF4-FFF2-40B4-BE49-F238E27FC236}">
                <a16:creationId xmlns:a16="http://schemas.microsoft.com/office/drawing/2014/main" id="{93B46D07-2C76-1F93-F97B-604530550923}"/>
              </a:ext>
            </a:extLst>
          </p:cNvPr>
          <p:cNvGrpSpPr/>
          <p:nvPr/>
        </p:nvGrpSpPr>
        <p:grpSpPr>
          <a:xfrm>
            <a:off x="5621382" y="3908994"/>
            <a:ext cx="2380229" cy="2283171"/>
            <a:chOff x="2872725" y="1776386"/>
            <a:chExt cx="3603678" cy="3456733"/>
          </a:xfrm>
        </p:grpSpPr>
        <p:sp>
          <p:nvSpPr>
            <p:cNvPr id="330" name="Google Shape;732;p32">
              <a:extLst>
                <a:ext uri="{FF2B5EF4-FFF2-40B4-BE49-F238E27FC236}">
                  <a16:creationId xmlns:a16="http://schemas.microsoft.com/office/drawing/2014/main" id="{848E6E44-C46D-5CEA-962B-54B03A29E03C}"/>
                </a:ext>
              </a:extLst>
            </p:cNvPr>
            <p:cNvSpPr txBox="1"/>
            <p:nvPr/>
          </p:nvSpPr>
          <p:spPr>
            <a:xfrm>
              <a:off x="3263104" y="4096425"/>
              <a:ext cx="1464342"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Verdana"/>
                <a:buNone/>
              </a:pPr>
              <a:r>
                <a:rPr lang="en-US" sz="792" i="0" u="none" strike="noStrike" cap="none" dirty="0" err="1">
                  <a:solidFill>
                    <a:srgbClr val="000000"/>
                  </a:solidFill>
                  <a:latin typeface="Open Sans Light"/>
                  <a:ea typeface="Open Sans Light"/>
                  <a:cs typeface="Open Sans Light"/>
                  <a:sym typeface="Open Sans Light"/>
                </a:rPr>
                <a:t>Instalaciones</a:t>
              </a:r>
              <a:r>
                <a:rPr lang="en-US" sz="792" i="0" u="none" strike="noStrike" cap="none" dirty="0">
                  <a:solidFill>
                    <a:srgbClr val="000000"/>
                  </a:solidFill>
                  <a:latin typeface="Open Sans Light"/>
                  <a:ea typeface="Open Sans Light"/>
                  <a:cs typeface="Open Sans Light"/>
                  <a:sym typeface="Open Sans Light"/>
                </a:rPr>
                <a:t> de UPS</a:t>
              </a:r>
              <a:endParaRPr sz="792" i="0" u="none" strike="noStrike" cap="none" dirty="0">
                <a:solidFill>
                  <a:srgbClr val="000000"/>
                </a:solidFill>
                <a:latin typeface="Open Sans Light"/>
                <a:ea typeface="Open Sans Light"/>
                <a:cs typeface="Open Sans Light"/>
                <a:sym typeface="Open Sans Light"/>
              </a:endParaRPr>
            </a:p>
          </p:txBody>
        </p:sp>
        <p:sp>
          <p:nvSpPr>
            <p:cNvPr id="331" name="Google Shape;733;p32">
              <a:extLst>
                <a:ext uri="{FF2B5EF4-FFF2-40B4-BE49-F238E27FC236}">
                  <a16:creationId xmlns:a16="http://schemas.microsoft.com/office/drawing/2014/main" id="{71FA728C-F998-282C-C7E2-94E1B2305EC3}"/>
                </a:ext>
              </a:extLst>
            </p:cNvPr>
            <p:cNvSpPr txBox="1"/>
            <p:nvPr/>
          </p:nvSpPr>
          <p:spPr>
            <a:xfrm>
              <a:off x="3263104" y="2271924"/>
              <a:ext cx="2182831"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n-US" sz="792" i="0" u="none" strike="noStrike" cap="none" dirty="0" err="1">
                  <a:solidFill>
                    <a:srgbClr val="000000"/>
                  </a:solidFill>
                  <a:latin typeface="Open Sans Light"/>
                  <a:ea typeface="Open Sans Light"/>
                  <a:cs typeface="Open Sans Light"/>
                  <a:sym typeface="Open Sans Light"/>
                </a:rPr>
                <a:t>Operaciones</a:t>
              </a:r>
              <a:r>
                <a:rPr lang="en-US" sz="792" i="0" u="none" strike="noStrike" cap="none" dirty="0">
                  <a:solidFill>
                    <a:srgbClr val="000000"/>
                  </a:solidFill>
                  <a:latin typeface="Open Sans Light"/>
                  <a:ea typeface="Open Sans Light"/>
                  <a:cs typeface="Open Sans Light"/>
                  <a:sym typeface="Open Sans Light"/>
                </a:rPr>
                <a:t> </a:t>
              </a:r>
              <a:r>
                <a:rPr lang="en-US" sz="792" i="0" u="none" strike="noStrike" cap="none" dirty="0" err="1">
                  <a:solidFill>
                    <a:srgbClr val="000000"/>
                  </a:solidFill>
                  <a:latin typeface="Open Sans Light"/>
                  <a:ea typeface="Open Sans Light"/>
                  <a:cs typeface="Open Sans Light"/>
                  <a:sym typeface="Open Sans Light"/>
                </a:rPr>
                <a:t>aduaneras</a:t>
              </a:r>
              <a:r>
                <a:rPr lang="en-US" sz="792" i="0" u="none" strike="noStrike" cap="none" dirty="0">
                  <a:solidFill>
                    <a:srgbClr val="000000"/>
                  </a:solidFill>
                  <a:latin typeface="Open Sans Light"/>
                  <a:ea typeface="Open Sans Light"/>
                  <a:cs typeface="Open Sans Light"/>
                  <a:sym typeface="Open Sans Light"/>
                </a:rPr>
                <a:t> </a:t>
              </a:r>
              <a:r>
                <a:rPr lang="en-US" sz="792" i="0" u="none" strike="noStrike" cap="none" dirty="0" err="1">
                  <a:solidFill>
                    <a:srgbClr val="000000"/>
                  </a:solidFill>
                  <a:latin typeface="Open Sans Light"/>
                  <a:ea typeface="Open Sans Light"/>
                  <a:cs typeface="Open Sans Light"/>
                  <a:sym typeface="Open Sans Light"/>
                </a:rPr>
                <a:t>aéreas</a:t>
              </a:r>
              <a:endParaRPr sz="792" i="0" u="none" strike="noStrike" cap="none" dirty="0">
                <a:solidFill>
                  <a:srgbClr val="000000"/>
                </a:solidFill>
                <a:latin typeface="Open Sans Light"/>
                <a:ea typeface="Open Sans Light"/>
                <a:cs typeface="Open Sans Light"/>
                <a:sym typeface="Open Sans Light"/>
              </a:endParaRPr>
            </a:p>
          </p:txBody>
        </p:sp>
        <p:sp>
          <p:nvSpPr>
            <p:cNvPr id="332" name="Google Shape;734;p32">
              <a:extLst>
                <a:ext uri="{FF2B5EF4-FFF2-40B4-BE49-F238E27FC236}">
                  <a16:creationId xmlns:a16="http://schemas.microsoft.com/office/drawing/2014/main" id="{803FC3AC-2436-5503-4151-79A6F4BC3CF1}"/>
                </a:ext>
              </a:extLst>
            </p:cNvPr>
            <p:cNvSpPr/>
            <p:nvPr/>
          </p:nvSpPr>
          <p:spPr>
            <a:xfrm rot="-1796361">
              <a:off x="2908358" y="2260314"/>
              <a:ext cx="230222" cy="208045"/>
            </a:xfrm>
            <a:prstGeom prst="ellipse">
              <a:avLst/>
            </a:prstGeom>
            <a:solidFill>
              <a:srgbClr val="008000">
                <a:alpha val="20000"/>
              </a:srgbClr>
            </a:solidFill>
            <a:ln w="6275" cap="flat" cmpd="sng">
              <a:solidFill>
                <a:srgbClr val="008000"/>
              </a:solidFill>
              <a:prstDash val="solid"/>
              <a:round/>
              <a:headEnd type="none" w="sm" len="sm"/>
              <a:tailEnd type="none" w="sm" len="sm"/>
            </a:ln>
          </p:spPr>
          <p:txBody>
            <a:bodyPr spcFirstLastPara="1" wrap="square" lIns="60400" tIns="30175" rIns="60400" bIns="30175" anchor="ctr" anchorCtr="0">
              <a:noAutofit/>
            </a:bodyPr>
            <a:lstStyle/>
            <a:p>
              <a:pPr marL="0" marR="0" lvl="0" indent="0" algn="ctr" rtl="0">
                <a:lnSpc>
                  <a:spcPct val="100000"/>
                </a:lnSpc>
                <a:spcBef>
                  <a:spcPts val="0"/>
                </a:spcBef>
                <a:spcAft>
                  <a:spcPts val="0"/>
                </a:spcAft>
                <a:buClr>
                  <a:srgbClr val="000000"/>
                </a:buClr>
                <a:buSzPts val="528"/>
                <a:buFont typeface="Arial"/>
                <a:buNone/>
              </a:pPr>
              <a:endParaRPr sz="528" b="1" i="0" u="none" strike="noStrike" cap="none">
                <a:solidFill>
                  <a:srgbClr val="000000"/>
                </a:solidFill>
                <a:latin typeface="Verdana"/>
                <a:ea typeface="Verdana"/>
                <a:cs typeface="Verdana"/>
                <a:sym typeface="Verdana"/>
              </a:endParaRPr>
            </a:p>
          </p:txBody>
        </p:sp>
        <p:sp>
          <p:nvSpPr>
            <p:cNvPr id="333" name="Google Shape;735;p32">
              <a:extLst>
                <a:ext uri="{FF2B5EF4-FFF2-40B4-BE49-F238E27FC236}">
                  <a16:creationId xmlns:a16="http://schemas.microsoft.com/office/drawing/2014/main" id="{4219C500-7520-36A9-AF61-056AD111ADD4}"/>
                </a:ext>
              </a:extLst>
            </p:cNvPr>
            <p:cNvSpPr txBox="1"/>
            <p:nvPr/>
          </p:nvSpPr>
          <p:spPr>
            <a:xfrm>
              <a:off x="3263104" y="3184175"/>
              <a:ext cx="2445694"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n-US" sz="792" i="0" u="none" strike="noStrike" cap="none" dirty="0" err="1">
                  <a:solidFill>
                    <a:srgbClr val="000000"/>
                  </a:solidFill>
                  <a:latin typeface="Open Sans Light"/>
                  <a:ea typeface="Open Sans Light"/>
                  <a:cs typeface="Open Sans Light"/>
                  <a:sym typeface="Open Sans Light"/>
                </a:rPr>
                <a:t>Operaciones</a:t>
              </a:r>
              <a:r>
                <a:rPr lang="en-US" sz="792" i="0" u="none" strike="noStrike" cap="none" dirty="0">
                  <a:solidFill>
                    <a:srgbClr val="000000"/>
                  </a:solidFill>
                  <a:latin typeface="Open Sans Light"/>
                  <a:ea typeface="Open Sans Light"/>
                  <a:cs typeface="Open Sans Light"/>
                  <a:sym typeface="Open Sans Light"/>
                </a:rPr>
                <a:t> </a:t>
              </a:r>
              <a:r>
                <a:rPr lang="en-US" sz="792" i="0" u="none" strike="noStrike" cap="none" dirty="0" err="1">
                  <a:solidFill>
                    <a:srgbClr val="000000"/>
                  </a:solidFill>
                  <a:latin typeface="Open Sans Light"/>
                  <a:ea typeface="Open Sans Light"/>
                  <a:cs typeface="Open Sans Light"/>
                  <a:sym typeface="Open Sans Light"/>
                </a:rPr>
                <a:t>aduaneras</a:t>
              </a:r>
              <a:r>
                <a:rPr lang="en-US" sz="792" i="0" u="none" strike="noStrike" cap="none" dirty="0">
                  <a:solidFill>
                    <a:srgbClr val="000000"/>
                  </a:solidFill>
                  <a:latin typeface="Open Sans Light"/>
                  <a:ea typeface="Open Sans Light"/>
                  <a:cs typeface="Open Sans Light"/>
                  <a:sym typeface="Open Sans Light"/>
                </a:rPr>
                <a:t> </a:t>
              </a:r>
              <a:r>
                <a:rPr lang="en-US" sz="792" i="0" u="none" strike="noStrike" cap="none" dirty="0" err="1">
                  <a:solidFill>
                    <a:srgbClr val="000000"/>
                  </a:solidFill>
                  <a:latin typeface="Open Sans Light"/>
                  <a:ea typeface="Open Sans Light"/>
                  <a:cs typeface="Open Sans Light"/>
                  <a:sym typeface="Open Sans Light"/>
                </a:rPr>
                <a:t>marítimas</a:t>
              </a:r>
              <a:endParaRPr sz="792" i="0" u="none" strike="noStrike" cap="none" dirty="0">
                <a:solidFill>
                  <a:srgbClr val="000000"/>
                </a:solidFill>
                <a:latin typeface="Open Sans Light"/>
                <a:ea typeface="Open Sans Light"/>
                <a:cs typeface="Open Sans Light"/>
                <a:sym typeface="Open Sans Light"/>
              </a:endParaRPr>
            </a:p>
          </p:txBody>
        </p:sp>
        <p:sp>
          <p:nvSpPr>
            <p:cNvPr id="334" name="Google Shape;736;p32">
              <a:extLst>
                <a:ext uri="{FF2B5EF4-FFF2-40B4-BE49-F238E27FC236}">
                  <a16:creationId xmlns:a16="http://schemas.microsoft.com/office/drawing/2014/main" id="{232B7C64-12BF-1EDF-7A88-87F70852E0EE}"/>
                </a:ext>
              </a:extLst>
            </p:cNvPr>
            <p:cNvSpPr txBox="1"/>
            <p:nvPr/>
          </p:nvSpPr>
          <p:spPr>
            <a:xfrm>
              <a:off x="3263104" y="2728050"/>
              <a:ext cx="2541749"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n-US" sz="792" i="0" u="none" strike="noStrike" cap="none" dirty="0" err="1">
                  <a:solidFill>
                    <a:srgbClr val="000000"/>
                  </a:solidFill>
                  <a:latin typeface="Open Sans Light"/>
                  <a:ea typeface="Open Sans Light"/>
                  <a:cs typeface="Open Sans Light"/>
                  <a:sym typeface="Open Sans Light"/>
                </a:rPr>
                <a:t>Operacione</a:t>
              </a:r>
              <a:r>
                <a:rPr lang="en-US" sz="792" dirty="0" err="1">
                  <a:solidFill>
                    <a:srgbClr val="000000"/>
                  </a:solidFill>
                  <a:latin typeface="Open Sans Light"/>
                  <a:ea typeface="Open Sans Light"/>
                  <a:cs typeface="Open Sans Light"/>
                  <a:sym typeface="Open Sans Light"/>
                </a:rPr>
                <a:t>s</a:t>
              </a:r>
              <a:r>
                <a:rPr lang="en-US" sz="792" dirty="0">
                  <a:solidFill>
                    <a:srgbClr val="000000"/>
                  </a:solidFill>
                  <a:latin typeface="Open Sans Light"/>
                  <a:ea typeface="Open Sans Light"/>
                  <a:cs typeface="Open Sans Light"/>
                  <a:sym typeface="Open Sans Light"/>
                </a:rPr>
                <a:t> </a:t>
              </a:r>
              <a:r>
                <a:rPr lang="en-US" sz="792" dirty="0" err="1">
                  <a:solidFill>
                    <a:srgbClr val="000000"/>
                  </a:solidFill>
                  <a:latin typeface="Open Sans Light"/>
                  <a:ea typeface="Open Sans Light"/>
                  <a:cs typeface="Open Sans Light"/>
                  <a:sym typeface="Open Sans Light"/>
                </a:rPr>
                <a:t>aduaneras</a:t>
              </a:r>
              <a:r>
                <a:rPr lang="en-US" sz="792" dirty="0">
                  <a:solidFill>
                    <a:srgbClr val="000000"/>
                  </a:solidFill>
                  <a:latin typeface="Open Sans Light"/>
                  <a:ea typeface="Open Sans Light"/>
                  <a:cs typeface="Open Sans Light"/>
                  <a:sym typeface="Open Sans Light"/>
                </a:rPr>
                <a:t> </a:t>
              </a:r>
              <a:r>
                <a:rPr lang="en-US" sz="792" dirty="0" err="1">
                  <a:solidFill>
                    <a:srgbClr val="000000"/>
                  </a:solidFill>
                  <a:latin typeface="Open Sans Light"/>
                  <a:ea typeface="Open Sans Light"/>
                  <a:cs typeface="Open Sans Light"/>
                  <a:sym typeface="Open Sans Light"/>
                </a:rPr>
                <a:t>fronterizas</a:t>
              </a:r>
              <a:endParaRPr sz="792" i="0" u="none" strike="noStrike" cap="none" dirty="0">
                <a:solidFill>
                  <a:srgbClr val="000000"/>
                </a:solidFill>
                <a:latin typeface="Open Sans Light"/>
                <a:ea typeface="Open Sans Light"/>
                <a:cs typeface="Open Sans Light"/>
                <a:sym typeface="Open Sans Light"/>
              </a:endParaRPr>
            </a:p>
          </p:txBody>
        </p:sp>
        <p:sp>
          <p:nvSpPr>
            <p:cNvPr id="335" name="Google Shape;737;p32">
              <a:extLst>
                <a:ext uri="{FF2B5EF4-FFF2-40B4-BE49-F238E27FC236}">
                  <a16:creationId xmlns:a16="http://schemas.microsoft.com/office/drawing/2014/main" id="{78189ED7-1B39-0791-477B-5F022BADAF5F}"/>
                </a:ext>
              </a:extLst>
            </p:cNvPr>
            <p:cNvSpPr txBox="1"/>
            <p:nvPr/>
          </p:nvSpPr>
          <p:spPr>
            <a:xfrm>
              <a:off x="3263104" y="3640301"/>
              <a:ext cx="2541749"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n-US" sz="792" i="0" u="none" strike="noStrike" cap="none" dirty="0" err="1">
                  <a:solidFill>
                    <a:srgbClr val="000000"/>
                  </a:solidFill>
                  <a:latin typeface="Open Sans Light"/>
                  <a:ea typeface="Open Sans Light"/>
                  <a:cs typeface="Open Sans Light"/>
                  <a:sym typeface="Open Sans Light"/>
                </a:rPr>
                <a:t>Operaciones</a:t>
              </a:r>
              <a:r>
                <a:rPr lang="en-US" sz="792" i="0" u="none" strike="noStrike" cap="none" dirty="0">
                  <a:solidFill>
                    <a:srgbClr val="000000"/>
                  </a:solidFill>
                  <a:latin typeface="Open Sans Light"/>
                  <a:ea typeface="Open Sans Light"/>
                  <a:cs typeface="Open Sans Light"/>
                  <a:sym typeface="Open Sans Light"/>
                </a:rPr>
                <a:t> </a:t>
              </a:r>
              <a:r>
                <a:rPr lang="en-US" sz="792" i="0" u="none" strike="noStrike" cap="none" dirty="0" err="1">
                  <a:solidFill>
                    <a:srgbClr val="000000"/>
                  </a:solidFill>
                  <a:latin typeface="Open Sans Light"/>
                  <a:ea typeface="Open Sans Light"/>
                  <a:cs typeface="Open Sans Light"/>
                  <a:sym typeface="Open Sans Light"/>
                </a:rPr>
                <a:t>aduaneras</a:t>
              </a:r>
              <a:r>
                <a:rPr lang="en-US" sz="792" i="0" u="none" strike="noStrike" cap="none" dirty="0">
                  <a:solidFill>
                    <a:srgbClr val="000000"/>
                  </a:solidFill>
                  <a:latin typeface="Open Sans Light"/>
                  <a:ea typeface="Open Sans Light"/>
                  <a:cs typeface="Open Sans Light"/>
                  <a:sym typeface="Open Sans Light"/>
                </a:rPr>
                <a:t> </a:t>
              </a:r>
              <a:r>
                <a:rPr lang="en-US" sz="792" i="0" u="none" strike="noStrike" cap="none" dirty="0" err="1">
                  <a:solidFill>
                    <a:srgbClr val="000000"/>
                  </a:solidFill>
                  <a:latin typeface="Open Sans Light"/>
                  <a:ea typeface="Open Sans Light"/>
                  <a:cs typeface="Open Sans Light"/>
                  <a:sym typeface="Open Sans Light"/>
                </a:rPr>
                <a:t>ferroviarias</a:t>
              </a:r>
              <a:endParaRPr sz="792" i="0" u="none" strike="noStrike" cap="none" dirty="0">
                <a:solidFill>
                  <a:srgbClr val="000000"/>
                </a:solidFill>
                <a:latin typeface="Open Sans Light"/>
                <a:ea typeface="Open Sans Light"/>
                <a:cs typeface="Open Sans Light"/>
                <a:sym typeface="Open Sans Light"/>
              </a:endParaRPr>
            </a:p>
          </p:txBody>
        </p:sp>
        <p:sp>
          <p:nvSpPr>
            <p:cNvPr id="336" name="Google Shape;738;p32">
              <a:extLst>
                <a:ext uri="{FF2B5EF4-FFF2-40B4-BE49-F238E27FC236}">
                  <a16:creationId xmlns:a16="http://schemas.microsoft.com/office/drawing/2014/main" id="{15890061-B556-0333-D1DD-7EEA31655AFF}"/>
                </a:ext>
              </a:extLst>
            </p:cNvPr>
            <p:cNvSpPr txBox="1"/>
            <p:nvPr/>
          </p:nvSpPr>
          <p:spPr>
            <a:xfrm>
              <a:off x="3263103" y="4552550"/>
              <a:ext cx="3213300" cy="184800"/>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n-US" sz="792" i="0" u="none" strike="noStrike" cap="none" dirty="0" err="1">
                  <a:solidFill>
                    <a:srgbClr val="000000"/>
                  </a:solidFill>
                  <a:latin typeface="Open Sans Light"/>
                  <a:ea typeface="Open Sans Light"/>
                  <a:cs typeface="Open Sans Light"/>
                  <a:sym typeface="Open Sans Light"/>
                </a:rPr>
                <a:t>Cobertura</a:t>
              </a:r>
              <a:r>
                <a:rPr lang="en-US" sz="792" i="0" u="none" strike="noStrike" cap="none" dirty="0">
                  <a:solidFill>
                    <a:srgbClr val="000000"/>
                  </a:solidFill>
                  <a:latin typeface="Open Sans Light"/>
                  <a:ea typeface="Open Sans Light"/>
                  <a:cs typeface="Open Sans Light"/>
                  <a:sym typeface="Open Sans Light"/>
                </a:rPr>
                <a:t> de </a:t>
              </a:r>
              <a:r>
                <a:rPr lang="en-US" sz="792" i="0" u="none" strike="noStrike" cap="none" dirty="0" err="1">
                  <a:solidFill>
                    <a:srgbClr val="000000"/>
                  </a:solidFill>
                  <a:latin typeface="Open Sans Light"/>
                  <a:ea typeface="Open Sans Light"/>
                  <a:cs typeface="Open Sans Light"/>
                  <a:sym typeface="Open Sans Light"/>
                </a:rPr>
                <a:t>Logística</a:t>
              </a:r>
              <a:r>
                <a:rPr lang="en-US" sz="792" i="0" u="none" strike="noStrike" cap="none" dirty="0">
                  <a:solidFill>
                    <a:srgbClr val="000000"/>
                  </a:solidFill>
                  <a:latin typeface="Open Sans Light"/>
                  <a:ea typeface="Open Sans Light"/>
                  <a:cs typeface="Open Sans Light"/>
                  <a:sym typeface="Open Sans Light"/>
                </a:rPr>
                <a:t> y </a:t>
              </a:r>
              <a:r>
                <a:rPr lang="en-US" sz="792" i="0" u="none" strike="noStrike" cap="none" dirty="0" err="1">
                  <a:solidFill>
                    <a:srgbClr val="000000"/>
                  </a:solidFill>
                  <a:latin typeface="Open Sans Light"/>
                  <a:ea typeface="Open Sans Light"/>
                  <a:cs typeface="Open Sans Light"/>
                  <a:sym typeface="Open Sans Light"/>
                </a:rPr>
                <a:t>Distribución</a:t>
              </a:r>
              <a:r>
                <a:rPr lang="en-US" sz="792" i="0" u="none" strike="noStrike" cap="none" dirty="0">
                  <a:solidFill>
                    <a:srgbClr val="000000"/>
                  </a:solidFill>
                  <a:latin typeface="Open Sans Light"/>
                  <a:ea typeface="Open Sans Light"/>
                  <a:cs typeface="Open Sans Light"/>
                  <a:sym typeface="Open Sans Light"/>
                </a:rPr>
                <a:t> Global</a:t>
              </a:r>
              <a:endParaRPr sz="792" i="0" u="none" strike="noStrike" cap="none" dirty="0">
                <a:solidFill>
                  <a:srgbClr val="000000"/>
                </a:solidFill>
                <a:latin typeface="Open Sans Light"/>
                <a:ea typeface="Open Sans Light"/>
                <a:cs typeface="Open Sans Light"/>
                <a:sym typeface="Open Sans Light"/>
              </a:endParaRPr>
            </a:p>
          </p:txBody>
        </p:sp>
        <p:sp>
          <p:nvSpPr>
            <p:cNvPr id="337" name="Google Shape;739;p32">
              <a:extLst>
                <a:ext uri="{FF2B5EF4-FFF2-40B4-BE49-F238E27FC236}">
                  <a16:creationId xmlns:a16="http://schemas.microsoft.com/office/drawing/2014/main" id="{B992D62E-7659-425B-71B8-48E60881EFA4}"/>
                </a:ext>
              </a:extLst>
            </p:cNvPr>
            <p:cNvSpPr/>
            <p:nvPr/>
          </p:nvSpPr>
          <p:spPr>
            <a:xfrm>
              <a:off x="2937406" y="4527663"/>
              <a:ext cx="172109" cy="234563"/>
            </a:xfrm>
            <a:custGeom>
              <a:avLst/>
              <a:gdLst/>
              <a:ahLst/>
              <a:cxnLst/>
              <a:rect l="l" t="t" r="r" b="b"/>
              <a:pathLst>
                <a:path w="32" h="44" extrusionOk="0">
                  <a:moveTo>
                    <a:pt x="16" y="0"/>
                  </a:moveTo>
                  <a:cubicBezTo>
                    <a:pt x="7" y="0"/>
                    <a:pt x="0" y="7"/>
                    <a:pt x="0" y="16"/>
                  </a:cubicBezTo>
                  <a:cubicBezTo>
                    <a:pt x="0" y="24"/>
                    <a:pt x="15" y="43"/>
                    <a:pt x="15" y="43"/>
                  </a:cubicBezTo>
                  <a:cubicBezTo>
                    <a:pt x="16" y="44"/>
                    <a:pt x="16" y="44"/>
                    <a:pt x="17" y="43"/>
                  </a:cubicBezTo>
                  <a:cubicBezTo>
                    <a:pt x="17" y="43"/>
                    <a:pt x="32" y="24"/>
                    <a:pt x="32" y="16"/>
                  </a:cubicBezTo>
                  <a:cubicBezTo>
                    <a:pt x="32" y="7"/>
                    <a:pt x="25" y="0"/>
                    <a:pt x="16" y="0"/>
                  </a:cubicBezTo>
                  <a:close/>
                  <a:moveTo>
                    <a:pt x="16" y="21"/>
                  </a:moveTo>
                  <a:cubicBezTo>
                    <a:pt x="13" y="21"/>
                    <a:pt x="10" y="18"/>
                    <a:pt x="10" y="15"/>
                  </a:cubicBezTo>
                  <a:cubicBezTo>
                    <a:pt x="10" y="12"/>
                    <a:pt x="13" y="10"/>
                    <a:pt x="16" y="10"/>
                  </a:cubicBezTo>
                  <a:cubicBezTo>
                    <a:pt x="19" y="10"/>
                    <a:pt x="22" y="12"/>
                    <a:pt x="22" y="15"/>
                  </a:cubicBezTo>
                  <a:cubicBezTo>
                    <a:pt x="22" y="18"/>
                    <a:pt x="19" y="21"/>
                    <a:pt x="16" y="21"/>
                  </a:cubicBezTo>
                  <a:close/>
                </a:path>
              </a:pathLst>
            </a:custGeom>
            <a:solidFill>
              <a:srgbClr val="623413"/>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38" name="Google Shape;740;p32">
              <a:extLst>
                <a:ext uri="{FF2B5EF4-FFF2-40B4-BE49-F238E27FC236}">
                  <a16:creationId xmlns:a16="http://schemas.microsoft.com/office/drawing/2014/main" id="{328D36BE-8AF6-CDF0-F635-EB1FFDA6214E}"/>
                </a:ext>
              </a:extLst>
            </p:cNvPr>
            <p:cNvSpPr/>
            <p:nvPr/>
          </p:nvSpPr>
          <p:spPr>
            <a:xfrm>
              <a:off x="2881893" y="4969045"/>
              <a:ext cx="283126" cy="264074"/>
            </a:xfrm>
            <a:custGeom>
              <a:avLst/>
              <a:gdLst/>
              <a:ahLst/>
              <a:cxnLst/>
              <a:rect l="l" t="t" r="r" b="b"/>
              <a:pathLst>
                <a:path w="196615" h="183385" extrusionOk="0">
                  <a:moveTo>
                    <a:pt x="0" y="0"/>
                  </a:moveTo>
                  <a:lnTo>
                    <a:pt x="196615" y="0"/>
                  </a:lnTo>
                  <a:lnTo>
                    <a:pt x="196615" y="183384"/>
                  </a:lnTo>
                  <a:lnTo>
                    <a:pt x="0" y="183384"/>
                  </a:lnTo>
                  <a:lnTo>
                    <a:pt x="0" y="0"/>
                  </a:lnTo>
                  <a:close/>
                </a:path>
              </a:pathLst>
            </a:custGeom>
            <a:blipFill rotWithShape="1">
              <a:blip r:embed="rId4">
                <a:alphaModFix/>
              </a:blip>
              <a:stretch>
                <a:fillRect/>
              </a:stretch>
            </a:blip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39" name="Google Shape;741;p32">
              <a:extLst>
                <a:ext uri="{FF2B5EF4-FFF2-40B4-BE49-F238E27FC236}">
                  <a16:creationId xmlns:a16="http://schemas.microsoft.com/office/drawing/2014/main" id="{E03DE1AD-58D5-D364-873A-2B15A8367068}"/>
                </a:ext>
              </a:extLst>
            </p:cNvPr>
            <p:cNvSpPr txBox="1"/>
            <p:nvPr/>
          </p:nvSpPr>
          <p:spPr>
            <a:xfrm>
              <a:off x="3263104" y="5008675"/>
              <a:ext cx="1385484"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s-CO" sz="792" dirty="0">
                  <a:solidFill>
                    <a:srgbClr val="000000"/>
                  </a:solidFill>
                  <a:latin typeface="Open Sans Light"/>
                  <a:ea typeface="Open Sans Light"/>
                  <a:cs typeface="Open Sans Light"/>
                  <a:sym typeface="Open Sans Light"/>
                </a:rPr>
                <a:t>P</a:t>
              </a:r>
              <a:r>
                <a:rPr lang="en-US" sz="792" dirty="0" err="1">
                  <a:solidFill>
                    <a:srgbClr val="000000"/>
                  </a:solidFill>
                  <a:latin typeface="Open Sans Light"/>
                  <a:ea typeface="Open Sans Light"/>
                  <a:cs typeface="Open Sans Light"/>
                  <a:sym typeface="Open Sans Light"/>
                </a:rPr>
                <a:t>uertos</a:t>
              </a:r>
              <a:r>
                <a:rPr lang="en-US" sz="792" dirty="0">
                  <a:solidFill>
                    <a:srgbClr val="000000"/>
                  </a:solidFill>
                  <a:latin typeface="Open Sans Light"/>
                  <a:ea typeface="Open Sans Light"/>
                  <a:cs typeface="Open Sans Light"/>
                  <a:sym typeface="Open Sans Light"/>
                </a:rPr>
                <a:t> </a:t>
              </a:r>
              <a:r>
                <a:rPr lang="en-US" sz="792" dirty="0" err="1">
                  <a:solidFill>
                    <a:srgbClr val="000000"/>
                  </a:solidFill>
                  <a:latin typeface="Open Sans Light"/>
                  <a:ea typeface="Open Sans Light"/>
                  <a:cs typeface="Open Sans Light"/>
                  <a:sym typeface="Open Sans Light"/>
                </a:rPr>
                <a:t>marítimos</a:t>
              </a:r>
              <a:endParaRPr sz="792" i="0" u="none" strike="noStrike" cap="none" dirty="0">
                <a:solidFill>
                  <a:srgbClr val="000000"/>
                </a:solidFill>
                <a:latin typeface="Open Sans Light"/>
                <a:ea typeface="Open Sans Light"/>
                <a:cs typeface="Open Sans Light"/>
                <a:sym typeface="Open Sans Light"/>
              </a:endParaRPr>
            </a:p>
          </p:txBody>
        </p:sp>
        <p:sp>
          <p:nvSpPr>
            <p:cNvPr id="340" name="Google Shape;742;p32">
              <a:extLst>
                <a:ext uri="{FF2B5EF4-FFF2-40B4-BE49-F238E27FC236}">
                  <a16:creationId xmlns:a16="http://schemas.microsoft.com/office/drawing/2014/main" id="{0C166AA2-6F9D-9B68-0800-FF3559264C3D}"/>
                </a:ext>
              </a:extLst>
            </p:cNvPr>
            <p:cNvSpPr txBox="1"/>
            <p:nvPr/>
          </p:nvSpPr>
          <p:spPr>
            <a:xfrm>
              <a:off x="3263102" y="1815800"/>
              <a:ext cx="894809" cy="184547"/>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Clr>
                  <a:srgbClr val="000000"/>
                </a:buClr>
                <a:buSzPts val="528"/>
                <a:buFont typeface="Arial"/>
                <a:buNone/>
              </a:pPr>
              <a:r>
                <a:rPr lang="en-US" sz="792" i="0" u="none" strike="noStrike" cap="none" dirty="0">
                  <a:solidFill>
                    <a:srgbClr val="000000"/>
                  </a:solidFill>
                  <a:latin typeface="Open Sans Light"/>
                  <a:ea typeface="Open Sans Light"/>
                  <a:cs typeface="Open Sans Light"/>
                  <a:sym typeface="Open Sans Light"/>
                </a:rPr>
                <a:t>A</a:t>
              </a:r>
              <a:r>
                <a:rPr lang="en-US" sz="792" dirty="0">
                  <a:solidFill>
                    <a:srgbClr val="000000"/>
                  </a:solidFill>
                  <a:latin typeface="Open Sans Light"/>
                  <a:ea typeface="Open Sans Light"/>
                  <a:cs typeface="Open Sans Light"/>
                  <a:sym typeface="Open Sans Light"/>
                </a:rPr>
                <a:t>eropuertos</a:t>
              </a:r>
              <a:endParaRPr sz="792" i="0" u="none" strike="noStrike" cap="none" dirty="0">
                <a:solidFill>
                  <a:srgbClr val="000000"/>
                </a:solidFill>
                <a:latin typeface="Open Sans Light"/>
                <a:ea typeface="Open Sans Light"/>
                <a:cs typeface="Open Sans Light"/>
                <a:sym typeface="Open Sans Light"/>
              </a:endParaRPr>
            </a:p>
          </p:txBody>
        </p:sp>
        <p:grpSp>
          <p:nvGrpSpPr>
            <p:cNvPr id="341" name="Google Shape;743;p32">
              <a:extLst>
                <a:ext uri="{FF2B5EF4-FFF2-40B4-BE49-F238E27FC236}">
                  <a16:creationId xmlns:a16="http://schemas.microsoft.com/office/drawing/2014/main" id="{6639EA3F-6018-2E59-EA65-F2AFF1EBAE8F}"/>
                </a:ext>
              </a:extLst>
            </p:cNvPr>
            <p:cNvGrpSpPr/>
            <p:nvPr/>
          </p:nvGrpSpPr>
          <p:grpSpPr>
            <a:xfrm>
              <a:off x="2872725" y="1776386"/>
              <a:ext cx="301478" cy="263622"/>
              <a:chOff x="63500" y="63500"/>
              <a:chExt cx="279146" cy="244094"/>
            </a:xfrm>
          </p:grpSpPr>
          <p:sp>
            <p:nvSpPr>
              <p:cNvPr id="346" name="Google Shape;744;p32">
                <a:extLst>
                  <a:ext uri="{FF2B5EF4-FFF2-40B4-BE49-F238E27FC236}">
                    <a16:creationId xmlns:a16="http://schemas.microsoft.com/office/drawing/2014/main" id="{CFA4C60D-0385-D9E7-04F4-A4AF4D83F88F}"/>
                  </a:ext>
                </a:extLst>
              </p:cNvPr>
              <p:cNvSpPr/>
              <p:nvPr/>
            </p:nvSpPr>
            <p:spPr>
              <a:xfrm>
                <a:off x="75057" y="99949"/>
                <a:ext cx="260985" cy="194183"/>
              </a:xfrm>
              <a:custGeom>
                <a:avLst/>
                <a:gdLst/>
                <a:ahLst/>
                <a:cxnLst/>
                <a:rect l="l" t="t" r="r" b="b"/>
                <a:pathLst>
                  <a:path w="260985" h="194183" extrusionOk="0">
                    <a:moveTo>
                      <a:pt x="75438" y="159131"/>
                    </a:moveTo>
                    <a:lnTo>
                      <a:pt x="80391" y="144653"/>
                    </a:lnTo>
                    <a:lnTo>
                      <a:pt x="238760" y="59817"/>
                    </a:lnTo>
                    <a:cubicBezTo>
                      <a:pt x="247904" y="54610"/>
                      <a:pt x="254381" y="45720"/>
                      <a:pt x="256667" y="35306"/>
                    </a:cubicBezTo>
                    <a:lnTo>
                      <a:pt x="259588" y="21590"/>
                    </a:lnTo>
                    <a:cubicBezTo>
                      <a:pt x="260985" y="14986"/>
                      <a:pt x="257048" y="8509"/>
                      <a:pt x="250571" y="6731"/>
                    </a:cubicBezTo>
                    <a:lnTo>
                      <a:pt x="237109" y="2921"/>
                    </a:lnTo>
                    <a:cubicBezTo>
                      <a:pt x="226949" y="0"/>
                      <a:pt x="216027" y="1651"/>
                      <a:pt x="207137" y="7366"/>
                    </a:cubicBezTo>
                    <a:lnTo>
                      <a:pt x="64897" y="104394"/>
                    </a:lnTo>
                    <a:cubicBezTo>
                      <a:pt x="58547" y="108712"/>
                      <a:pt x="50546" y="109474"/>
                      <a:pt x="43561" y="106426"/>
                    </a:cubicBezTo>
                    <a:lnTo>
                      <a:pt x="25527" y="98552"/>
                    </a:lnTo>
                    <a:lnTo>
                      <a:pt x="0" y="114046"/>
                    </a:lnTo>
                    <a:lnTo>
                      <a:pt x="42037" y="143383"/>
                    </a:lnTo>
                    <a:lnTo>
                      <a:pt x="48514" y="194183"/>
                    </a:lnTo>
                    <a:lnTo>
                      <a:pt x="74041" y="178816"/>
                    </a:lnTo>
                    <a:close/>
                  </a:path>
                </a:pathLst>
              </a:custGeom>
              <a:solidFill>
                <a:srgbClr val="FFFFFF"/>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47" name="Google Shape;745;p32">
                <a:extLst>
                  <a:ext uri="{FF2B5EF4-FFF2-40B4-BE49-F238E27FC236}">
                    <a16:creationId xmlns:a16="http://schemas.microsoft.com/office/drawing/2014/main" id="{E8A529A7-8CA4-0FFC-D72F-4D9050D6A0B3}"/>
                  </a:ext>
                </a:extLst>
              </p:cNvPr>
              <p:cNvSpPr/>
              <p:nvPr/>
            </p:nvSpPr>
            <p:spPr>
              <a:xfrm>
                <a:off x="63500" y="93599"/>
                <a:ext cx="279146" cy="210947"/>
              </a:xfrm>
              <a:custGeom>
                <a:avLst/>
                <a:gdLst/>
                <a:ahLst/>
                <a:cxnLst/>
                <a:rect l="l" t="t" r="r" b="b"/>
                <a:pathLst>
                  <a:path w="279146" h="210947" extrusionOk="0">
                    <a:moveTo>
                      <a:pt x="80772" y="165100"/>
                    </a:moveTo>
                    <a:cubicBezTo>
                      <a:pt x="81407" y="155321"/>
                      <a:pt x="87122" y="146558"/>
                      <a:pt x="95758" y="141859"/>
                    </a:cubicBezTo>
                    <a:lnTo>
                      <a:pt x="247396" y="60579"/>
                    </a:lnTo>
                    <a:lnTo>
                      <a:pt x="250444" y="66167"/>
                    </a:lnTo>
                    <a:lnTo>
                      <a:pt x="247269" y="60706"/>
                    </a:lnTo>
                    <a:lnTo>
                      <a:pt x="262001" y="40513"/>
                    </a:lnTo>
                    <a:lnTo>
                      <a:pt x="264922" y="26797"/>
                    </a:lnTo>
                    <a:lnTo>
                      <a:pt x="271145" y="28067"/>
                    </a:lnTo>
                    <a:lnTo>
                      <a:pt x="264922" y="26797"/>
                    </a:lnTo>
                    <a:lnTo>
                      <a:pt x="263652" y="20193"/>
                    </a:lnTo>
                    <a:lnTo>
                      <a:pt x="262128" y="13208"/>
                    </a:lnTo>
                    <a:lnTo>
                      <a:pt x="260477" y="19304"/>
                    </a:lnTo>
                    <a:lnTo>
                      <a:pt x="247015" y="15494"/>
                    </a:lnTo>
                    <a:cubicBezTo>
                      <a:pt x="238633" y="13081"/>
                      <a:pt x="229616" y="14478"/>
                      <a:pt x="222250" y="19177"/>
                    </a:cubicBezTo>
                    <a:lnTo>
                      <a:pt x="218821" y="13843"/>
                    </a:lnTo>
                    <a:lnTo>
                      <a:pt x="222377" y="19050"/>
                    </a:lnTo>
                    <a:lnTo>
                      <a:pt x="80264" y="115951"/>
                    </a:lnTo>
                    <a:cubicBezTo>
                      <a:pt x="72136" y="121539"/>
                      <a:pt x="61722" y="122428"/>
                      <a:pt x="52705" y="118491"/>
                    </a:cubicBezTo>
                    <a:lnTo>
                      <a:pt x="55245" y="112649"/>
                    </a:lnTo>
                    <a:lnTo>
                      <a:pt x="52705" y="118491"/>
                    </a:lnTo>
                    <a:lnTo>
                      <a:pt x="34671" y="110617"/>
                    </a:lnTo>
                    <a:lnTo>
                      <a:pt x="37211" y="104775"/>
                    </a:lnTo>
                    <a:lnTo>
                      <a:pt x="40513" y="110236"/>
                    </a:lnTo>
                    <a:lnTo>
                      <a:pt x="14986" y="125730"/>
                    </a:lnTo>
                    <a:lnTo>
                      <a:pt x="11684" y="120269"/>
                    </a:lnTo>
                    <a:lnTo>
                      <a:pt x="15367" y="115062"/>
                    </a:lnTo>
                    <a:lnTo>
                      <a:pt x="59817" y="145923"/>
                    </a:lnTo>
                    <a:lnTo>
                      <a:pt x="66675" y="199517"/>
                    </a:lnTo>
                    <a:lnTo>
                      <a:pt x="60325" y="200279"/>
                    </a:lnTo>
                    <a:lnTo>
                      <a:pt x="57023" y="194818"/>
                    </a:lnTo>
                    <a:lnTo>
                      <a:pt x="82550" y="179451"/>
                    </a:lnTo>
                    <a:lnTo>
                      <a:pt x="85852" y="184912"/>
                    </a:lnTo>
                    <a:lnTo>
                      <a:pt x="79502" y="184531"/>
                    </a:lnTo>
                    <a:lnTo>
                      <a:pt x="80899" y="164973"/>
                    </a:lnTo>
                    <a:moveTo>
                      <a:pt x="93599" y="165862"/>
                    </a:moveTo>
                    <a:lnTo>
                      <a:pt x="87249" y="165481"/>
                    </a:lnTo>
                    <a:lnTo>
                      <a:pt x="93599" y="165862"/>
                    </a:lnTo>
                    <a:lnTo>
                      <a:pt x="92075" y="188722"/>
                    </a:lnTo>
                    <a:lnTo>
                      <a:pt x="55372" y="210947"/>
                    </a:lnTo>
                    <a:lnTo>
                      <a:pt x="47625" y="150368"/>
                    </a:lnTo>
                    <a:lnTo>
                      <a:pt x="53975" y="149606"/>
                    </a:lnTo>
                    <a:lnTo>
                      <a:pt x="50292" y="154813"/>
                    </a:lnTo>
                    <a:lnTo>
                      <a:pt x="0" y="120015"/>
                    </a:lnTo>
                    <a:lnTo>
                      <a:pt x="36703" y="97790"/>
                    </a:lnTo>
                    <a:lnTo>
                      <a:pt x="57658" y="106934"/>
                    </a:lnTo>
                    <a:cubicBezTo>
                      <a:pt x="62611" y="109093"/>
                      <a:pt x="68453" y="108585"/>
                      <a:pt x="72898" y="105537"/>
                    </a:cubicBezTo>
                    <a:lnTo>
                      <a:pt x="76454" y="110744"/>
                    </a:lnTo>
                    <a:lnTo>
                      <a:pt x="72898" y="105537"/>
                    </a:lnTo>
                    <a:lnTo>
                      <a:pt x="215138" y="8636"/>
                    </a:lnTo>
                    <a:cubicBezTo>
                      <a:pt x="225552" y="1905"/>
                      <a:pt x="238379" y="0"/>
                      <a:pt x="250190" y="3302"/>
                    </a:cubicBezTo>
                    <a:lnTo>
                      <a:pt x="248412" y="9398"/>
                    </a:lnTo>
                    <a:lnTo>
                      <a:pt x="250063" y="3302"/>
                    </a:lnTo>
                    <a:lnTo>
                      <a:pt x="263525" y="7112"/>
                    </a:lnTo>
                    <a:cubicBezTo>
                      <a:pt x="273177" y="9779"/>
                      <a:pt x="279146" y="19558"/>
                      <a:pt x="277114" y="29464"/>
                    </a:cubicBezTo>
                    <a:lnTo>
                      <a:pt x="274193" y="43180"/>
                    </a:lnTo>
                    <a:lnTo>
                      <a:pt x="267970" y="41910"/>
                    </a:lnTo>
                    <a:lnTo>
                      <a:pt x="274193" y="43180"/>
                    </a:lnTo>
                    <a:cubicBezTo>
                      <a:pt x="271653" y="55245"/>
                      <a:pt x="264033" y="65786"/>
                      <a:pt x="253238" y="71882"/>
                    </a:cubicBezTo>
                    <a:lnTo>
                      <a:pt x="253111" y="71882"/>
                    </a:lnTo>
                    <a:lnTo>
                      <a:pt x="101346" y="153162"/>
                    </a:lnTo>
                    <a:lnTo>
                      <a:pt x="98298" y="147574"/>
                    </a:lnTo>
                    <a:lnTo>
                      <a:pt x="101346" y="153162"/>
                    </a:lnTo>
                    <a:lnTo>
                      <a:pt x="93345" y="160655"/>
                    </a:lnTo>
                    <a:close/>
                  </a:path>
                </a:pathLst>
              </a:custGeom>
              <a:solidFill>
                <a:srgbClr val="001E3E"/>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48" name="Google Shape;746;p32">
                <a:extLst>
                  <a:ext uri="{FF2B5EF4-FFF2-40B4-BE49-F238E27FC236}">
                    <a16:creationId xmlns:a16="http://schemas.microsoft.com/office/drawing/2014/main" id="{9DB8AAAD-59F2-38A2-03CA-EF6E9E926A99}"/>
                  </a:ext>
                </a:extLst>
              </p:cNvPr>
              <p:cNvSpPr/>
              <p:nvPr/>
            </p:nvSpPr>
            <p:spPr>
              <a:xfrm>
                <a:off x="122682" y="137414"/>
                <a:ext cx="133858" cy="117729"/>
              </a:xfrm>
              <a:custGeom>
                <a:avLst/>
                <a:gdLst/>
                <a:ahLst/>
                <a:cxnLst/>
                <a:rect l="l" t="t" r="r" b="b"/>
                <a:pathLst>
                  <a:path w="133858" h="117729" extrusionOk="0">
                    <a:moveTo>
                      <a:pt x="133858" y="4826"/>
                    </a:moveTo>
                    <a:lnTo>
                      <a:pt x="133604" y="17145"/>
                    </a:lnTo>
                    <a:lnTo>
                      <a:pt x="133096" y="18796"/>
                    </a:lnTo>
                    <a:lnTo>
                      <a:pt x="118999" y="32385"/>
                    </a:lnTo>
                    <a:cubicBezTo>
                      <a:pt x="115951" y="34417"/>
                      <a:pt x="103378" y="44577"/>
                      <a:pt x="103251" y="44577"/>
                    </a:cubicBezTo>
                    <a:lnTo>
                      <a:pt x="26797" y="102108"/>
                    </a:lnTo>
                    <a:cubicBezTo>
                      <a:pt x="26670" y="102108"/>
                      <a:pt x="26670" y="102235"/>
                      <a:pt x="26543" y="102235"/>
                    </a:cubicBezTo>
                    <a:lnTo>
                      <a:pt x="4318" y="115316"/>
                    </a:lnTo>
                    <a:cubicBezTo>
                      <a:pt x="1397" y="117475"/>
                      <a:pt x="1524" y="117729"/>
                      <a:pt x="1651" y="115443"/>
                    </a:cubicBezTo>
                    <a:lnTo>
                      <a:pt x="0" y="104267"/>
                    </a:lnTo>
                    <a:lnTo>
                      <a:pt x="381" y="102489"/>
                    </a:lnTo>
                    <a:lnTo>
                      <a:pt x="129667" y="1524"/>
                    </a:lnTo>
                    <a:cubicBezTo>
                      <a:pt x="131572" y="0"/>
                      <a:pt x="133858" y="2286"/>
                      <a:pt x="133858" y="4826"/>
                    </a:cubicBezTo>
                  </a:path>
                </a:pathLst>
              </a:custGeom>
              <a:solidFill>
                <a:srgbClr val="FFC23D"/>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49" name="Google Shape;747;p32">
                <a:extLst>
                  <a:ext uri="{FF2B5EF4-FFF2-40B4-BE49-F238E27FC236}">
                    <a16:creationId xmlns:a16="http://schemas.microsoft.com/office/drawing/2014/main" id="{192E8261-1C74-2D56-CCEA-485FE305B761}"/>
                  </a:ext>
                </a:extLst>
              </p:cNvPr>
              <p:cNvSpPr/>
              <p:nvPr/>
            </p:nvSpPr>
            <p:spPr>
              <a:xfrm>
                <a:off x="79883" y="141097"/>
                <a:ext cx="169672" cy="106045"/>
              </a:xfrm>
              <a:custGeom>
                <a:avLst/>
                <a:gdLst/>
                <a:ahLst/>
                <a:cxnLst/>
                <a:rect l="l" t="t" r="r" b="b"/>
                <a:pathLst>
                  <a:path w="169672" h="106045" extrusionOk="0">
                    <a:moveTo>
                      <a:pt x="43688" y="106045"/>
                    </a:moveTo>
                    <a:lnTo>
                      <a:pt x="86741" y="79375"/>
                    </a:lnTo>
                    <a:lnTo>
                      <a:pt x="168529" y="14224"/>
                    </a:lnTo>
                    <a:cubicBezTo>
                      <a:pt x="169291" y="13716"/>
                      <a:pt x="169672" y="12827"/>
                      <a:pt x="169672" y="11938"/>
                    </a:cubicBezTo>
                    <a:lnTo>
                      <a:pt x="169418" y="0"/>
                    </a:lnTo>
                    <a:lnTo>
                      <a:pt x="55753" y="62611"/>
                    </a:lnTo>
                    <a:lnTo>
                      <a:pt x="14478" y="62611"/>
                    </a:lnTo>
                    <a:lnTo>
                      <a:pt x="0" y="71247"/>
                    </a:lnTo>
                    <a:close/>
                  </a:path>
                </a:pathLst>
              </a:custGeom>
              <a:solidFill>
                <a:srgbClr val="431D16"/>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50" name="Google Shape;748;p32">
                <a:extLst>
                  <a:ext uri="{FF2B5EF4-FFF2-40B4-BE49-F238E27FC236}">
                    <a16:creationId xmlns:a16="http://schemas.microsoft.com/office/drawing/2014/main" id="{4C94BC08-EE58-C00D-5EAC-4B8FD7D71C33}"/>
                  </a:ext>
                </a:extLst>
              </p:cNvPr>
              <p:cNvSpPr/>
              <p:nvPr/>
            </p:nvSpPr>
            <p:spPr>
              <a:xfrm>
                <a:off x="133731" y="70993"/>
                <a:ext cx="113665" cy="91313"/>
              </a:xfrm>
              <a:custGeom>
                <a:avLst/>
                <a:gdLst/>
                <a:ahLst/>
                <a:cxnLst/>
                <a:rect l="l" t="t" r="r" b="b"/>
                <a:pathLst>
                  <a:path w="113665" h="91313" extrusionOk="0">
                    <a:moveTo>
                      <a:pt x="68072" y="91313"/>
                    </a:moveTo>
                    <a:lnTo>
                      <a:pt x="0" y="14097"/>
                    </a:lnTo>
                    <a:lnTo>
                      <a:pt x="23241" y="0"/>
                    </a:lnTo>
                    <a:lnTo>
                      <a:pt x="113665" y="60198"/>
                    </a:lnTo>
                    <a:close/>
                  </a:path>
                </a:pathLst>
              </a:custGeom>
              <a:solidFill>
                <a:srgbClr val="FFFFFF"/>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51" name="Google Shape;749;p32">
                <a:extLst>
                  <a:ext uri="{FF2B5EF4-FFF2-40B4-BE49-F238E27FC236}">
                    <a16:creationId xmlns:a16="http://schemas.microsoft.com/office/drawing/2014/main" id="{EC2D7B12-AF07-5398-1890-CCB9C8463124}"/>
                  </a:ext>
                </a:extLst>
              </p:cNvPr>
              <p:cNvSpPr/>
              <p:nvPr/>
            </p:nvSpPr>
            <p:spPr>
              <a:xfrm>
                <a:off x="123952" y="63500"/>
                <a:ext cx="134747" cy="107188"/>
              </a:xfrm>
              <a:custGeom>
                <a:avLst/>
                <a:gdLst/>
                <a:ahLst/>
                <a:cxnLst/>
                <a:rect l="l" t="t" r="r" b="b"/>
                <a:pathLst>
                  <a:path w="134747" h="107188" extrusionOk="0">
                    <a:moveTo>
                      <a:pt x="73025" y="102997"/>
                    </a:moveTo>
                    <a:lnTo>
                      <a:pt x="0" y="20066"/>
                    </a:lnTo>
                    <a:lnTo>
                      <a:pt x="33147" y="0"/>
                    </a:lnTo>
                    <a:lnTo>
                      <a:pt x="134747" y="67691"/>
                    </a:lnTo>
                    <a:lnTo>
                      <a:pt x="76708" y="107188"/>
                    </a:lnTo>
                    <a:lnTo>
                      <a:pt x="73025" y="102997"/>
                    </a:lnTo>
                    <a:moveTo>
                      <a:pt x="82550" y="94615"/>
                    </a:moveTo>
                    <a:lnTo>
                      <a:pt x="77724" y="98806"/>
                    </a:lnTo>
                    <a:lnTo>
                      <a:pt x="74168" y="93599"/>
                    </a:lnTo>
                    <a:lnTo>
                      <a:pt x="119888" y="62484"/>
                    </a:lnTo>
                    <a:lnTo>
                      <a:pt x="123444" y="67691"/>
                    </a:lnTo>
                    <a:lnTo>
                      <a:pt x="119888" y="73025"/>
                    </a:lnTo>
                    <a:lnTo>
                      <a:pt x="29464" y="12827"/>
                    </a:lnTo>
                    <a:lnTo>
                      <a:pt x="33020" y="7493"/>
                    </a:lnTo>
                    <a:lnTo>
                      <a:pt x="36322" y="12954"/>
                    </a:lnTo>
                    <a:lnTo>
                      <a:pt x="13081" y="27051"/>
                    </a:lnTo>
                    <a:lnTo>
                      <a:pt x="9779" y="21590"/>
                    </a:lnTo>
                    <a:lnTo>
                      <a:pt x="14605" y="17399"/>
                    </a:lnTo>
                    <a:lnTo>
                      <a:pt x="82677" y="94615"/>
                    </a:lnTo>
                    <a:close/>
                  </a:path>
                </a:pathLst>
              </a:custGeom>
              <a:solidFill>
                <a:srgbClr val="001E3E"/>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52" name="Google Shape;750;p32">
                <a:extLst>
                  <a:ext uri="{FF2B5EF4-FFF2-40B4-BE49-F238E27FC236}">
                    <a16:creationId xmlns:a16="http://schemas.microsoft.com/office/drawing/2014/main" id="{F4DFC2E4-490B-F515-0A73-1CB1C94AA480}"/>
                  </a:ext>
                </a:extLst>
              </p:cNvPr>
              <p:cNvSpPr/>
              <p:nvPr/>
            </p:nvSpPr>
            <p:spPr>
              <a:xfrm>
                <a:off x="228473" y="179705"/>
                <a:ext cx="57658" cy="118491"/>
              </a:xfrm>
              <a:custGeom>
                <a:avLst/>
                <a:gdLst/>
                <a:ahLst/>
                <a:cxnLst/>
                <a:rect l="l" t="t" r="r" b="b"/>
                <a:pathLst>
                  <a:path w="57658" h="118491" extrusionOk="0">
                    <a:moveTo>
                      <a:pt x="57658" y="104394"/>
                    </a:moveTo>
                    <a:lnTo>
                      <a:pt x="34417" y="118491"/>
                    </a:lnTo>
                    <a:lnTo>
                      <a:pt x="0" y="25908"/>
                    </a:lnTo>
                    <a:lnTo>
                      <a:pt x="48387" y="0"/>
                    </a:lnTo>
                    <a:close/>
                  </a:path>
                </a:pathLst>
              </a:custGeom>
              <a:solidFill>
                <a:srgbClr val="FFFFFF"/>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sp>
            <p:nvSpPr>
              <p:cNvPr id="353" name="Google Shape;751;p32">
                <a:extLst>
                  <a:ext uri="{FF2B5EF4-FFF2-40B4-BE49-F238E27FC236}">
                    <a16:creationId xmlns:a16="http://schemas.microsoft.com/office/drawing/2014/main" id="{FD36254C-27A8-ACA3-3498-616D38AFD28E}"/>
                  </a:ext>
                </a:extLst>
              </p:cNvPr>
              <p:cNvSpPr/>
              <p:nvPr/>
            </p:nvSpPr>
            <p:spPr>
              <a:xfrm>
                <a:off x="220472" y="169545"/>
                <a:ext cx="72263" cy="138049"/>
              </a:xfrm>
              <a:custGeom>
                <a:avLst/>
                <a:gdLst/>
                <a:ahLst/>
                <a:cxnLst/>
                <a:rect l="l" t="t" r="r" b="b"/>
                <a:pathLst>
                  <a:path w="72263" h="138049" extrusionOk="0">
                    <a:moveTo>
                      <a:pt x="68961" y="120015"/>
                    </a:moveTo>
                    <a:lnTo>
                      <a:pt x="39116" y="138049"/>
                    </a:lnTo>
                    <a:lnTo>
                      <a:pt x="0" y="33020"/>
                    </a:lnTo>
                    <a:lnTo>
                      <a:pt x="61722" y="0"/>
                    </a:lnTo>
                    <a:lnTo>
                      <a:pt x="72263" y="117856"/>
                    </a:lnTo>
                    <a:lnTo>
                      <a:pt x="68834" y="119888"/>
                    </a:lnTo>
                    <a:moveTo>
                      <a:pt x="62230" y="108966"/>
                    </a:moveTo>
                    <a:lnTo>
                      <a:pt x="65532" y="114427"/>
                    </a:lnTo>
                    <a:lnTo>
                      <a:pt x="59182" y="114935"/>
                    </a:lnTo>
                    <a:lnTo>
                      <a:pt x="49784" y="10541"/>
                    </a:lnTo>
                    <a:lnTo>
                      <a:pt x="56134" y="10033"/>
                    </a:lnTo>
                    <a:lnTo>
                      <a:pt x="59182" y="15621"/>
                    </a:lnTo>
                    <a:lnTo>
                      <a:pt x="10795" y="41529"/>
                    </a:lnTo>
                    <a:lnTo>
                      <a:pt x="7747" y="35941"/>
                    </a:lnTo>
                    <a:lnTo>
                      <a:pt x="13716" y="33782"/>
                    </a:lnTo>
                    <a:lnTo>
                      <a:pt x="48133" y="126365"/>
                    </a:lnTo>
                    <a:lnTo>
                      <a:pt x="42164" y="128524"/>
                    </a:lnTo>
                    <a:lnTo>
                      <a:pt x="38862" y="123063"/>
                    </a:lnTo>
                    <a:lnTo>
                      <a:pt x="62103" y="108966"/>
                    </a:lnTo>
                    <a:close/>
                  </a:path>
                </a:pathLst>
              </a:custGeom>
              <a:solidFill>
                <a:srgbClr val="001E3E"/>
              </a:solidFill>
              <a:ln>
                <a:noFill/>
              </a:ln>
            </p:spPr>
            <p:txBody>
              <a:bodyPr spcFirstLastPara="1" wrap="square" lIns="60400" tIns="30175" rIns="60400" bIns="30175" anchor="t" anchorCtr="0">
                <a:noAutofit/>
              </a:bodyPr>
              <a:lstStyle/>
              <a:p>
                <a:pPr marL="0" marR="0" lvl="0" indent="0" algn="l" rtl="0">
                  <a:lnSpc>
                    <a:spcPct val="100000"/>
                  </a:lnSpc>
                  <a:spcBef>
                    <a:spcPts val="0"/>
                  </a:spcBef>
                  <a:spcAft>
                    <a:spcPts val="0"/>
                  </a:spcAft>
                  <a:buClr>
                    <a:srgbClr val="000000"/>
                  </a:buClr>
                  <a:buSzPts val="528"/>
                  <a:buFont typeface="Arial"/>
                  <a:buNone/>
                </a:pPr>
                <a:endParaRPr sz="528" b="0" i="0" u="none" strike="noStrike" cap="none">
                  <a:solidFill>
                    <a:srgbClr val="000000"/>
                  </a:solidFill>
                  <a:latin typeface="Verdana"/>
                  <a:ea typeface="Verdana"/>
                  <a:cs typeface="Verdana"/>
                  <a:sym typeface="Verdana"/>
                </a:endParaRPr>
              </a:p>
            </p:txBody>
          </p:sp>
        </p:grpSp>
        <p:sp>
          <p:nvSpPr>
            <p:cNvPr id="342" name="Google Shape;752;p32">
              <a:extLst>
                <a:ext uri="{FF2B5EF4-FFF2-40B4-BE49-F238E27FC236}">
                  <a16:creationId xmlns:a16="http://schemas.microsoft.com/office/drawing/2014/main" id="{637B7153-AFB1-EF38-5125-CF20E4FB38D8}"/>
                </a:ext>
              </a:extLst>
            </p:cNvPr>
            <p:cNvSpPr/>
            <p:nvPr/>
          </p:nvSpPr>
          <p:spPr>
            <a:xfrm rot="-1796361">
              <a:off x="2908358" y="3172551"/>
              <a:ext cx="230222" cy="208045"/>
            </a:xfrm>
            <a:prstGeom prst="ellipse">
              <a:avLst/>
            </a:prstGeom>
            <a:solidFill>
              <a:srgbClr val="3366FF">
                <a:alpha val="20000"/>
              </a:srgbClr>
            </a:solidFill>
            <a:ln w="6275" cap="flat" cmpd="sng">
              <a:solidFill>
                <a:srgbClr val="0000FF"/>
              </a:solidFill>
              <a:prstDash val="solid"/>
              <a:round/>
              <a:headEnd type="none" w="sm" len="sm"/>
              <a:tailEnd type="none" w="sm" len="sm"/>
            </a:ln>
          </p:spPr>
          <p:txBody>
            <a:bodyPr spcFirstLastPara="1" wrap="square" lIns="60400" tIns="30175" rIns="60400" bIns="30175" anchor="ctr" anchorCtr="0">
              <a:noAutofit/>
            </a:bodyPr>
            <a:lstStyle/>
            <a:p>
              <a:pPr marL="0" marR="0" lvl="0" indent="0" algn="ctr" rtl="0">
                <a:lnSpc>
                  <a:spcPct val="100000"/>
                </a:lnSpc>
                <a:spcBef>
                  <a:spcPts val="0"/>
                </a:spcBef>
                <a:spcAft>
                  <a:spcPts val="0"/>
                </a:spcAft>
                <a:buClr>
                  <a:srgbClr val="000000"/>
                </a:buClr>
                <a:buSzPts val="528"/>
                <a:buFont typeface="Arial"/>
                <a:buNone/>
              </a:pPr>
              <a:endParaRPr sz="528" b="1" i="0" u="none" strike="noStrike" cap="none">
                <a:solidFill>
                  <a:srgbClr val="000000"/>
                </a:solidFill>
                <a:latin typeface="Verdana"/>
                <a:ea typeface="Verdana"/>
                <a:cs typeface="Verdana"/>
                <a:sym typeface="Verdana"/>
              </a:endParaRPr>
            </a:p>
          </p:txBody>
        </p:sp>
        <p:sp>
          <p:nvSpPr>
            <p:cNvPr id="343" name="Google Shape;753;p32">
              <a:extLst>
                <a:ext uri="{FF2B5EF4-FFF2-40B4-BE49-F238E27FC236}">
                  <a16:creationId xmlns:a16="http://schemas.microsoft.com/office/drawing/2014/main" id="{0E95DFDE-A61C-5A4F-48F0-782C8F7E9A7A}"/>
                </a:ext>
              </a:extLst>
            </p:cNvPr>
            <p:cNvSpPr/>
            <p:nvPr/>
          </p:nvSpPr>
          <p:spPr>
            <a:xfrm rot="-1796361">
              <a:off x="2908352" y="2716418"/>
              <a:ext cx="230222" cy="208045"/>
            </a:xfrm>
            <a:prstGeom prst="ellipse">
              <a:avLst/>
            </a:prstGeom>
            <a:solidFill>
              <a:srgbClr val="800000">
                <a:alpha val="20000"/>
              </a:srgbClr>
            </a:solidFill>
            <a:ln w="6275" cap="flat" cmpd="sng">
              <a:solidFill>
                <a:srgbClr val="800000"/>
              </a:solidFill>
              <a:prstDash val="solid"/>
              <a:round/>
              <a:headEnd type="none" w="sm" len="sm"/>
              <a:tailEnd type="none" w="sm" len="sm"/>
            </a:ln>
          </p:spPr>
          <p:txBody>
            <a:bodyPr spcFirstLastPara="1" wrap="square" lIns="60400" tIns="30175" rIns="60400" bIns="30175" anchor="ctr" anchorCtr="0">
              <a:noAutofit/>
            </a:bodyPr>
            <a:lstStyle/>
            <a:p>
              <a:pPr marL="0" marR="0" lvl="0" indent="0" algn="ctr" rtl="0">
                <a:lnSpc>
                  <a:spcPct val="100000"/>
                </a:lnSpc>
                <a:spcBef>
                  <a:spcPts val="0"/>
                </a:spcBef>
                <a:spcAft>
                  <a:spcPts val="0"/>
                </a:spcAft>
                <a:buClr>
                  <a:srgbClr val="000000"/>
                </a:buClr>
                <a:buSzPts val="528"/>
                <a:buFont typeface="Arial"/>
                <a:buNone/>
              </a:pPr>
              <a:endParaRPr sz="528" b="1" i="0" u="none" strike="noStrike" cap="none">
                <a:solidFill>
                  <a:srgbClr val="000000"/>
                </a:solidFill>
                <a:latin typeface="Verdana"/>
                <a:ea typeface="Verdana"/>
                <a:cs typeface="Verdana"/>
                <a:sym typeface="Verdana"/>
              </a:endParaRPr>
            </a:p>
          </p:txBody>
        </p:sp>
        <p:sp>
          <p:nvSpPr>
            <p:cNvPr id="344" name="Google Shape;754;p32">
              <a:extLst>
                <a:ext uri="{FF2B5EF4-FFF2-40B4-BE49-F238E27FC236}">
                  <a16:creationId xmlns:a16="http://schemas.microsoft.com/office/drawing/2014/main" id="{F9195065-1618-FEF6-94A4-E0AB74674F13}"/>
                </a:ext>
              </a:extLst>
            </p:cNvPr>
            <p:cNvSpPr/>
            <p:nvPr/>
          </p:nvSpPr>
          <p:spPr>
            <a:xfrm rot="-1796361">
              <a:off x="2908362" y="3627376"/>
              <a:ext cx="230222" cy="208045"/>
            </a:xfrm>
            <a:prstGeom prst="ellipse">
              <a:avLst/>
            </a:prstGeom>
            <a:solidFill>
              <a:srgbClr val="FFFF00">
                <a:alpha val="48240"/>
              </a:srgbClr>
            </a:solidFill>
            <a:ln w="6275" cap="flat" cmpd="sng">
              <a:solidFill>
                <a:srgbClr val="000000"/>
              </a:solidFill>
              <a:prstDash val="solid"/>
              <a:round/>
              <a:headEnd type="none" w="sm" len="sm"/>
              <a:tailEnd type="none" w="sm" len="sm"/>
            </a:ln>
          </p:spPr>
          <p:txBody>
            <a:bodyPr spcFirstLastPara="1" wrap="square" lIns="60400" tIns="30175" rIns="60400" bIns="30175" anchor="ctr" anchorCtr="0">
              <a:noAutofit/>
            </a:bodyPr>
            <a:lstStyle/>
            <a:p>
              <a:pPr marL="0" marR="0" lvl="0" indent="0" algn="ctr" rtl="0">
                <a:lnSpc>
                  <a:spcPct val="100000"/>
                </a:lnSpc>
                <a:spcBef>
                  <a:spcPts val="0"/>
                </a:spcBef>
                <a:spcAft>
                  <a:spcPts val="0"/>
                </a:spcAft>
                <a:buClr>
                  <a:srgbClr val="000000"/>
                </a:buClr>
                <a:buSzPts val="528"/>
                <a:buFont typeface="Arial"/>
                <a:buNone/>
              </a:pPr>
              <a:endParaRPr sz="528" b="1" i="0" u="none" strike="noStrike" cap="none">
                <a:solidFill>
                  <a:srgbClr val="000000"/>
                </a:solidFill>
                <a:latin typeface="Verdana"/>
                <a:ea typeface="Verdana"/>
                <a:cs typeface="Verdana"/>
                <a:sym typeface="Verdana"/>
              </a:endParaRPr>
            </a:p>
          </p:txBody>
        </p:sp>
        <p:sp>
          <p:nvSpPr>
            <p:cNvPr id="345" name="Google Shape;755;p32">
              <a:extLst>
                <a:ext uri="{FF2B5EF4-FFF2-40B4-BE49-F238E27FC236}">
                  <a16:creationId xmlns:a16="http://schemas.microsoft.com/office/drawing/2014/main" id="{987D35F2-E566-E2C3-C4FC-654F0F78AB6E}"/>
                </a:ext>
              </a:extLst>
            </p:cNvPr>
            <p:cNvSpPr/>
            <p:nvPr/>
          </p:nvSpPr>
          <p:spPr>
            <a:xfrm>
              <a:off x="2948763" y="4108406"/>
              <a:ext cx="149400" cy="166200"/>
            </a:xfrm>
            <a:prstGeom prst="ellipse">
              <a:avLst/>
            </a:prstGeom>
            <a:solidFill>
              <a:srgbClr val="FFC000"/>
            </a:solidFill>
            <a:ln w="12600" cap="flat" cmpd="sng">
              <a:solidFill>
                <a:srgbClr val="320001"/>
              </a:solidFill>
              <a:prstDash val="solid"/>
              <a:miter lim="800000"/>
              <a:headEnd type="none" w="sm" len="sm"/>
              <a:tailEnd type="none" w="sm" len="sm"/>
            </a:ln>
          </p:spPr>
          <p:txBody>
            <a:bodyPr spcFirstLastPara="1" wrap="square" lIns="60400" tIns="30175" rIns="60400" bIns="30175" anchor="ctr" anchorCtr="0">
              <a:noAutofit/>
            </a:bodyPr>
            <a:lstStyle/>
            <a:p>
              <a:pPr marL="0" marR="0" lvl="0" indent="0" algn="ctr" rtl="0">
                <a:lnSpc>
                  <a:spcPct val="100000"/>
                </a:lnSpc>
                <a:spcBef>
                  <a:spcPts val="0"/>
                </a:spcBef>
                <a:spcAft>
                  <a:spcPts val="0"/>
                </a:spcAft>
                <a:buClr>
                  <a:srgbClr val="000000"/>
                </a:buClr>
                <a:buSzPts val="1189"/>
                <a:buFont typeface="Arial"/>
                <a:buNone/>
              </a:pPr>
              <a:endParaRPr sz="1189" b="0" i="0" u="none" strike="noStrike" cap="none">
                <a:solidFill>
                  <a:srgbClr val="FFFFFF"/>
                </a:solidFill>
                <a:latin typeface="Arial"/>
                <a:ea typeface="Arial"/>
                <a:cs typeface="Arial"/>
                <a:sym typeface="Arial"/>
              </a:endParaRPr>
            </a:p>
          </p:txBody>
        </p:sp>
      </p:grpSp>
      <p:sp>
        <p:nvSpPr>
          <p:cNvPr id="354" name="Google Shape;756;p32">
            <a:extLst>
              <a:ext uri="{FF2B5EF4-FFF2-40B4-BE49-F238E27FC236}">
                <a16:creationId xmlns:a16="http://schemas.microsoft.com/office/drawing/2014/main" id="{888E60C8-706A-56ED-141D-6EE8D91C7BB3}"/>
              </a:ext>
            </a:extLst>
          </p:cNvPr>
          <p:cNvSpPr/>
          <p:nvPr/>
        </p:nvSpPr>
        <p:spPr>
          <a:xfrm>
            <a:off x="865350" y="2665075"/>
            <a:ext cx="3768600" cy="2577600"/>
          </a:xfrm>
          <a:prstGeom prst="rect">
            <a:avLst/>
          </a:prstGeom>
          <a:solidFill>
            <a:srgbClr val="330000"/>
          </a:solidFill>
          <a:ln>
            <a:noFill/>
          </a:ln>
        </p:spPr>
        <p:txBody>
          <a:bodyPr spcFirstLastPara="1" wrap="square" lIns="182875" tIns="0" rIns="182875" bIns="182875" anchor="ctr" anchorCtr="0">
            <a:noAutofit/>
          </a:bodyPr>
          <a:lstStyle/>
          <a:p>
            <a:pPr lvl="0">
              <a:lnSpc>
                <a:spcPct val="90000"/>
              </a:lnSpc>
              <a:spcBef>
                <a:spcPts val="1130"/>
              </a:spcBef>
            </a:pPr>
            <a:r>
              <a:rPr lang="en-US" sz="1800" b="1" dirty="0" err="1">
                <a:solidFill>
                  <a:schemeClr val="lt1"/>
                </a:solidFill>
                <a:latin typeface="Open Sans"/>
                <a:ea typeface="Open Sans"/>
                <a:cs typeface="Open Sans"/>
                <a:sym typeface="Open Sans"/>
              </a:rPr>
              <a:t>Háblanos</a:t>
            </a:r>
            <a:r>
              <a:rPr lang="en-US" sz="1800" b="1" dirty="0">
                <a:solidFill>
                  <a:schemeClr val="lt1"/>
                </a:solidFill>
                <a:latin typeface="Open Sans"/>
                <a:ea typeface="Open Sans"/>
                <a:cs typeface="Open Sans"/>
                <a:sym typeface="Open Sans"/>
              </a:rPr>
              <a:t> de </a:t>
            </a:r>
            <a:r>
              <a:rPr lang="es-ES" b="1" dirty="0">
                <a:solidFill>
                  <a:schemeClr val="lt1"/>
                </a:solidFill>
                <a:latin typeface="Open Sans"/>
                <a:ea typeface="Open Sans"/>
                <a:cs typeface="Open Sans"/>
                <a:sym typeface="Open Sans"/>
              </a:rPr>
              <a:t>envíos rentables y seguros.</a:t>
            </a:r>
            <a:endParaRPr sz="1800" b="1" dirty="0">
              <a:solidFill>
                <a:schemeClr val="lt1"/>
              </a:solidFill>
              <a:latin typeface="Open Sans"/>
              <a:ea typeface="Open Sans"/>
              <a:cs typeface="Open Sans"/>
              <a:sym typeface="Open Sans"/>
            </a:endParaRPr>
          </a:p>
          <a:p>
            <a:pPr marL="0" lvl="0" indent="0" algn="l" rtl="0">
              <a:lnSpc>
                <a:spcPct val="90000"/>
              </a:lnSpc>
              <a:spcBef>
                <a:spcPts val="1130"/>
              </a:spcBef>
              <a:spcAft>
                <a:spcPts val="0"/>
              </a:spcAft>
              <a:buNone/>
            </a:pPr>
            <a:r>
              <a:rPr lang="en-US" sz="1800" dirty="0" err="1">
                <a:solidFill>
                  <a:schemeClr val="lt1"/>
                </a:solidFill>
                <a:latin typeface="Open Sans Light"/>
                <a:ea typeface="Open Sans Light"/>
                <a:cs typeface="Open Sans Light"/>
                <a:sym typeface="Open Sans Light"/>
              </a:rPr>
              <a:t>Establecidos</a:t>
            </a:r>
            <a:r>
              <a:rPr lang="en-US" sz="1800" dirty="0">
                <a:solidFill>
                  <a:schemeClr val="lt1"/>
                </a:solidFill>
                <a:latin typeface="Open Sans Light"/>
                <a:ea typeface="Open Sans Light"/>
                <a:cs typeface="Open Sans Light"/>
                <a:sym typeface="Open Sans Light"/>
              </a:rPr>
              <a:t> </a:t>
            </a:r>
            <a:r>
              <a:rPr lang="en-US" sz="1800" dirty="0" err="1">
                <a:solidFill>
                  <a:schemeClr val="lt1"/>
                </a:solidFill>
                <a:latin typeface="Open Sans Light"/>
                <a:ea typeface="Open Sans Light"/>
                <a:cs typeface="Open Sans Light"/>
                <a:sym typeface="Open Sans Light"/>
              </a:rPr>
              <a:t>en</a:t>
            </a:r>
            <a:r>
              <a:rPr lang="en-US" sz="1800" dirty="0">
                <a:solidFill>
                  <a:schemeClr val="lt1"/>
                </a:solidFill>
                <a:latin typeface="Open Sans Light"/>
                <a:ea typeface="Open Sans Light"/>
                <a:cs typeface="Open Sans Light"/>
                <a:sym typeface="Open Sans Light"/>
              </a:rPr>
              <a:t> México: 1991</a:t>
            </a:r>
            <a:endParaRPr sz="1800" dirty="0">
              <a:solidFill>
                <a:schemeClr val="lt1"/>
              </a:solidFill>
              <a:latin typeface="Open Sans Light"/>
              <a:ea typeface="Open Sans Light"/>
              <a:cs typeface="Open Sans Light"/>
              <a:sym typeface="Open Sans Light"/>
            </a:endParaRPr>
          </a:p>
          <a:p>
            <a:pPr marL="0" lvl="0" indent="0" algn="l" rtl="0">
              <a:lnSpc>
                <a:spcPct val="90000"/>
              </a:lnSpc>
              <a:spcBef>
                <a:spcPts val="1130"/>
              </a:spcBef>
              <a:spcAft>
                <a:spcPts val="0"/>
              </a:spcAft>
              <a:buNone/>
            </a:pPr>
            <a:r>
              <a:rPr lang="en-US" sz="1800" dirty="0" err="1">
                <a:solidFill>
                  <a:schemeClr val="lt1"/>
                </a:solidFill>
                <a:latin typeface="Open Sans Light"/>
                <a:ea typeface="Open Sans Light"/>
                <a:cs typeface="Open Sans Light"/>
                <a:sym typeface="Open Sans Light"/>
              </a:rPr>
              <a:t>Empleados</a:t>
            </a:r>
            <a:r>
              <a:rPr lang="en-US" sz="1800" dirty="0">
                <a:solidFill>
                  <a:schemeClr val="lt1"/>
                </a:solidFill>
                <a:latin typeface="Open Sans Light"/>
                <a:ea typeface="Open Sans Light"/>
                <a:cs typeface="Open Sans Light"/>
                <a:sym typeface="Open Sans Light"/>
              </a:rPr>
              <a:t>:  </a:t>
            </a:r>
            <a:r>
              <a:rPr lang="en-US" sz="1800" dirty="0" err="1">
                <a:solidFill>
                  <a:schemeClr val="lt1"/>
                </a:solidFill>
                <a:latin typeface="Open Sans Light"/>
                <a:ea typeface="Open Sans Light"/>
                <a:cs typeface="Open Sans Light"/>
                <a:sym typeface="Open Sans Light"/>
              </a:rPr>
              <a:t>más</a:t>
            </a:r>
            <a:r>
              <a:rPr lang="en-US" sz="1800" dirty="0">
                <a:solidFill>
                  <a:schemeClr val="lt1"/>
                </a:solidFill>
                <a:latin typeface="Open Sans Light"/>
                <a:ea typeface="Open Sans Light"/>
                <a:cs typeface="Open Sans Light"/>
                <a:sym typeface="Open Sans Light"/>
              </a:rPr>
              <a:t> de 2,450</a:t>
            </a:r>
            <a:endParaRPr sz="2500" b="1" dirty="0">
              <a:solidFill>
                <a:schemeClr val="lt1"/>
              </a:solidFill>
              <a:latin typeface="Open Sans"/>
              <a:ea typeface="Open Sans"/>
              <a:cs typeface="Open Sans"/>
              <a:sym typeface="Open Sans"/>
            </a:endParaRPr>
          </a:p>
        </p:txBody>
      </p:sp>
      <p:pic>
        <p:nvPicPr>
          <p:cNvPr id="357" name="Picture 356">
            <a:extLst>
              <a:ext uri="{FF2B5EF4-FFF2-40B4-BE49-F238E27FC236}">
                <a16:creationId xmlns:a16="http://schemas.microsoft.com/office/drawing/2014/main" id="{515F7C62-A2E8-66F1-3295-AB289C7F2A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40357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BB14E926-5F61-4A04-8440-F4898522E015}"/>
              </a:ext>
            </a:extLst>
          </p:cNvPr>
          <p:cNvCxnSpPr>
            <a:stCxn id="20" idx="2"/>
          </p:cNvCxnSpPr>
          <p:nvPr/>
        </p:nvCxnSpPr>
        <p:spPr>
          <a:xfrm>
            <a:off x="5366643" y="1561711"/>
            <a:ext cx="20827" cy="4262617"/>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388A17E2-21F9-80F8-31F1-0738C102287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F4FB-27CD-4440-BA1D-163D933F4CC3}" type="datetime1">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12/5/2025</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3" name="Slide Number Placeholder 2">
            <a:extLst>
              <a:ext uri="{FF2B5EF4-FFF2-40B4-BE49-F238E27FC236}">
                <a16:creationId xmlns:a16="http://schemas.microsoft.com/office/drawing/2014/main" id="{DD90B2E5-6C99-6AC9-572B-A3A15BB38C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6" name="TextBox 5">
            <a:extLst>
              <a:ext uri="{FF2B5EF4-FFF2-40B4-BE49-F238E27FC236}">
                <a16:creationId xmlns:a16="http://schemas.microsoft.com/office/drawing/2014/main" id="{62F38F57-5671-6259-F41F-AD32A68487CD}"/>
              </a:ext>
            </a:extLst>
          </p:cNvPr>
          <p:cNvSpPr txBox="1"/>
          <p:nvPr/>
        </p:nvSpPr>
        <p:spPr>
          <a:xfrm>
            <a:off x="526950" y="2340077"/>
            <a:ext cx="3189644" cy="24468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6000" b="1"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10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25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Recomendaciones para </a:t>
            </a:r>
            <a:r>
              <a:rPr lang="es-419" sz="2500" dirty="0">
                <a:solidFill>
                  <a:srgbClr val="595555"/>
                </a:solidFill>
                <a:latin typeface="Roboto" panose="02000000000000000000" pitchFamily="2" charset="0"/>
                <a:ea typeface="Roboto" panose="02000000000000000000" pitchFamily="2" charset="0"/>
                <a:cs typeface="Roboto" panose="02000000000000000000" pitchFamily="2" charset="0"/>
              </a:rPr>
              <a:t>los</a:t>
            </a:r>
            <a:r>
              <a:rPr kumimoji="0" lang="es-419" sz="25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 exportadores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7" name="TextBox 6">
            <a:extLst>
              <a:ext uri="{FF2B5EF4-FFF2-40B4-BE49-F238E27FC236}">
                <a16:creationId xmlns:a16="http://schemas.microsoft.com/office/drawing/2014/main" id="{845C6201-5193-6AF4-D21F-507C4E3FCA6D}"/>
              </a:ext>
            </a:extLst>
          </p:cNvPr>
          <p:cNvSpPr txBox="1"/>
          <p:nvPr/>
        </p:nvSpPr>
        <p:spPr>
          <a:xfrm>
            <a:off x="5960940" y="1161601"/>
            <a:ext cx="317136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Conoce tu producto</a:t>
            </a:r>
          </a:p>
        </p:txBody>
      </p:sp>
      <p:sp>
        <p:nvSpPr>
          <p:cNvPr id="9" name="TextBox 8">
            <a:extLst>
              <a:ext uri="{FF2B5EF4-FFF2-40B4-BE49-F238E27FC236}">
                <a16:creationId xmlns:a16="http://schemas.microsoft.com/office/drawing/2014/main" id="{FF3D4849-1DA8-58AE-282A-1F1F8541B31F}"/>
              </a:ext>
            </a:extLst>
          </p:cNvPr>
          <p:cNvSpPr txBox="1"/>
          <p:nvPr/>
        </p:nvSpPr>
        <p:spPr>
          <a:xfrm>
            <a:off x="5960940" y="2223949"/>
            <a:ext cx="343085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Intégrate al e-</a:t>
            </a:r>
            <a:r>
              <a:rPr kumimoji="0" lang="es-MX" sz="2000" b="0" i="0" u="none" strike="noStrike" kern="1200" cap="none" spc="0" normalizeH="0" baseline="0" noProof="0" dirty="0" err="1">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commerce</a:t>
            </a: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 </a:t>
            </a:r>
          </a:p>
        </p:txBody>
      </p:sp>
      <p:sp>
        <p:nvSpPr>
          <p:cNvPr id="11" name="TextBox 10">
            <a:extLst>
              <a:ext uri="{FF2B5EF4-FFF2-40B4-BE49-F238E27FC236}">
                <a16:creationId xmlns:a16="http://schemas.microsoft.com/office/drawing/2014/main" id="{D1BF77FA-4AC3-ABAB-A774-5BA13E1B439F}"/>
              </a:ext>
            </a:extLst>
          </p:cNvPr>
          <p:cNvSpPr txBox="1"/>
          <p:nvPr/>
        </p:nvSpPr>
        <p:spPr>
          <a:xfrm>
            <a:off x="5997090" y="3286297"/>
            <a:ext cx="503723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Comprende el proceso productivo</a:t>
            </a:r>
          </a:p>
        </p:txBody>
      </p:sp>
      <p:sp>
        <p:nvSpPr>
          <p:cNvPr id="13" name="TextBox 12">
            <a:extLst>
              <a:ext uri="{FF2B5EF4-FFF2-40B4-BE49-F238E27FC236}">
                <a16:creationId xmlns:a16="http://schemas.microsoft.com/office/drawing/2014/main" id="{148666ED-05D8-79F1-4EDC-A21143B5C68A}"/>
              </a:ext>
            </a:extLst>
          </p:cNvPr>
          <p:cNvSpPr txBox="1"/>
          <p:nvPr/>
        </p:nvSpPr>
        <p:spPr>
          <a:xfrm>
            <a:off x="5997090" y="4271088"/>
            <a:ext cx="5181316" cy="400110"/>
          </a:xfrm>
          <a:prstGeom prst="rect">
            <a:avLst/>
          </a:prstGeom>
          <a:noFill/>
        </p:spPr>
        <p:txBody>
          <a:bodyPr wrap="square">
            <a:spAutoFit/>
          </a:bodyPr>
          <a:lstStyle>
            <a:defPPr>
              <a:defRPr lang="en-US"/>
            </a:defPPr>
            <a:lvl1pPr marR="0" lvl="0" fontAlgn="auto">
              <a:spcBef>
                <a:spcPts val="0"/>
              </a:spcBef>
              <a:spcAft>
                <a:spcPts val="0"/>
              </a:spcAft>
              <a:buClrTx/>
              <a:buSzTx/>
              <a:tabLst/>
              <a:defRPr sz="2000">
                <a:solidFill>
                  <a:srgbClr val="58595B"/>
                </a:solidFill>
                <a:latin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Involucra a toda la organización </a:t>
            </a:r>
          </a:p>
        </p:txBody>
      </p:sp>
      <p:sp>
        <p:nvSpPr>
          <p:cNvPr id="15" name="TextBox 14">
            <a:extLst>
              <a:ext uri="{FF2B5EF4-FFF2-40B4-BE49-F238E27FC236}">
                <a16:creationId xmlns:a16="http://schemas.microsoft.com/office/drawing/2014/main" id="{3AEEB65E-5314-EE8B-A785-FFC1B04A6E7F}"/>
              </a:ext>
            </a:extLst>
          </p:cNvPr>
          <p:cNvSpPr txBox="1"/>
          <p:nvPr/>
        </p:nvSpPr>
        <p:spPr>
          <a:xfrm>
            <a:off x="5997090" y="5336429"/>
            <a:ext cx="5531501" cy="400110"/>
          </a:xfrm>
          <a:prstGeom prst="rect">
            <a:avLst/>
          </a:prstGeom>
          <a:noFill/>
        </p:spPr>
        <p:txBody>
          <a:bodyPr wrap="square">
            <a:spAutoFit/>
          </a:bodyPr>
          <a:lstStyle>
            <a:defPPr>
              <a:defRPr lang="en-US"/>
            </a:defPPr>
            <a:lvl1pPr marR="0" lvl="0" fontAlgn="auto">
              <a:spcBef>
                <a:spcPts val="0"/>
              </a:spcBef>
              <a:spcAft>
                <a:spcPts val="0"/>
              </a:spcAft>
              <a:buClrTx/>
              <a:buSzTx/>
              <a:tabLst/>
              <a:defRPr sz="2000">
                <a:solidFill>
                  <a:srgbClr val="58595B"/>
                </a:solidFill>
                <a:latin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Conoce el marco legal aplicable</a:t>
            </a:r>
          </a:p>
        </p:txBody>
      </p:sp>
      <p:cxnSp>
        <p:nvCxnSpPr>
          <p:cNvPr id="8" name="Straight Connector 7">
            <a:extLst>
              <a:ext uri="{FF2B5EF4-FFF2-40B4-BE49-F238E27FC236}">
                <a16:creationId xmlns:a16="http://schemas.microsoft.com/office/drawing/2014/main" id="{2AA993C7-E473-5ABE-C2D2-BC9EE5A8807E}"/>
              </a:ext>
            </a:extLst>
          </p:cNvPr>
          <p:cNvCxnSpPr/>
          <p:nvPr/>
        </p:nvCxnSpPr>
        <p:spPr>
          <a:xfrm>
            <a:off x="991403" y="3258394"/>
            <a:ext cx="2307825"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CE08D5F-9809-E7F6-FBED-F29317032D40}"/>
              </a:ext>
            </a:extLst>
          </p:cNvPr>
          <p:cNvGrpSpPr/>
          <p:nvPr/>
        </p:nvGrpSpPr>
        <p:grpSpPr>
          <a:xfrm>
            <a:off x="5009146" y="918491"/>
            <a:ext cx="708636" cy="700357"/>
            <a:chOff x="3126073" y="2564088"/>
            <a:chExt cx="587941" cy="581072"/>
          </a:xfrm>
          <a:solidFill>
            <a:srgbClr val="595555"/>
          </a:solidFill>
        </p:grpSpPr>
        <p:sp>
          <p:nvSpPr>
            <p:cNvPr id="5" name="Rectangle 818">
              <a:extLst>
                <a:ext uri="{FF2B5EF4-FFF2-40B4-BE49-F238E27FC236}">
                  <a16:creationId xmlns:a16="http://schemas.microsoft.com/office/drawing/2014/main" id="{99C7137E-81B1-34E5-1AC9-1D1C461811CE}"/>
                </a:ext>
              </a:extLst>
            </p:cNvPr>
            <p:cNvSpPr>
              <a:spLocks noChangeArrowheads="1"/>
            </p:cNvSpPr>
            <p:nvPr/>
          </p:nvSpPr>
          <p:spPr bwMode="auto">
            <a:xfrm>
              <a:off x="3126073" y="2756405"/>
              <a:ext cx="587941" cy="388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819">
              <a:extLst>
                <a:ext uri="{FF2B5EF4-FFF2-40B4-BE49-F238E27FC236}">
                  <a16:creationId xmlns:a16="http://schemas.microsoft.com/office/drawing/2014/main" id="{BB5F0B86-3F35-BB4B-5132-ECA8CF3B16C8}"/>
                </a:ext>
              </a:extLst>
            </p:cNvPr>
            <p:cNvSpPr>
              <a:spLocks/>
            </p:cNvSpPr>
            <p:nvPr/>
          </p:nvSpPr>
          <p:spPr bwMode="auto">
            <a:xfrm>
              <a:off x="3126073" y="2564088"/>
              <a:ext cx="273365" cy="157975"/>
            </a:xfrm>
            <a:custGeom>
              <a:avLst/>
              <a:gdLst>
                <a:gd name="T0" fmla="*/ 199 w 199"/>
                <a:gd name="T1" fmla="*/ 0 h 115"/>
                <a:gd name="T2" fmla="*/ 70 w 199"/>
                <a:gd name="T3" fmla="*/ 0 h 115"/>
                <a:gd name="T4" fmla="*/ 0 w 199"/>
                <a:gd name="T5" fmla="*/ 115 h 115"/>
                <a:gd name="T6" fmla="*/ 189 w 199"/>
                <a:gd name="T7" fmla="*/ 115 h 115"/>
                <a:gd name="T8" fmla="*/ 199 w 199"/>
                <a:gd name="T9" fmla="*/ 0 h 115"/>
              </a:gdLst>
              <a:ahLst/>
              <a:cxnLst>
                <a:cxn ang="0">
                  <a:pos x="T0" y="T1"/>
                </a:cxn>
                <a:cxn ang="0">
                  <a:pos x="T2" y="T3"/>
                </a:cxn>
                <a:cxn ang="0">
                  <a:pos x="T4" y="T5"/>
                </a:cxn>
                <a:cxn ang="0">
                  <a:pos x="T6" y="T7"/>
                </a:cxn>
                <a:cxn ang="0">
                  <a:pos x="T8" y="T9"/>
                </a:cxn>
              </a:cxnLst>
              <a:rect l="0" t="0" r="r" b="b"/>
              <a:pathLst>
                <a:path w="199" h="115">
                  <a:moveTo>
                    <a:pt x="199" y="0"/>
                  </a:moveTo>
                  <a:lnTo>
                    <a:pt x="70" y="0"/>
                  </a:lnTo>
                  <a:lnTo>
                    <a:pt x="0" y="115"/>
                  </a:lnTo>
                  <a:lnTo>
                    <a:pt x="189" y="115"/>
                  </a:ln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820">
              <a:extLst>
                <a:ext uri="{FF2B5EF4-FFF2-40B4-BE49-F238E27FC236}">
                  <a16:creationId xmlns:a16="http://schemas.microsoft.com/office/drawing/2014/main" id="{AB9C11E9-79C7-70F5-A5C3-B0C19E818340}"/>
                </a:ext>
              </a:extLst>
            </p:cNvPr>
            <p:cNvSpPr>
              <a:spLocks/>
            </p:cNvSpPr>
            <p:nvPr/>
          </p:nvSpPr>
          <p:spPr bwMode="auto">
            <a:xfrm>
              <a:off x="3440649" y="2564088"/>
              <a:ext cx="273365" cy="157975"/>
            </a:xfrm>
            <a:custGeom>
              <a:avLst/>
              <a:gdLst>
                <a:gd name="T0" fmla="*/ 199 w 199"/>
                <a:gd name="T1" fmla="*/ 115 h 115"/>
                <a:gd name="T2" fmla="*/ 129 w 199"/>
                <a:gd name="T3" fmla="*/ 0 h 115"/>
                <a:gd name="T4" fmla="*/ 0 w 199"/>
                <a:gd name="T5" fmla="*/ 0 h 115"/>
                <a:gd name="T6" fmla="*/ 10 w 199"/>
                <a:gd name="T7" fmla="*/ 115 h 115"/>
                <a:gd name="T8" fmla="*/ 199 w 199"/>
                <a:gd name="T9" fmla="*/ 115 h 115"/>
              </a:gdLst>
              <a:ahLst/>
              <a:cxnLst>
                <a:cxn ang="0">
                  <a:pos x="T0" y="T1"/>
                </a:cxn>
                <a:cxn ang="0">
                  <a:pos x="T2" y="T3"/>
                </a:cxn>
                <a:cxn ang="0">
                  <a:pos x="T4" y="T5"/>
                </a:cxn>
                <a:cxn ang="0">
                  <a:pos x="T6" y="T7"/>
                </a:cxn>
                <a:cxn ang="0">
                  <a:pos x="T8" y="T9"/>
                </a:cxn>
              </a:cxnLst>
              <a:rect l="0" t="0" r="r" b="b"/>
              <a:pathLst>
                <a:path w="199" h="115">
                  <a:moveTo>
                    <a:pt x="199" y="115"/>
                  </a:moveTo>
                  <a:lnTo>
                    <a:pt x="129" y="0"/>
                  </a:lnTo>
                  <a:lnTo>
                    <a:pt x="0" y="0"/>
                  </a:lnTo>
                  <a:lnTo>
                    <a:pt x="10" y="115"/>
                  </a:lnTo>
                  <a:lnTo>
                    <a:pt x="199"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0" name="Freeform 787">
            <a:extLst>
              <a:ext uri="{FF2B5EF4-FFF2-40B4-BE49-F238E27FC236}">
                <a16:creationId xmlns:a16="http://schemas.microsoft.com/office/drawing/2014/main" id="{21B17059-4E87-3BC7-8A1B-26A11148F4DC}"/>
              </a:ext>
            </a:extLst>
          </p:cNvPr>
          <p:cNvSpPr>
            <a:spLocks noEditPoints="1"/>
          </p:cNvSpPr>
          <p:nvPr/>
        </p:nvSpPr>
        <p:spPr bwMode="auto">
          <a:xfrm>
            <a:off x="5201737" y="1235761"/>
            <a:ext cx="329812" cy="325950"/>
          </a:xfrm>
          <a:custGeom>
            <a:avLst/>
            <a:gdLst>
              <a:gd name="T0" fmla="*/ 43 w 86"/>
              <a:gd name="T1" fmla="*/ 0 h 85"/>
              <a:gd name="T2" fmla="*/ 0 w 86"/>
              <a:gd name="T3" fmla="*/ 43 h 85"/>
              <a:gd name="T4" fmla="*/ 43 w 86"/>
              <a:gd name="T5" fmla="*/ 85 h 85"/>
              <a:gd name="T6" fmla="*/ 86 w 86"/>
              <a:gd name="T7" fmla="*/ 43 h 85"/>
              <a:gd name="T8" fmla="*/ 43 w 86"/>
              <a:gd name="T9" fmla="*/ 0 h 85"/>
              <a:gd name="T10" fmla="*/ 64 w 86"/>
              <a:gd name="T11" fmla="*/ 51 h 85"/>
              <a:gd name="T12" fmla="*/ 51 w 86"/>
              <a:gd name="T13" fmla="*/ 51 h 85"/>
              <a:gd name="T14" fmla="*/ 51 w 86"/>
              <a:gd name="T15" fmla="*/ 64 h 85"/>
              <a:gd name="T16" fmla="*/ 35 w 86"/>
              <a:gd name="T17" fmla="*/ 64 h 85"/>
              <a:gd name="T18" fmla="*/ 35 w 86"/>
              <a:gd name="T19" fmla="*/ 51 h 85"/>
              <a:gd name="T20" fmla="*/ 22 w 86"/>
              <a:gd name="T21" fmla="*/ 51 h 85"/>
              <a:gd name="T22" fmla="*/ 22 w 86"/>
              <a:gd name="T23" fmla="*/ 35 h 85"/>
              <a:gd name="T24" fmla="*/ 35 w 86"/>
              <a:gd name="T25" fmla="*/ 35 h 85"/>
              <a:gd name="T26" fmla="*/ 35 w 86"/>
              <a:gd name="T27" fmla="*/ 21 h 85"/>
              <a:gd name="T28" fmla="*/ 51 w 86"/>
              <a:gd name="T29" fmla="*/ 21 h 85"/>
              <a:gd name="T30" fmla="*/ 51 w 86"/>
              <a:gd name="T31" fmla="*/ 35 h 85"/>
              <a:gd name="T32" fmla="*/ 64 w 86"/>
              <a:gd name="T33" fmla="*/ 35 h 85"/>
              <a:gd name="T34" fmla="*/ 64 w 86"/>
              <a:gd name="T35" fmla="*/ 5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85">
                <a:moveTo>
                  <a:pt x="43" y="0"/>
                </a:moveTo>
                <a:cubicBezTo>
                  <a:pt x="20" y="0"/>
                  <a:pt x="0" y="19"/>
                  <a:pt x="0" y="43"/>
                </a:cubicBezTo>
                <a:cubicBezTo>
                  <a:pt x="0" y="66"/>
                  <a:pt x="20" y="85"/>
                  <a:pt x="43" y="85"/>
                </a:cubicBezTo>
                <a:cubicBezTo>
                  <a:pt x="67" y="85"/>
                  <a:pt x="86" y="66"/>
                  <a:pt x="86" y="43"/>
                </a:cubicBezTo>
                <a:cubicBezTo>
                  <a:pt x="86" y="19"/>
                  <a:pt x="67" y="0"/>
                  <a:pt x="43" y="0"/>
                </a:cubicBezTo>
                <a:close/>
                <a:moveTo>
                  <a:pt x="64" y="51"/>
                </a:moveTo>
                <a:cubicBezTo>
                  <a:pt x="51" y="51"/>
                  <a:pt x="51" y="51"/>
                  <a:pt x="51" y="51"/>
                </a:cubicBezTo>
                <a:cubicBezTo>
                  <a:pt x="51" y="64"/>
                  <a:pt x="51" y="64"/>
                  <a:pt x="51" y="64"/>
                </a:cubicBezTo>
                <a:cubicBezTo>
                  <a:pt x="35" y="64"/>
                  <a:pt x="35" y="64"/>
                  <a:pt x="35" y="64"/>
                </a:cubicBezTo>
                <a:cubicBezTo>
                  <a:pt x="35" y="51"/>
                  <a:pt x="35" y="51"/>
                  <a:pt x="35" y="51"/>
                </a:cubicBezTo>
                <a:cubicBezTo>
                  <a:pt x="22" y="51"/>
                  <a:pt x="22" y="51"/>
                  <a:pt x="22" y="51"/>
                </a:cubicBezTo>
                <a:cubicBezTo>
                  <a:pt x="22" y="35"/>
                  <a:pt x="22" y="35"/>
                  <a:pt x="22" y="35"/>
                </a:cubicBezTo>
                <a:cubicBezTo>
                  <a:pt x="35" y="35"/>
                  <a:pt x="35" y="35"/>
                  <a:pt x="35" y="35"/>
                </a:cubicBezTo>
                <a:cubicBezTo>
                  <a:pt x="35" y="21"/>
                  <a:pt x="35" y="21"/>
                  <a:pt x="35" y="21"/>
                </a:cubicBezTo>
                <a:cubicBezTo>
                  <a:pt x="51" y="21"/>
                  <a:pt x="51" y="21"/>
                  <a:pt x="51" y="21"/>
                </a:cubicBezTo>
                <a:cubicBezTo>
                  <a:pt x="51" y="35"/>
                  <a:pt x="51" y="35"/>
                  <a:pt x="51" y="35"/>
                </a:cubicBezTo>
                <a:cubicBezTo>
                  <a:pt x="64" y="35"/>
                  <a:pt x="64" y="35"/>
                  <a:pt x="64" y="35"/>
                </a:cubicBezTo>
                <a:lnTo>
                  <a:pt x="64" y="51"/>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nvGrpSpPr>
          <p:cNvPr id="21" name="Group 20">
            <a:extLst>
              <a:ext uri="{FF2B5EF4-FFF2-40B4-BE49-F238E27FC236}">
                <a16:creationId xmlns:a16="http://schemas.microsoft.com/office/drawing/2014/main" id="{A4D9B4AF-51BC-7B80-4512-5D172C71D14E}"/>
              </a:ext>
            </a:extLst>
          </p:cNvPr>
          <p:cNvGrpSpPr/>
          <p:nvPr/>
        </p:nvGrpSpPr>
        <p:grpSpPr>
          <a:xfrm>
            <a:off x="5009024" y="2010817"/>
            <a:ext cx="659209" cy="700616"/>
            <a:chOff x="4675600" y="5623305"/>
            <a:chExt cx="546730" cy="581072"/>
          </a:xfrm>
          <a:solidFill>
            <a:srgbClr val="595555"/>
          </a:solidFill>
        </p:grpSpPr>
        <p:sp>
          <p:nvSpPr>
            <p:cNvPr id="22" name="Oval 909">
              <a:extLst>
                <a:ext uri="{FF2B5EF4-FFF2-40B4-BE49-F238E27FC236}">
                  <a16:creationId xmlns:a16="http://schemas.microsoft.com/office/drawing/2014/main" id="{47FFBCFD-A91E-2E2D-7A24-382293ADC2F0}"/>
                </a:ext>
              </a:extLst>
            </p:cNvPr>
            <p:cNvSpPr>
              <a:spLocks noChangeArrowheads="1"/>
            </p:cNvSpPr>
            <p:nvPr/>
          </p:nvSpPr>
          <p:spPr bwMode="auto">
            <a:xfrm>
              <a:off x="4819838" y="6080745"/>
              <a:ext cx="129127" cy="12363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Oval 910">
              <a:extLst>
                <a:ext uri="{FF2B5EF4-FFF2-40B4-BE49-F238E27FC236}">
                  <a16:creationId xmlns:a16="http://schemas.microsoft.com/office/drawing/2014/main" id="{8D5FA4E6-0713-91A6-FB73-483EB4181D53}"/>
                </a:ext>
              </a:extLst>
            </p:cNvPr>
            <p:cNvSpPr>
              <a:spLocks noChangeArrowheads="1"/>
            </p:cNvSpPr>
            <p:nvPr/>
          </p:nvSpPr>
          <p:spPr bwMode="auto">
            <a:xfrm>
              <a:off x="5038256" y="6080745"/>
              <a:ext cx="129127" cy="12363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4" name="Freeform 911">
              <a:extLst>
                <a:ext uri="{FF2B5EF4-FFF2-40B4-BE49-F238E27FC236}">
                  <a16:creationId xmlns:a16="http://schemas.microsoft.com/office/drawing/2014/main" id="{B48AFBCB-E8D3-A93B-1535-BC0B02B61DAA}"/>
                </a:ext>
              </a:extLst>
            </p:cNvPr>
            <p:cNvSpPr>
              <a:spLocks/>
            </p:cNvSpPr>
            <p:nvPr/>
          </p:nvSpPr>
          <p:spPr bwMode="auto">
            <a:xfrm>
              <a:off x="4675600" y="5623305"/>
              <a:ext cx="546730" cy="438208"/>
            </a:xfrm>
            <a:custGeom>
              <a:avLst/>
              <a:gdLst>
                <a:gd name="T0" fmla="*/ 80 w 80"/>
                <a:gd name="T1" fmla="*/ 21 h 64"/>
                <a:gd name="T2" fmla="*/ 77 w 80"/>
                <a:gd name="T3" fmla="*/ 19 h 64"/>
                <a:gd name="T4" fmla="*/ 71 w 80"/>
                <a:gd name="T5" fmla="*/ 19 h 64"/>
                <a:gd name="T6" fmla="*/ 65 w 80"/>
                <a:gd name="T7" fmla="*/ 19 h 64"/>
                <a:gd name="T8" fmla="*/ 20 w 80"/>
                <a:gd name="T9" fmla="*/ 19 h 64"/>
                <a:gd name="T10" fmla="*/ 17 w 80"/>
                <a:gd name="T11" fmla="*/ 5 h 64"/>
                <a:gd name="T12" fmla="*/ 16 w 80"/>
                <a:gd name="T13" fmla="*/ 3 h 64"/>
                <a:gd name="T14" fmla="*/ 3 w 80"/>
                <a:gd name="T15" fmla="*/ 0 h 64"/>
                <a:gd name="T16" fmla="*/ 0 w 80"/>
                <a:gd name="T17" fmla="*/ 3 h 64"/>
                <a:gd name="T18" fmla="*/ 0 w 80"/>
                <a:gd name="T19" fmla="*/ 4 h 64"/>
                <a:gd name="T20" fmla="*/ 2 w 80"/>
                <a:gd name="T21" fmla="*/ 7 h 64"/>
                <a:gd name="T22" fmla="*/ 11 w 80"/>
                <a:gd name="T23" fmla="*/ 9 h 64"/>
                <a:gd name="T24" fmla="*/ 20 w 80"/>
                <a:gd name="T25" fmla="*/ 62 h 64"/>
                <a:gd name="T26" fmla="*/ 23 w 80"/>
                <a:gd name="T27" fmla="*/ 64 h 64"/>
                <a:gd name="T28" fmla="*/ 72 w 80"/>
                <a:gd name="T29" fmla="*/ 64 h 64"/>
                <a:gd name="T30" fmla="*/ 75 w 80"/>
                <a:gd name="T31" fmla="*/ 61 h 64"/>
                <a:gd name="T32" fmla="*/ 75 w 80"/>
                <a:gd name="T33" fmla="*/ 60 h 64"/>
                <a:gd name="T34" fmla="*/ 72 w 80"/>
                <a:gd name="T35" fmla="*/ 57 h 64"/>
                <a:gd name="T36" fmla="*/ 27 w 80"/>
                <a:gd name="T37" fmla="*/ 57 h 64"/>
                <a:gd name="T38" fmla="*/ 26 w 80"/>
                <a:gd name="T39" fmla="*/ 52 h 64"/>
                <a:gd name="T40" fmla="*/ 69 w 80"/>
                <a:gd name="T41" fmla="*/ 52 h 64"/>
                <a:gd name="T42" fmla="*/ 71 w 80"/>
                <a:gd name="T43" fmla="*/ 50 h 64"/>
                <a:gd name="T44" fmla="*/ 80 w 80"/>
                <a:gd name="T45"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64">
                  <a:moveTo>
                    <a:pt x="80" y="21"/>
                  </a:moveTo>
                  <a:cubicBezTo>
                    <a:pt x="80" y="20"/>
                    <a:pt x="79" y="19"/>
                    <a:pt x="77" y="19"/>
                  </a:cubicBezTo>
                  <a:cubicBezTo>
                    <a:pt x="71" y="19"/>
                    <a:pt x="71" y="19"/>
                    <a:pt x="71" y="19"/>
                  </a:cubicBezTo>
                  <a:cubicBezTo>
                    <a:pt x="65" y="19"/>
                    <a:pt x="65" y="19"/>
                    <a:pt x="65" y="19"/>
                  </a:cubicBezTo>
                  <a:cubicBezTo>
                    <a:pt x="20" y="19"/>
                    <a:pt x="20" y="19"/>
                    <a:pt x="20" y="19"/>
                  </a:cubicBezTo>
                  <a:cubicBezTo>
                    <a:pt x="17" y="5"/>
                    <a:pt x="17" y="5"/>
                    <a:pt x="17" y="5"/>
                  </a:cubicBezTo>
                  <a:cubicBezTo>
                    <a:pt x="17" y="4"/>
                    <a:pt x="17" y="3"/>
                    <a:pt x="16" y="3"/>
                  </a:cubicBezTo>
                  <a:cubicBezTo>
                    <a:pt x="16" y="3"/>
                    <a:pt x="3" y="0"/>
                    <a:pt x="3" y="0"/>
                  </a:cubicBezTo>
                  <a:cubicBezTo>
                    <a:pt x="2" y="0"/>
                    <a:pt x="1" y="1"/>
                    <a:pt x="0" y="3"/>
                  </a:cubicBezTo>
                  <a:cubicBezTo>
                    <a:pt x="0" y="4"/>
                    <a:pt x="0" y="4"/>
                    <a:pt x="0" y="4"/>
                  </a:cubicBezTo>
                  <a:cubicBezTo>
                    <a:pt x="0" y="5"/>
                    <a:pt x="1" y="7"/>
                    <a:pt x="2" y="7"/>
                  </a:cubicBezTo>
                  <a:cubicBezTo>
                    <a:pt x="11" y="9"/>
                    <a:pt x="11" y="9"/>
                    <a:pt x="11" y="9"/>
                  </a:cubicBezTo>
                  <a:cubicBezTo>
                    <a:pt x="20" y="62"/>
                    <a:pt x="20" y="62"/>
                    <a:pt x="20" y="62"/>
                  </a:cubicBezTo>
                  <a:cubicBezTo>
                    <a:pt x="20" y="63"/>
                    <a:pt x="21" y="64"/>
                    <a:pt x="23" y="64"/>
                  </a:cubicBezTo>
                  <a:cubicBezTo>
                    <a:pt x="72" y="64"/>
                    <a:pt x="72" y="64"/>
                    <a:pt x="72" y="64"/>
                  </a:cubicBezTo>
                  <a:cubicBezTo>
                    <a:pt x="74" y="64"/>
                    <a:pt x="75" y="63"/>
                    <a:pt x="75" y="61"/>
                  </a:cubicBezTo>
                  <a:cubicBezTo>
                    <a:pt x="75" y="60"/>
                    <a:pt x="75" y="60"/>
                    <a:pt x="75" y="60"/>
                  </a:cubicBezTo>
                  <a:cubicBezTo>
                    <a:pt x="75" y="58"/>
                    <a:pt x="74" y="57"/>
                    <a:pt x="72" y="57"/>
                  </a:cubicBezTo>
                  <a:cubicBezTo>
                    <a:pt x="27" y="57"/>
                    <a:pt x="27" y="57"/>
                    <a:pt x="27" y="57"/>
                  </a:cubicBezTo>
                  <a:cubicBezTo>
                    <a:pt x="26" y="52"/>
                    <a:pt x="26" y="52"/>
                    <a:pt x="26" y="52"/>
                  </a:cubicBezTo>
                  <a:cubicBezTo>
                    <a:pt x="69" y="52"/>
                    <a:pt x="69" y="52"/>
                    <a:pt x="69" y="52"/>
                  </a:cubicBezTo>
                  <a:cubicBezTo>
                    <a:pt x="70" y="52"/>
                    <a:pt x="71" y="51"/>
                    <a:pt x="71" y="50"/>
                  </a:cubicBezTo>
                  <a:cubicBezTo>
                    <a:pt x="73" y="43"/>
                    <a:pt x="80" y="22"/>
                    <a:pt x="8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25" name="Group 24">
            <a:extLst>
              <a:ext uri="{FF2B5EF4-FFF2-40B4-BE49-F238E27FC236}">
                <a16:creationId xmlns:a16="http://schemas.microsoft.com/office/drawing/2014/main" id="{A49EE500-A6E2-A085-45E8-8391BDF4A380}"/>
              </a:ext>
            </a:extLst>
          </p:cNvPr>
          <p:cNvGrpSpPr/>
          <p:nvPr/>
        </p:nvGrpSpPr>
        <p:grpSpPr>
          <a:xfrm>
            <a:off x="5034809" y="5148805"/>
            <a:ext cx="706980" cy="708637"/>
            <a:chOff x="10008281" y="3322367"/>
            <a:chExt cx="586567" cy="587942"/>
          </a:xfrm>
          <a:solidFill>
            <a:srgbClr val="595555"/>
          </a:solidFill>
        </p:grpSpPr>
        <p:sp>
          <p:nvSpPr>
            <p:cNvPr id="26" name="Freeform 907">
              <a:extLst>
                <a:ext uri="{FF2B5EF4-FFF2-40B4-BE49-F238E27FC236}">
                  <a16:creationId xmlns:a16="http://schemas.microsoft.com/office/drawing/2014/main" id="{D096551E-D611-FD81-4E7F-07B08BDE7E0E}"/>
                </a:ext>
              </a:extLst>
            </p:cNvPr>
            <p:cNvSpPr>
              <a:spLocks noEditPoints="1"/>
            </p:cNvSpPr>
            <p:nvPr/>
          </p:nvSpPr>
          <p:spPr bwMode="auto">
            <a:xfrm>
              <a:off x="10008281" y="3322367"/>
              <a:ext cx="586567" cy="498651"/>
            </a:xfrm>
            <a:custGeom>
              <a:avLst/>
              <a:gdLst>
                <a:gd name="T0" fmla="*/ 83 w 86"/>
                <a:gd name="T1" fmla="*/ 54 h 73"/>
                <a:gd name="T2" fmla="*/ 56 w 86"/>
                <a:gd name="T3" fmla="*/ 54 h 73"/>
                <a:gd name="T4" fmla="*/ 54 w 86"/>
                <a:gd name="T5" fmla="*/ 52 h 73"/>
                <a:gd name="T6" fmla="*/ 54 w 86"/>
                <a:gd name="T7" fmla="*/ 39 h 73"/>
                <a:gd name="T8" fmla="*/ 55 w 86"/>
                <a:gd name="T9" fmla="*/ 37 h 73"/>
                <a:gd name="T10" fmla="*/ 63 w 86"/>
                <a:gd name="T11" fmla="*/ 21 h 73"/>
                <a:gd name="T12" fmla="*/ 44 w 86"/>
                <a:gd name="T13" fmla="*/ 1 h 73"/>
                <a:gd name="T14" fmla="*/ 23 w 86"/>
                <a:gd name="T15" fmla="*/ 21 h 73"/>
                <a:gd name="T16" fmla="*/ 31 w 86"/>
                <a:gd name="T17" fmla="*/ 37 h 73"/>
                <a:gd name="T18" fmla="*/ 32 w 86"/>
                <a:gd name="T19" fmla="*/ 39 h 73"/>
                <a:gd name="T20" fmla="*/ 32 w 86"/>
                <a:gd name="T21" fmla="*/ 52 h 73"/>
                <a:gd name="T22" fmla="*/ 30 w 86"/>
                <a:gd name="T23" fmla="*/ 54 h 73"/>
                <a:gd name="T24" fmla="*/ 3 w 86"/>
                <a:gd name="T25" fmla="*/ 54 h 73"/>
                <a:gd name="T26" fmla="*/ 0 w 86"/>
                <a:gd name="T27" fmla="*/ 57 h 73"/>
                <a:gd name="T28" fmla="*/ 0 w 86"/>
                <a:gd name="T29" fmla="*/ 70 h 73"/>
                <a:gd name="T30" fmla="*/ 3 w 86"/>
                <a:gd name="T31" fmla="*/ 73 h 73"/>
                <a:gd name="T32" fmla="*/ 83 w 86"/>
                <a:gd name="T33" fmla="*/ 73 h 73"/>
                <a:gd name="T34" fmla="*/ 86 w 86"/>
                <a:gd name="T35" fmla="*/ 70 h 73"/>
                <a:gd name="T36" fmla="*/ 86 w 86"/>
                <a:gd name="T37" fmla="*/ 57 h 73"/>
                <a:gd name="T38" fmla="*/ 83 w 86"/>
                <a:gd name="T39" fmla="*/ 54 h 73"/>
                <a:gd name="T40" fmla="*/ 43 w 86"/>
                <a:gd name="T41" fmla="*/ 68 h 73"/>
                <a:gd name="T42" fmla="*/ 38 w 86"/>
                <a:gd name="T43" fmla="*/ 62 h 73"/>
                <a:gd name="T44" fmla="*/ 43 w 86"/>
                <a:gd name="T45" fmla="*/ 57 h 73"/>
                <a:gd name="T46" fmla="*/ 48 w 86"/>
                <a:gd name="T47" fmla="*/ 62 h 73"/>
                <a:gd name="T48" fmla="*/ 43 w 86"/>
                <a:gd name="T49" fmla="*/ 6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73">
                  <a:moveTo>
                    <a:pt x="83" y="54"/>
                  </a:moveTo>
                  <a:cubicBezTo>
                    <a:pt x="56" y="54"/>
                    <a:pt x="56" y="54"/>
                    <a:pt x="56" y="54"/>
                  </a:cubicBezTo>
                  <a:cubicBezTo>
                    <a:pt x="55" y="54"/>
                    <a:pt x="54" y="53"/>
                    <a:pt x="54" y="52"/>
                  </a:cubicBezTo>
                  <a:cubicBezTo>
                    <a:pt x="54" y="39"/>
                    <a:pt x="54" y="39"/>
                    <a:pt x="54" y="39"/>
                  </a:cubicBezTo>
                  <a:cubicBezTo>
                    <a:pt x="54" y="38"/>
                    <a:pt x="54" y="38"/>
                    <a:pt x="55" y="37"/>
                  </a:cubicBezTo>
                  <a:cubicBezTo>
                    <a:pt x="60" y="33"/>
                    <a:pt x="63" y="28"/>
                    <a:pt x="63" y="21"/>
                  </a:cubicBezTo>
                  <a:cubicBezTo>
                    <a:pt x="63" y="10"/>
                    <a:pt x="55" y="1"/>
                    <a:pt x="44" y="1"/>
                  </a:cubicBezTo>
                  <a:cubicBezTo>
                    <a:pt x="33" y="0"/>
                    <a:pt x="23" y="10"/>
                    <a:pt x="23" y="21"/>
                  </a:cubicBezTo>
                  <a:cubicBezTo>
                    <a:pt x="23" y="28"/>
                    <a:pt x="26" y="33"/>
                    <a:pt x="31" y="37"/>
                  </a:cubicBezTo>
                  <a:cubicBezTo>
                    <a:pt x="32" y="38"/>
                    <a:pt x="32" y="38"/>
                    <a:pt x="32" y="39"/>
                  </a:cubicBezTo>
                  <a:cubicBezTo>
                    <a:pt x="32" y="52"/>
                    <a:pt x="32" y="52"/>
                    <a:pt x="32" y="52"/>
                  </a:cubicBezTo>
                  <a:cubicBezTo>
                    <a:pt x="32" y="53"/>
                    <a:pt x="31" y="54"/>
                    <a:pt x="30" y="54"/>
                  </a:cubicBezTo>
                  <a:cubicBezTo>
                    <a:pt x="3" y="54"/>
                    <a:pt x="3" y="54"/>
                    <a:pt x="3" y="54"/>
                  </a:cubicBezTo>
                  <a:cubicBezTo>
                    <a:pt x="2" y="54"/>
                    <a:pt x="0" y="55"/>
                    <a:pt x="0" y="57"/>
                  </a:cubicBezTo>
                  <a:cubicBezTo>
                    <a:pt x="0" y="70"/>
                    <a:pt x="0" y="70"/>
                    <a:pt x="0" y="70"/>
                  </a:cubicBezTo>
                  <a:cubicBezTo>
                    <a:pt x="0" y="72"/>
                    <a:pt x="2" y="73"/>
                    <a:pt x="3" y="73"/>
                  </a:cubicBezTo>
                  <a:cubicBezTo>
                    <a:pt x="83" y="73"/>
                    <a:pt x="83" y="73"/>
                    <a:pt x="83" y="73"/>
                  </a:cubicBezTo>
                  <a:cubicBezTo>
                    <a:pt x="85" y="73"/>
                    <a:pt x="86" y="72"/>
                    <a:pt x="86" y="70"/>
                  </a:cubicBezTo>
                  <a:cubicBezTo>
                    <a:pt x="86" y="57"/>
                    <a:pt x="86" y="57"/>
                    <a:pt x="86" y="57"/>
                  </a:cubicBezTo>
                  <a:cubicBezTo>
                    <a:pt x="86" y="55"/>
                    <a:pt x="85" y="54"/>
                    <a:pt x="83" y="54"/>
                  </a:cubicBezTo>
                  <a:close/>
                  <a:moveTo>
                    <a:pt x="43" y="68"/>
                  </a:moveTo>
                  <a:cubicBezTo>
                    <a:pt x="40" y="68"/>
                    <a:pt x="38" y="65"/>
                    <a:pt x="38" y="62"/>
                  </a:cubicBezTo>
                  <a:cubicBezTo>
                    <a:pt x="38" y="59"/>
                    <a:pt x="40" y="57"/>
                    <a:pt x="43" y="57"/>
                  </a:cubicBezTo>
                  <a:cubicBezTo>
                    <a:pt x="46" y="57"/>
                    <a:pt x="48" y="59"/>
                    <a:pt x="48" y="62"/>
                  </a:cubicBezTo>
                  <a:cubicBezTo>
                    <a:pt x="48" y="65"/>
                    <a:pt x="46" y="68"/>
                    <a:pt x="43"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7" name="Freeform 908">
              <a:extLst>
                <a:ext uri="{FF2B5EF4-FFF2-40B4-BE49-F238E27FC236}">
                  <a16:creationId xmlns:a16="http://schemas.microsoft.com/office/drawing/2014/main" id="{385BEF2A-670C-8AED-EBB4-956BACEBFC89}"/>
                </a:ext>
              </a:extLst>
            </p:cNvPr>
            <p:cNvSpPr>
              <a:spLocks/>
            </p:cNvSpPr>
            <p:nvPr/>
          </p:nvSpPr>
          <p:spPr bwMode="auto">
            <a:xfrm>
              <a:off x="10054986" y="3855361"/>
              <a:ext cx="491782" cy="54948"/>
            </a:xfrm>
            <a:custGeom>
              <a:avLst/>
              <a:gdLst>
                <a:gd name="T0" fmla="*/ 69 w 72"/>
                <a:gd name="T1" fmla="*/ 0 h 8"/>
                <a:gd name="T2" fmla="*/ 3 w 72"/>
                <a:gd name="T3" fmla="*/ 0 h 8"/>
                <a:gd name="T4" fmla="*/ 0 w 72"/>
                <a:gd name="T5" fmla="*/ 3 h 8"/>
                <a:gd name="T6" fmla="*/ 0 w 72"/>
                <a:gd name="T7" fmla="*/ 6 h 8"/>
                <a:gd name="T8" fmla="*/ 3 w 72"/>
                <a:gd name="T9" fmla="*/ 8 h 8"/>
                <a:gd name="T10" fmla="*/ 69 w 72"/>
                <a:gd name="T11" fmla="*/ 8 h 8"/>
                <a:gd name="T12" fmla="*/ 72 w 72"/>
                <a:gd name="T13" fmla="*/ 6 h 8"/>
                <a:gd name="T14" fmla="*/ 72 w 72"/>
                <a:gd name="T15" fmla="*/ 3 h 8"/>
                <a:gd name="T16" fmla="*/ 69 w 7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8">
                  <a:moveTo>
                    <a:pt x="69" y="0"/>
                  </a:moveTo>
                  <a:cubicBezTo>
                    <a:pt x="3" y="0"/>
                    <a:pt x="3" y="0"/>
                    <a:pt x="3" y="0"/>
                  </a:cubicBezTo>
                  <a:cubicBezTo>
                    <a:pt x="1" y="0"/>
                    <a:pt x="0" y="1"/>
                    <a:pt x="0" y="3"/>
                  </a:cubicBezTo>
                  <a:cubicBezTo>
                    <a:pt x="0" y="6"/>
                    <a:pt x="0" y="6"/>
                    <a:pt x="0" y="6"/>
                  </a:cubicBezTo>
                  <a:cubicBezTo>
                    <a:pt x="0" y="7"/>
                    <a:pt x="1" y="8"/>
                    <a:pt x="3" y="8"/>
                  </a:cubicBezTo>
                  <a:cubicBezTo>
                    <a:pt x="69" y="8"/>
                    <a:pt x="69" y="8"/>
                    <a:pt x="69" y="8"/>
                  </a:cubicBezTo>
                  <a:cubicBezTo>
                    <a:pt x="71" y="8"/>
                    <a:pt x="72" y="7"/>
                    <a:pt x="72" y="6"/>
                  </a:cubicBezTo>
                  <a:cubicBezTo>
                    <a:pt x="72" y="3"/>
                    <a:pt x="72" y="3"/>
                    <a:pt x="72" y="3"/>
                  </a:cubicBezTo>
                  <a:cubicBezTo>
                    <a:pt x="72" y="1"/>
                    <a:pt x="71" y="0"/>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8" name="Freeform 844">
            <a:extLst>
              <a:ext uri="{FF2B5EF4-FFF2-40B4-BE49-F238E27FC236}">
                <a16:creationId xmlns:a16="http://schemas.microsoft.com/office/drawing/2014/main" id="{6ABA7B33-16CB-0606-C6A1-11ED599C4D3C}"/>
              </a:ext>
            </a:extLst>
          </p:cNvPr>
          <p:cNvSpPr>
            <a:spLocks noEditPoints="1"/>
          </p:cNvSpPr>
          <p:nvPr/>
        </p:nvSpPr>
        <p:spPr bwMode="auto">
          <a:xfrm>
            <a:off x="5054563" y="4139288"/>
            <a:ext cx="617801" cy="698960"/>
          </a:xfrm>
          <a:custGeom>
            <a:avLst/>
            <a:gdLst>
              <a:gd name="T0" fmla="*/ 25 w 75"/>
              <a:gd name="T1" fmla="*/ 21 h 85"/>
              <a:gd name="T2" fmla="*/ 23 w 75"/>
              <a:gd name="T3" fmla="*/ 46 h 85"/>
              <a:gd name="T4" fmla="*/ 17 w 75"/>
              <a:gd name="T5" fmla="*/ 81 h 85"/>
              <a:gd name="T6" fmla="*/ 10 w 75"/>
              <a:gd name="T7" fmla="*/ 79 h 85"/>
              <a:gd name="T8" fmla="*/ 5 w 75"/>
              <a:gd name="T9" fmla="*/ 43 h 85"/>
              <a:gd name="T10" fmla="*/ 2 w 75"/>
              <a:gd name="T11" fmla="*/ 21 h 85"/>
              <a:gd name="T12" fmla="*/ 11 w 75"/>
              <a:gd name="T13" fmla="*/ 16 h 85"/>
              <a:gd name="T14" fmla="*/ 19 w 75"/>
              <a:gd name="T15" fmla="*/ 16 h 85"/>
              <a:gd name="T16" fmla="*/ 15 w 75"/>
              <a:gd name="T17" fmla="*/ 16 h 85"/>
              <a:gd name="T18" fmla="*/ 20 w 75"/>
              <a:gd name="T19" fmla="*/ 6 h 85"/>
              <a:gd name="T20" fmla="*/ 9 w 75"/>
              <a:gd name="T21" fmla="*/ 6 h 85"/>
              <a:gd name="T22" fmla="*/ 15 w 75"/>
              <a:gd name="T23" fmla="*/ 16 h 85"/>
              <a:gd name="T24" fmla="*/ 53 w 75"/>
              <a:gd name="T25" fmla="*/ 30 h 85"/>
              <a:gd name="T26" fmla="*/ 55 w 75"/>
              <a:gd name="T27" fmla="*/ 53 h 85"/>
              <a:gd name="T28" fmla="*/ 60 w 75"/>
              <a:gd name="T29" fmla="*/ 85 h 85"/>
              <a:gd name="T30" fmla="*/ 67 w 75"/>
              <a:gd name="T31" fmla="*/ 84 h 85"/>
              <a:gd name="T32" fmla="*/ 71 w 75"/>
              <a:gd name="T33" fmla="*/ 50 h 85"/>
              <a:gd name="T34" fmla="*/ 74 w 75"/>
              <a:gd name="T35" fmla="*/ 30 h 85"/>
              <a:gd name="T36" fmla="*/ 65 w 75"/>
              <a:gd name="T37" fmla="*/ 25 h 85"/>
              <a:gd name="T38" fmla="*/ 58 w 75"/>
              <a:gd name="T39" fmla="*/ 25 h 85"/>
              <a:gd name="T40" fmla="*/ 61 w 75"/>
              <a:gd name="T41" fmla="*/ 26 h 85"/>
              <a:gd name="T42" fmla="*/ 62 w 75"/>
              <a:gd name="T43" fmla="*/ 11 h 85"/>
              <a:gd name="T44" fmla="*/ 38 w 75"/>
              <a:gd name="T45" fmla="*/ 22 h 85"/>
              <a:gd name="T46" fmla="*/ 46 w 75"/>
              <a:gd name="T47" fmla="*/ 20 h 85"/>
              <a:gd name="T48" fmla="*/ 44 w 75"/>
              <a:gd name="T49" fmla="*/ 11 h 85"/>
              <a:gd name="T50" fmla="*/ 33 w 75"/>
              <a:gd name="T51" fmla="*/ 11 h 85"/>
              <a:gd name="T52" fmla="*/ 30 w 75"/>
              <a:gd name="T53" fmla="*/ 20 h 85"/>
              <a:gd name="T54" fmla="*/ 38 w 75"/>
              <a:gd name="T55" fmla="*/ 22 h 85"/>
              <a:gd name="T56" fmla="*/ 42 w 75"/>
              <a:gd name="T57" fmla="*/ 73 h 85"/>
              <a:gd name="T58" fmla="*/ 46 w 75"/>
              <a:gd name="T59" fmla="*/ 44 h 85"/>
              <a:gd name="T60" fmla="*/ 49 w 75"/>
              <a:gd name="T61" fmla="*/ 26 h 85"/>
              <a:gd name="T62" fmla="*/ 38 w 75"/>
              <a:gd name="T63" fmla="*/ 28 h 85"/>
              <a:gd name="T64" fmla="*/ 28 w 75"/>
              <a:gd name="T65" fmla="*/ 26 h 85"/>
              <a:gd name="T66" fmla="*/ 31 w 75"/>
              <a:gd name="T67" fmla="*/ 44 h 85"/>
              <a:gd name="T68" fmla="*/ 34 w 75"/>
              <a:gd name="T69" fmla="*/ 73 h 85"/>
              <a:gd name="T70" fmla="*/ 41 w 75"/>
              <a:gd name="T71" fmla="*/ 7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 h="85">
                <a:moveTo>
                  <a:pt x="19" y="16"/>
                </a:moveTo>
                <a:cubicBezTo>
                  <a:pt x="20" y="18"/>
                  <a:pt x="24" y="20"/>
                  <a:pt x="25" y="21"/>
                </a:cubicBezTo>
                <a:cubicBezTo>
                  <a:pt x="26" y="23"/>
                  <a:pt x="26" y="31"/>
                  <a:pt x="25" y="35"/>
                </a:cubicBezTo>
                <a:cubicBezTo>
                  <a:pt x="24" y="38"/>
                  <a:pt x="23" y="45"/>
                  <a:pt x="23" y="46"/>
                </a:cubicBezTo>
                <a:cubicBezTo>
                  <a:pt x="19" y="79"/>
                  <a:pt x="19" y="79"/>
                  <a:pt x="19" y="79"/>
                </a:cubicBezTo>
                <a:cubicBezTo>
                  <a:pt x="19" y="80"/>
                  <a:pt x="18" y="81"/>
                  <a:pt x="17" y="81"/>
                </a:cubicBezTo>
                <a:cubicBezTo>
                  <a:pt x="12" y="81"/>
                  <a:pt x="12" y="81"/>
                  <a:pt x="12" y="81"/>
                </a:cubicBezTo>
                <a:cubicBezTo>
                  <a:pt x="11" y="81"/>
                  <a:pt x="10" y="80"/>
                  <a:pt x="10" y="79"/>
                </a:cubicBezTo>
                <a:cubicBezTo>
                  <a:pt x="6" y="46"/>
                  <a:pt x="6" y="46"/>
                  <a:pt x="6" y="46"/>
                </a:cubicBezTo>
                <a:cubicBezTo>
                  <a:pt x="6" y="45"/>
                  <a:pt x="6" y="44"/>
                  <a:pt x="5" y="43"/>
                </a:cubicBezTo>
                <a:cubicBezTo>
                  <a:pt x="5" y="43"/>
                  <a:pt x="3" y="38"/>
                  <a:pt x="2" y="35"/>
                </a:cubicBezTo>
                <a:cubicBezTo>
                  <a:pt x="1" y="31"/>
                  <a:pt x="0" y="22"/>
                  <a:pt x="2" y="21"/>
                </a:cubicBezTo>
                <a:cubicBezTo>
                  <a:pt x="3" y="19"/>
                  <a:pt x="7" y="17"/>
                  <a:pt x="10" y="16"/>
                </a:cubicBezTo>
                <a:cubicBezTo>
                  <a:pt x="11" y="16"/>
                  <a:pt x="11" y="16"/>
                  <a:pt x="11" y="16"/>
                </a:cubicBezTo>
                <a:cubicBezTo>
                  <a:pt x="12" y="19"/>
                  <a:pt x="16" y="22"/>
                  <a:pt x="18" y="22"/>
                </a:cubicBezTo>
                <a:cubicBezTo>
                  <a:pt x="19" y="22"/>
                  <a:pt x="19" y="19"/>
                  <a:pt x="19" y="16"/>
                </a:cubicBezTo>
                <a:close/>
                <a:moveTo>
                  <a:pt x="15" y="16"/>
                </a:moveTo>
                <a:cubicBezTo>
                  <a:pt x="15" y="16"/>
                  <a:pt x="15" y="16"/>
                  <a:pt x="15" y="16"/>
                </a:cubicBezTo>
                <a:cubicBezTo>
                  <a:pt x="17" y="16"/>
                  <a:pt x="18" y="15"/>
                  <a:pt x="19" y="14"/>
                </a:cubicBezTo>
                <a:cubicBezTo>
                  <a:pt x="21" y="11"/>
                  <a:pt x="20" y="6"/>
                  <a:pt x="20" y="6"/>
                </a:cubicBezTo>
                <a:cubicBezTo>
                  <a:pt x="20" y="0"/>
                  <a:pt x="15" y="0"/>
                  <a:pt x="14" y="0"/>
                </a:cubicBezTo>
                <a:cubicBezTo>
                  <a:pt x="14" y="0"/>
                  <a:pt x="9" y="0"/>
                  <a:pt x="9" y="6"/>
                </a:cubicBezTo>
                <a:cubicBezTo>
                  <a:pt x="9" y="7"/>
                  <a:pt x="9" y="10"/>
                  <a:pt x="10" y="13"/>
                </a:cubicBezTo>
                <a:cubicBezTo>
                  <a:pt x="11" y="14"/>
                  <a:pt x="13" y="16"/>
                  <a:pt x="15" y="16"/>
                </a:cubicBezTo>
                <a:close/>
                <a:moveTo>
                  <a:pt x="58" y="25"/>
                </a:moveTo>
                <a:cubicBezTo>
                  <a:pt x="57" y="27"/>
                  <a:pt x="54" y="29"/>
                  <a:pt x="53" y="30"/>
                </a:cubicBezTo>
                <a:cubicBezTo>
                  <a:pt x="52" y="30"/>
                  <a:pt x="52" y="32"/>
                  <a:pt x="52" y="35"/>
                </a:cubicBezTo>
                <a:cubicBezTo>
                  <a:pt x="52" y="40"/>
                  <a:pt x="54" y="47"/>
                  <a:pt x="55" y="53"/>
                </a:cubicBezTo>
                <a:cubicBezTo>
                  <a:pt x="55" y="59"/>
                  <a:pt x="58" y="84"/>
                  <a:pt x="58" y="84"/>
                </a:cubicBezTo>
                <a:cubicBezTo>
                  <a:pt x="58" y="85"/>
                  <a:pt x="59" y="85"/>
                  <a:pt x="60" y="85"/>
                </a:cubicBezTo>
                <a:cubicBezTo>
                  <a:pt x="65" y="85"/>
                  <a:pt x="65" y="85"/>
                  <a:pt x="65" y="85"/>
                </a:cubicBezTo>
                <a:cubicBezTo>
                  <a:pt x="66" y="85"/>
                  <a:pt x="67" y="85"/>
                  <a:pt x="67" y="84"/>
                </a:cubicBezTo>
                <a:cubicBezTo>
                  <a:pt x="70" y="53"/>
                  <a:pt x="70" y="53"/>
                  <a:pt x="70" y="53"/>
                </a:cubicBezTo>
                <a:cubicBezTo>
                  <a:pt x="70" y="52"/>
                  <a:pt x="70" y="51"/>
                  <a:pt x="71" y="50"/>
                </a:cubicBezTo>
                <a:cubicBezTo>
                  <a:pt x="71" y="50"/>
                  <a:pt x="73" y="46"/>
                  <a:pt x="74" y="43"/>
                </a:cubicBezTo>
                <a:cubicBezTo>
                  <a:pt x="75" y="39"/>
                  <a:pt x="75" y="31"/>
                  <a:pt x="74" y="30"/>
                </a:cubicBezTo>
                <a:cubicBezTo>
                  <a:pt x="72" y="28"/>
                  <a:pt x="69" y="26"/>
                  <a:pt x="67" y="25"/>
                </a:cubicBezTo>
                <a:cubicBezTo>
                  <a:pt x="65" y="25"/>
                  <a:pt x="65" y="25"/>
                  <a:pt x="65" y="25"/>
                </a:cubicBezTo>
                <a:cubicBezTo>
                  <a:pt x="64" y="28"/>
                  <a:pt x="61" y="31"/>
                  <a:pt x="59" y="31"/>
                </a:cubicBezTo>
                <a:cubicBezTo>
                  <a:pt x="58" y="31"/>
                  <a:pt x="58" y="28"/>
                  <a:pt x="58" y="25"/>
                </a:cubicBezTo>
                <a:close/>
                <a:moveTo>
                  <a:pt x="56" y="19"/>
                </a:moveTo>
                <a:cubicBezTo>
                  <a:pt x="56" y="24"/>
                  <a:pt x="58" y="26"/>
                  <a:pt x="61" y="26"/>
                </a:cubicBezTo>
                <a:cubicBezTo>
                  <a:pt x="66" y="26"/>
                  <a:pt x="66" y="19"/>
                  <a:pt x="66" y="17"/>
                </a:cubicBezTo>
                <a:cubicBezTo>
                  <a:pt x="67" y="12"/>
                  <a:pt x="63" y="11"/>
                  <a:pt x="62" y="11"/>
                </a:cubicBezTo>
                <a:cubicBezTo>
                  <a:pt x="58" y="11"/>
                  <a:pt x="56" y="14"/>
                  <a:pt x="56" y="19"/>
                </a:cubicBezTo>
                <a:close/>
                <a:moveTo>
                  <a:pt x="38" y="22"/>
                </a:moveTo>
                <a:cubicBezTo>
                  <a:pt x="40" y="22"/>
                  <a:pt x="41" y="20"/>
                  <a:pt x="42" y="19"/>
                </a:cubicBezTo>
                <a:cubicBezTo>
                  <a:pt x="43" y="20"/>
                  <a:pt x="45" y="20"/>
                  <a:pt x="46" y="20"/>
                </a:cubicBezTo>
                <a:cubicBezTo>
                  <a:pt x="46" y="19"/>
                  <a:pt x="46" y="18"/>
                  <a:pt x="46" y="17"/>
                </a:cubicBezTo>
                <a:cubicBezTo>
                  <a:pt x="45" y="15"/>
                  <a:pt x="45" y="13"/>
                  <a:pt x="44" y="11"/>
                </a:cubicBezTo>
                <a:cubicBezTo>
                  <a:pt x="43" y="9"/>
                  <a:pt x="40" y="8"/>
                  <a:pt x="38" y="8"/>
                </a:cubicBezTo>
                <a:cubicBezTo>
                  <a:pt x="36" y="8"/>
                  <a:pt x="34" y="9"/>
                  <a:pt x="33" y="11"/>
                </a:cubicBezTo>
                <a:cubicBezTo>
                  <a:pt x="32" y="13"/>
                  <a:pt x="32" y="15"/>
                  <a:pt x="31" y="17"/>
                </a:cubicBezTo>
                <a:cubicBezTo>
                  <a:pt x="31" y="18"/>
                  <a:pt x="31" y="19"/>
                  <a:pt x="30" y="20"/>
                </a:cubicBezTo>
                <a:cubicBezTo>
                  <a:pt x="32" y="20"/>
                  <a:pt x="33" y="20"/>
                  <a:pt x="34" y="19"/>
                </a:cubicBezTo>
                <a:cubicBezTo>
                  <a:pt x="35" y="20"/>
                  <a:pt x="37" y="22"/>
                  <a:pt x="38" y="22"/>
                </a:cubicBezTo>
                <a:close/>
                <a:moveTo>
                  <a:pt x="41" y="75"/>
                </a:moveTo>
                <a:cubicBezTo>
                  <a:pt x="42" y="75"/>
                  <a:pt x="42" y="74"/>
                  <a:pt x="42" y="73"/>
                </a:cubicBezTo>
                <a:cubicBezTo>
                  <a:pt x="45" y="47"/>
                  <a:pt x="45" y="47"/>
                  <a:pt x="45" y="47"/>
                </a:cubicBezTo>
                <a:cubicBezTo>
                  <a:pt x="45" y="46"/>
                  <a:pt x="45" y="45"/>
                  <a:pt x="46" y="44"/>
                </a:cubicBezTo>
                <a:cubicBezTo>
                  <a:pt x="46" y="44"/>
                  <a:pt x="48" y="40"/>
                  <a:pt x="49" y="37"/>
                </a:cubicBezTo>
                <a:cubicBezTo>
                  <a:pt x="49" y="35"/>
                  <a:pt x="50" y="27"/>
                  <a:pt x="49" y="26"/>
                </a:cubicBezTo>
                <a:cubicBezTo>
                  <a:pt x="48" y="24"/>
                  <a:pt x="43" y="23"/>
                  <a:pt x="42" y="22"/>
                </a:cubicBezTo>
                <a:cubicBezTo>
                  <a:pt x="42" y="24"/>
                  <a:pt x="40" y="28"/>
                  <a:pt x="38" y="28"/>
                </a:cubicBezTo>
                <a:cubicBezTo>
                  <a:pt x="37" y="28"/>
                  <a:pt x="35" y="24"/>
                  <a:pt x="34" y="22"/>
                </a:cubicBezTo>
                <a:cubicBezTo>
                  <a:pt x="34" y="23"/>
                  <a:pt x="29" y="24"/>
                  <a:pt x="28" y="26"/>
                </a:cubicBezTo>
                <a:cubicBezTo>
                  <a:pt x="27" y="27"/>
                  <a:pt x="27" y="35"/>
                  <a:pt x="28" y="37"/>
                </a:cubicBezTo>
                <a:cubicBezTo>
                  <a:pt x="29" y="40"/>
                  <a:pt x="31" y="44"/>
                  <a:pt x="31" y="44"/>
                </a:cubicBezTo>
                <a:cubicBezTo>
                  <a:pt x="31" y="45"/>
                  <a:pt x="32" y="46"/>
                  <a:pt x="32" y="47"/>
                </a:cubicBezTo>
                <a:cubicBezTo>
                  <a:pt x="34" y="73"/>
                  <a:pt x="34" y="73"/>
                  <a:pt x="34" y="73"/>
                </a:cubicBezTo>
                <a:cubicBezTo>
                  <a:pt x="34" y="74"/>
                  <a:pt x="35" y="75"/>
                  <a:pt x="36" y="75"/>
                </a:cubicBezTo>
                <a:lnTo>
                  <a:pt x="41" y="75"/>
                </a:lnTo>
                <a:close/>
              </a:path>
            </a:pathLst>
          </a:custGeom>
          <a:solidFill>
            <a:srgbClr val="59555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nvGrpSpPr>
          <p:cNvPr id="29" name="Group 28">
            <a:extLst>
              <a:ext uri="{FF2B5EF4-FFF2-40B4-BE49-F238E27FC236}">
                <a16:creationId xmlns:a16="http://schemas.microsoft.com/office/drawing/2014/main" id="{36E66494-DEAC-0FB3-81B1-FA8D48302879}"/>
              </a:ext>
            </a:extLst>
          </p:cNvPr>
          <p:cNvGrpSpPr/>
          <p:nvPr/>
        </p:nvGrpSpPr>
        <p:grpSpPr>
          <a:xfrm>
            <a:off x="5146708" y="3120844"/>
            <a:ext cx="445546" cy="698962"/>
            <a:chOff x="5528664" y="4094383"/>
            <a:chExt cx="369524" cy="579700"/>
          </a:xfrm>
          <a:solidFill>
            <a:srgbClr val="595555"/>
          </a:solidFill>
        </p:grpSpPr>
        <p:sp>
          <p:nvSpPr>
            <p:cNvPr id="30" name="Freeform 897">
              <a:extLst>
                <a:ext uri="{FF2B5EF4-FFF2-40B4-BE49-F238E27FC236}">
                  <a16:creationId xmlns:a16="http://schemas.microsoft.com/office/drawing/2014/main" id="{3B205E34-7039-0B44-8190-FEF0F028911E}"/>
                </a:ext>
              </a:extLst>
            </p:cNvPr>
            <p:cNvSpPr>
              <a:spLocks/>
            </p:cNvSpPr>
            <p:nvPr/>
          </p:nvSpPr>
          <p:spPr bwMode="auto">
            <a:xfrm>
              <a:off x="5624823" y="4579297"/>
              <a:ext cx="177207" cy="34342"/>
            </a:xfrm>
            <a:custGeom>
              <a:avLst/>
              <a:gdLst>
                <a:gd name="T0" fmla="*/ 24 w 26"/>
                <a:gd name="T1" fmla="*/ 0 h 5"/>
                <a:gd name="T2" fmla="*/ 13 w 26"/>
                <a:gd name="T3" fmla="*/ 0 h 5"/>
                <a:gd name="T4" fmla="*/ 2 w 26"/>
                <a:gd name="T5" fmla="*/ 0 h 5"/>
                <a:gd name="T6" fmla="*/ 0 w 26"/>
                <a:gd name="T7" fmla="*/ 2 h 5"/>
                <a:gd name="T8" fmla="*/ 2 w 26"/>
                <a:gd name="T9" fmla="*/ 5 h 5"/>
                <a:gd name="T10" fmla="*/ 13 w 26"/>
                <a:gd name="T11" fmla="*/ 5 h 5"/>
                <a:gd name="T12" fmla="*/ 24 w 26"/>
                <a:gd name="T13" fmla="*/ 5 h 5"/>
                <a:gd name="T14" fmla="*/ 26 w 26"/>
                <a:gd name="T15" fmla="*/ 2 h 5"/>
                <a:gd name="T16" fmla="*/ 24 w 26"/>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
                  <a:moveTo>
                    <a:pt x="24" y="0"/>
                  </a:moveTo>
                  <a:cubicBezTo>
                    <a:pt x="13" y="0"/>
                    <a:pt x="13" y="0"/>
                    <a:pt x="13" y="0"/>
                  </a:cubicBezTo>
                  <a:cubicBezTo>
                    <a:pt x="2" y="0"/>
                    <a:pt x="2" y="0"/>
                    <a:pt x="2" y="0"/>
                  </a:cubicBezTo>
                  <a:cubicBezTo>
                    <a:pt x="1" y="0"/>
                    <a:pt x="0" y="1"/>
                    <a:pt x="0" y="2"/>
                  </a:cubicBezTo>
                  <a:cubicBezTo>
                    <a:pt x="0" y="4"/>
                    <a:pt x="1" y="5"/>
                    <a:pt x="2" y="5"/>
                  </a:cubicBezTo>
                  <a:cubicBezTo>
                    <a:pt x="13" y="5"/>
                    <a:pt x="13" y="5"/>
                    <a:pt x="13" y="5"/>
                  </a:cubicBezTo>
                  <a:cubicBezTo>
                    <a:pt x="24" y="5"/>
                    <a:pt x="24" y="5"/>
                    <a:pt x="24" y="5"/>
                  </a:cubicBezTo>
                  <a:cubicBezTo>
                    <a:pt x="25" y="5"/>
                    <a:pt x="26" y="4"/>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898">
              <a:extLst>
                <a:ext uri="{FF2B5EF4-FFF2-40B4-BE49-F238E27FC236}">
                  <a16:creationId xmlns:a16="http://schemas.microsoft.com/office/drawing/2014/main" id="{8C417435-C8B8-88C9-1190-1CF5503F4696}"/>
                </a:ext>
              </a:extLst>
            </p:cNvPr>
            <p:cNvSpPr>
              <a:spLocks/>
            </p:cNvSpPr>
            <p:nvPr/>
          </p:nvSpPr>
          <p:spPr bwMode="auto">
            <a:xfrm>
              <a:off x="5528664" y="4094383"/>
              <a:ext cx="369524" cy="457440"/>
            </a:xfrm>
            <a:custGeom>
              <a:avLst/>
              <a:gdLst>
                <a:gd name="T0" fmla="*/ 27 w 54"/>
                <a:gd name="T1" fmla="*/ 0 h 67"/>
                <a:gd name="T2" fmla="*/ 0 w 54"/>
                <a:gd name="T3" fmla="*/ 28 h 67"/>
                <a:gd name="T4" fmla="*/ 6 w 54"/>
                <a:gd name="T5" fmla="*/ 44 h 67"/>
                <a:gd name="T6" fmla="*/ 7 w 54"/>
                <a:gd name="T7" fmla="*/ 46 h 67"/>
                <a:gd name="T8" fmla="*/ 7 w 54"/>
                <a:gd name="T9" fmla="*/ 47 h 67"/>
                <a:gd name="T10" fmla="*/ 14 w 54"/>
                <a:gd name="T11" fmla="*/ 67 h 67"/>
                <a:gd name="T12" fmla="*/ 14 w 54"/>
                <a:gd name="T13" fmla="*/ 67 h 67"/>
                <a:gd name="T14" fmla="*/ 17 w 54"/>
                <a:gd name="T15" fmla="*/ 67 h 67"/>
                <a:gd name="T16" fmla="*/ 26 w 54"/>
                <a:gd name="T17" fmla="*/ 67 h 67"/>
                <a:gd name="T18" fmla="*/ 27 w 54"/>
                <a:gd name="T19" fmla="*/ 67 h 67"/>
                <a:gd name="T20" fmla="*/ 28 w 54"/>
                <a:gd name="T21" fmla="*/ 67 h 67"/>
                <a:gd name="T22" fmla="*/ 37 w 54"/>
                <a:gd name="T23" fmla="*/ 67 h 67"/>
                <a:gd name="T24" fmla="*/ 40 w 54"/>
                <a:gd name="T25" fmla="*/ 67 h 67"/>
                <a:gd name="T26" fmla="*/ 40 w 54"/>
                <a:gd name="T27" fmla="*/ 67 h 67"/>
                <a:gd name="T28" fmla="*/ 47 w 54"/>
                <a:gd name="T29" fmla="*/ 47 h 67"/>
                <a:gd name="T30" fmla="*/ 47 w 54"/>
                <a:gd name="T31" fmla="*/ 46 h 67"/>
                <a:gd name="T32" fmla="*/ 49 w 54"/>
                <a:gd name="T33" fmla="*/ 44 h 67"/>
                <a:gd name="T34" fmla="*/ 54 w 54"/>
                <a:gd name="T35" fmla="*/ 28 h 67"/>
                <a:gd name="T36" fmla="*/ 27 w 54"/>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67">
                  <a:moveTo>
                    <a:pt x="27" y="0"/>
                  </a:moveTo>
                  <a:cubicBezTo>
                    <a:pt x="12" y="0"/>
                    <a:pt x="0" y="12"/>
                    <a:pt x="0" y="28"/>
                  </a:cubicBezTo>
                  <a:cubicBezTo>
                    <a:pt x="0" y="34"/>
                    <a:pt x="2" y="40"/>
                    <a:pt x="6" y="44"/>
                  </a:cubicBezTo>
                  <a:cubicBezTo>
                    <a:pt x="6" y="45"/>
                    <a:pt x="7" y="46"/>
                    <a:pt x="7" y="46"/>
                  </a:cubicBezTo>
                  <a:cubicBezTo>
                    <a:pt x="7" y="46"/>
                    <a:pt x="7" y="47"/>
                    <a:pt x="7" y="47"/>
                  </a:cubicBezTo>
                  <a:cubicBezTo>
                    <a:pt x="11" y="52"/>
                    <a:pt x="14" y="59"/>
                    <a:pt x="14" y="67"/>
                  </a:cubicBezTo>
                  <a:cubicBezTo>
                    <a:pt x="14" y="67"/>
                    <a:pt x="14" y="67"/>
                    <a:pt x="14" y="67"/>
                  </a:cubicBezTo>
                  <a:cubicBezTo>
                    <a:pt x="17" y="67"/>
                    <a:pt x="17" y="67"/>
                    <a:pt x="17" y="67"/>
                  </a:cubicBezTo>
                  <a:cubicBezTo>
                    <a:pt x="26" y="67"/>
                    <a:pt x="26" y="67"/>
                    <a:pt x="26" y="67"/>
                  </a:cubicBezTo>
                  <a:cubicBezTo>
                    <a:pt x="27" y="67"/>
                    <a:pt x="27" y="67"/>
                    <a:pt x="27" y="67"/>
                  </a:cubicBezTo>
                  <a:cubicBezTo>
                    <a:pt x="28" y="67"/>
                    <a:pt x="28" y="67"/>
                    <a:pt x="28" y="67"/>
                  </a:cubicBezTo>
                  <a:cubicBezTo>
                    <a:pt x="37" y="67"/>
                    <a:pt x="37" y="67"/>
                    <a:pt x="37" y="67"/>
                  </a:cubicBezTo>
                  <a:cubicBezTo>
                    <a:pt x="40" y="67"/>
                    <a:pt x="40" y="67"/>
                    <a:pt x="40" y="67"/>
                  </a:cubicBezTo>
                  <a:cubicBezTo>
                    <a:pt x="40" y="67"/>
                    <a:pt x="40" y="67"/>
                    <a:pt x="40" y="67"/>
                  </a:cubicBezTo>
                  <a:cubicBezTo>
                    <a:pt x="41" y="59"/>
                    <a:pt x="43" y="52"/>
                    <a:pt x="47" y="47"/>
                  </a:cubicBezTo>
                  <a:cubicBezTo>
                    <a:pt x="47" y="47"/>
                    <a:pt x="47" y="46"/>
                    <a:pt x="47" y="46"/>
                  </a:cubicBezTo>
                  <a:cubicBezTo>
                    <a:pt x="48" y="46"/>
                    <a:pt x="48" y="45"/>
                    <a:pt x="49" y="44"/>
                  </a:cubicBezTo>
                  <a:cubicBezTo>
                    <a:pt x="52" y="40"/>
                    <a:pt x="54" y="34"/>
                    <a:pt x="54" y="28"/>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899">
              <a:extLst>
                <a:ext uri="{FF2B5EF4-FFF2-40B4-BE49-F238E27FC236}">
                  <a16:creationId xmlns:a16="http://schemas.microsoft.com/office/drawing/2014/main" id="{6C8B2EF3-2953-8F91-57D4-2BE504290F08}"/>
                </a:ext>
              </a:extLst>
            </p:cNvPr>
            <p:cNvSpPr>
              <a:spLocks/>
            </p:cNvSpPr>
            <p:nvPr/>
          </p:nvSpPr>
          <p:spPr bwMode="auto">
            <a:xfrm>
              <a:off x="5645428" y="4641114"/>
              <a:ext cx="135996" cy="32969"/>
            </a:xfrm>
            <a:custGeom>
              <a:avLst/>
              <a:gdLst>
                <a:gd name="T0" fmla="*/ 0 w 20"/>
                <a:gd name="T1" fmla="*/ 0 h 5"/>
                <a:gd name="T2" fmla="*/ 10 w 20"/>
                <a:gd name="T3" fmla="*/ 5 h 5"/>
                <a:gd name="T4" fmla="*/ 20 w 20"/>
                <a:gd name="T5" fmla="*/ 0 h 5"/>
                <a:gd name="T6" fmla="*/ 10 w 20"/>
                <a:gd name="T7" fmla="*/ 0 h 5"/>
                <a:gd name="T8" fmla="*/ 0 w 20"/>
                <a:gd name="T9" fmla="*/ 0 h 5"/>
              </a:gdLst>
              <a:ahLst/>
              <a:cxnLst>
                <a:cxn ang="0">
                  <a:pos x="T0" y="T1"/>
                </a:cxn>
                <a:cxn ang="0">
                  <a:pos x="T2" y="T3"/>
                </a:cxn>
                <a:cxn ang="0">
                  <a:pos x="T4" y="T5"/>
                </a:cxn>
                <a:cxn ang="0">
                  <a:pos x="T6" y="T7"/>
                </a:cxn>
                <a:cxn ang="0">
                  <a:pos x="T8" y="T9"/>
                </a:cxn>
              </a:cxnLst>
              <a:rect l="0" t="0" r="r" b="b"/>
              <a:pathLst>
                <a:path w="20" h="5">
                  <a:moveTo>
                    <a:pt x="0" y="0"/>
                  </a:moveTo>
                  <a:cubicBezTo>
                    <a:pt x="2" y="3"/>
                    <a:pt x="6" y="5"/>
                    <a:pt x="10" y="5"/>
                  </a:cubicBezTo>
                  <a:cubicBezTo>
                    <a:pt x="14" y="5"/>
                    <a:pt x="18" y="3"/>
                    <a:pt x="20" y="0"/>
                  </a:cubicBezTo>
                  <a:cubicBezTo>
                    <a:pt x="10" y="0"/>
                    <a:pt x="10" y="0"/>
                    <a:pt x="1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33" name="Oval 32">
            <a:extLst>
              <a:ext uri="{FF2B5EF4-FFF2-40B4-BE49-F238E27FC236}">
                <a16:creationId xmlns:a16="http://schemas.microsoft.com/office/drawing/2014/main" id="{71E0B21C-F0DD-C554-336E-6BE01F8CF750}"/>
              </a:ext>
            </a:extLst>
          </p:cNvPr>
          <p:cNvSpPr/>
          <p:nvPr/>
        </p:nvSpPr>
        <p:spPr>
          <a:xfrm>
            <a:off x="4415058" y="1133315"/>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1</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Oval 39">
            <a:extLst>
              <a:ext uri="{FF2B5EF4-FFF2-40B4-BE49-F238E27FC236}">
                <a16:creationId xmlns:a16="http://schemas.microsoft.com/office/drawing/2014/main" id="{B3E0B1BF-13E3-6CB5-E73A-59D30C408F4D}"/>
              </a:ext>
            </a:extLst>
          </p:cNvPr>
          <p:cNvSpPr/>
          <p:nvPr/>
        </p:nvSpPr>
        <p:spPr>
          <a:xfrm>
            <a:off x="4415058" y="2070617"/>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2</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1" name="Oval 40">
            <a:extLst>
              <a:ext uri="{FF2B5EF4-FFF2-40B4-BE49-F238E27FC236}">
                <a16:creationId xmlns:a16="http://schemas.microsoft.com/office/drawing/2014/main" id="{BC257C76-0D7C-657E-8CD0-958ADD550364}"/>
              </a:ext>
            </a:extLst>
          </p:cNvPr>
          <p:cNvSpPr/>
          <p:nvPr/>
        </p:nvSpPr>
        <p:spPr>
          <a:xfrm>
            <a:off x="4415058" y="3276341"/>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3</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2" name="Oval 41">
            <a:extLst>
              <a:ext uri="{FF2B5EF4-FFF2-40B4-BE49-F238E27FC236}">
                <a16:creationId xmlns:a16="http://schemas.microsoft.com/office/drawing/2014/main" id="{F2814207-628A-537F-D031-99FC13FBF08C}"/>
              </a:ext>
            </a:extLst>
          </p:cNvPr>
          <p:cNvSpPr/>
          <p:nvPr/>
        </p:nvSpPr>
        <p:spPr>
          <a:xfrm>
            <a:off x="4415058" y="5273918"/>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5</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3" name="Oval 42">
            <a:extLst>
              <a:ext uri="{FF2B5EF4-FFF2-40B4-BE49-F238E27FC236}">
                <a16:creationId xmlns:a16="http://schemas.microsoft.com/office/drawing/2014/main" id="{DB33B57C-DCC6-A367-9D83-B36089F74810}"/>
              </a:ext>
            </a:extLst>
          </p:cNvPr>
          <p:cNvSpPr/>
          <p:nvPr/>
        </p:nvSpPr>
        <p:spPr>
          <a:xfrm>
            <a:off x="4415058" y="4211503"/>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4</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0" name="Google Shape;849;g30051315d2c_0_1129">
            <a:extLst>
              <a:ext uri="{FF2B5EF4-FFF2-40B4-BE49-F238E27FC236}">
                <a16:creationId xmlns:a16="http://schemas.microsoft.com/office/drawing/2014/main" id="{AC235077-7585-F849-7B5E-0F46716A200B}"/>
              </a:ext>
            </a:extLst>
          </p:cNvPr>
          <p:cNvSpPr/>
          <p:nvPr/>
        </p:nvSpPr>
        <p:spPr>
          <a:xfrm>
            <a:off x="-2660735" y="-3289092"/>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Google Shape;855;g30051315d2c_0_1129">
            <a:extLst>
              <a:ext uri="{FF2B5EF4-FFF2-40B4-BE49-F238E27FC236}">
                <a16:creationId xmlns:a16="http://schemas.microsoft.com/office/drawing/2014/main" id="{9904E4E2-C828-4CA7-1CD3-BBAB1F915B06}"/>
              </a:ext>
            </a:extLst>
          </p:cNvPr>
          <p:cNvSpPr/>
          <p:nvPr/>
        </p:nvSpPr>
        <p:spPr>
          <a:xfrm>
            <a:off x="11189218" y="4122843"/>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pic>
        <p:nvPicPr>
          <p:cNvPr id="14" name="Picture 13">
            <a:extLst>
              <a:ext uri="{FF2B5EF4-FFF2-40B4-BE49-F238E27FC236}">
                <a16:creationId xmlns:a16="http://schemas.microsoft.com/office/drawing/2014/main" id="{A89ED2B2-CE56-0FA4-B614-BBC8749E07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41530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F670929B-F585-A48B-7725-5AB82275BBAA}"/>
              </a:ext>
            </a:extLst>
          </p:cNvPr>
          <p:cNvCxnSpPr/>
          <p:nvPr/>
        </p:nvCxnSpPr>
        <p:spPr>
          <a:xfrm>
            <a:off x="5430693" y="1384231"/>
            <a:ext cx="20827" cy="4262617"/>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DD90B2E5-6C99-6AC9-572B-A3A15BB38C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A92F45-BA5D-4C7A-ACC7-D44B34072B97}" type="slidenum">
              <a:rPr kumimoji="0" lang="en-US" sz="750" b="0" i="0" u="none" strike="noStrike" kern="1200" cap="none" spc="0" normalizeH="0" baseline="0" noProof="0" smtClean="0">
                <a:ln>
                  <a:noFill/>
                </a:ln>
                <a:solidFill>
                  <a:srgbClr val="8C8585"/>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750" b="0" i="0" u="none" strike="noStrike" kern="1200" cap="none" spc="0" normalizeH="0" baseline="0" noProof="0">
              <a:ln>
                <a:noFill/>
              </a:ln>
              <a:solidFill>
                <a:srgbClr val="8C8585"/>
              </a:solidFill>
              <a:effectLst/>
              <a:uLnTx/>
              <a:uFillTx/>
              <a:latin typeface="Verdana"/>
              <a:ea typeface="+mn-ea"/>
              <a:cs typeface="+mn-cs"/>
            </a:endParaRPr>
          </a:p>
        </p:txBody>
      </p:sp>
      <p:sp>
        <p:nvSpPr>
          <p:cNvPr id="6" name="TextBox 5">
            <a:extLst>
              <a:ext uri="{FF2B5EF4-FFF2-40B4-BE49-F238E27FC236}">
                <a16:creationId xmlns:a16="http://schemas.microsoft.com/office/drawing/2014/main" id="{62F38F57-5671-6259-F41F-AD32A68487CD}"/>
              </a:ext>
            </a:extLst>
          </p:cNvPr>
          <p:cNvSpPr txBox="1"/>
          <p:nvPr/>
        </p:nvSpPr>
        <p:spPr>
          <a:xfrm>
            <a:off x="526949" y="2308603"/>
            <a:ext cx="3189644" cy="24468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6000" b="1"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10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25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Recomendaciones para </a:t>
            </a:r>
            <a:r>
              <a:rPr lang="es-419" sz="2500" dirty="0">
                <a:solidFill>
                  <a:srgbClr val="595555"/>
                </a:solidFill>
                <a:latin typeface="Roboto" panose="02000000000000000000" pitchFamily="2" charset="0"/>
                <a:ea typeface="Roboto" panose="02000000000000000000" pitchFamily="2" charset="0"/>
                <a:cs typeface="Roboto" panose="02000000000000000000" pitchFamily="2" charset="0"/>
              </a:rPr>
              <a:t>los</a:t>
            </a:r>
            <a:r>
              <a:rPr kumimoji="0" lang="es-419" sz="2500" b="0" i="0" u="none" strike="noStrike" kern="1200" cap="none" spc="0" normalizeH="0" baseline="0" noProof="0" dirty="0">
                <a:ln>
                  <a:noFill/>
                </a:ln>
                <a:solidFill>
                  <a:srgbClr val="595555"/>
                </a:solidFill>
                <a:effectLst/>
                <a:uLnTx/>
                <a:uFillTx/>
                <a:latin typeface="Roboto" panose="02000000000000000000" pitchFamily="2" charset="0"/>
                <a:ea typeface="Roboto" panose="02000000000000000000" pitchFamily="2" charset="0"/>
                <a:cs typeface="Roboto" panose="02000000000000000000" pitchFamily="2" charset="0"/>
              </a:rPr>
              <a:t> exportadores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mn-cs"/>
            </a:endParaRPr>
          </a:p>
        </p:txBody>
      </p:sp>
      <p:cxnSp>
        <p:nvCxnSpPr>
          <p:cNvPr id="8" name="Straight Connector 7">
            <a:extLst>
              <a:ext uri="{FF2B5EF4-FFF2-40B4-BE49-F238E27FC236}">
                <a16:creationId xmlns:a16="http://schemas.microsoft.com/office/drawing/2014/main" id="{2AA993C7-E473-5ABE-C2D2-BC9EE5A8807E}"/>
              </a:ext>
            </a:extLst>
          </p:cNvPr>
          <p:cNvCxnSpPr/>
          <p:nvPr/>
        </p:nvCxnSpPr>
        <p:spPr>
          <a:xfrm>
            <a:off x="967859" y="3230292"/>
            <a:ext cx="2307825"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A4D4E5B-4A5F-8385-B5F6-B58973D25A33}"/>
              </a:ext>
            </a:extLst>
          </p:cNvPr>
          <p:cNvSpPr txBox="1"/>
          <p:nvPr/>
        </p:nvSpPr>
        <p:spPr>
          <a:xfrm>
            <a:off x="5909091" y="1057537"/>
            <a:ext cx="6096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Cumple con las certificaciones </a:t>
            </a:r>
          </a:p>
        </p:txBody>
      </p:sp>
      <p:sp>
        <p:nvSpPr>
          <p:cNvPr id="12" name="TextBox 11">
            <a:extLst>
              <a:ext uri="{FF2B5EF4-FFF2-40B4-BE49-F238E27FC236}">
                <a16:creationId xmlns:a16="http://schemas.microsoft.com/office/drawing/2014/main" id="{6EA8A260-7FED-7350-B0D0-1C310A87BC47}"/>
              </a:ext>
            </a:extLst>
          </p:cNvPr>
          <p:cNvSpPr txBox="1"/>
          <p:nvPr/>
        </p:nvSpPr>
        <p:spPr>
          <a:xfrm>
            <a:off x="5921116" y="2140614"/>
            <a:ext cx="6096000" cy="400110"/>
          </a:xfrm>
          <a:prstGeom prst="rect">
            <a:avLst/>
          </a:prstGeom>
          <a:noFill/>
        </p:spPr>
        <p:txBody>
          <a:bodyPr wrap="square">
            <a:spAutoFit/>
          </a:bodyPr>
          <a:lstStyle>
            <a:defPPr>
              <a:defRPr lang="en-US"/>
            </a:defPPr>
            <a:lvl1pPr marR="0" lvl="0" fontAlgn="auto">
              <a:spcBef>
                <a:spcPts val="0"/>
              </a:spcBef>
              <a:spcAft>
                <a:spcPts val="0"/>
              </a:spcAft>
              <a:buClrTx/>
              <a:buSzTx/>
              <a:tabLst/>
              <a:defRPr sz="2000">
                <a:solidFill>
                  <a:srgbClr val="58595B"/>
                </a:solidFill>
                <a:latin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Ofrece flexibilidad en la toma de decisiones</a:t>
            </a:r>
          </a:p>
        </p:txBody>
      </p:sp>
      <p:sp>
        <p:nvSpPr>
          <p:cNvPr id="14" name="TextBox 13">
            <a:extLst>
              <a:ext uri="{FF2B5EF4-FFF2-40B4-BE49-F238E27FC236}">
                <a16:creationId xmlns:a16="http://schemas.microsoft.com/office/drawing/2014/main" id="{651B13D6-B47B-0F12-82AA-F91F154F7ED4}"/>
              </a:ext>
            </a:extLst>
          </p:cNvPr>
          <p:cNvSpPr txBox="1"/>
          <p:nvPr/>
        </p:nvSpPr>
        <p:spPr>
          <a:xfrm>
            <a:off x="5909091" y="3299261"/>
            <a:ext cx="6096000" cy="400110"/>
          </a:xfrm>
          <a:prstGeom prst="rect">
            <a:avLst/>
          </a:prstGeom>
          <a:noFill/>
        </p:spPr>
        <p:txBody>
          <a:bodyPr wrap="square">
            <a:spAutoFit/>
          </a:bodyPr>
          <a:lstStyle>
            <a:defPPr>
              <a:defRPr lang="en-US"/>
            </a:defPPr>
            <a:lvl1pPr marR="0" lvl="0" fontAlgn="auto">
              <a:spcBef>
                <a:spcPts val="0"/>
              </a:spcBef>
              <a:spcAft>
                <a:spcPts val="0"/>
              </a:spcAft>
              <a:buClrTx/>
              <a:buSzTx/>
              <a:tabLst/>
              <a:defRPr sz="2000">
                <a:solidFill>
                  <a:srgbClr val="58595B"/>
                </a:solidFill>
                <a:latin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Vigila todo el proceso de exportación</a:t>
            </a:r>
          </a:p>
        </p:txBody>
      </p:sp>
      <p:sp>
        <p:nvSpPr>
          <p:cNvPr id="16" name="TextBox 15">
            <a:extLst>
              <a:ext uri="{FF2B5EF4-FFF2-40B4-BE49-F238E27FC236}">
                <a16:creationId xmlns:a16="http://schemas.microsoft.com/office/drawing/2014/main" id="{C281E8B3-9742-FB1A-14C1-38BF23D376D9}"/>
              </a:ext>
            </a:extLst>
          </p:cNvPr>
          <p:cNvSpPr txBox="1"/>
          <p:nvPr/>
        </p:nvSpPr>
        <p:spPr>
          <a:xfrm>
            <a:off x="5909091" y="4266703"/>
            <a:ext cx="6096000" cy="400110"/>
          </a:xfrm>
          <a:prstGeom prst="rect">
            <a:avLst/>
          </a:prstGeom>
          <a:noFill/>
        </p:spPr>
        <p:txBody>
          <a:bodyPr wrap="square">
            <a:spAutoFit/>
          </a:bodyPr>
          <a:lstStyle>
            <a:defPPr>
              <a:defRPr lang="en-US"/>
            </a:defPPr>
            <a:lvl1pPr marR="0" lvl="0" fontAlgn="auto">
              <a:spcBef>
                <a:spcPts val="0"/>
              </a:spcBef>
              <a:spcAft>
                <a:spcPts val="0"/>
              </a:spcAft>
              <a:buClrTx/>
              <a:buSzTx/>
              <a:tabLst/>
              <a:defRPr sz="2000">
                <a:solidFill>
                  <a:srgbClr val="58595B"/>
                </a:solidFill>
                <a:latin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Cumple con los tiempos de entrega</a:t>
            </a:r>
          </a:p>
        </p:txBody>
      </p:sp>
      <p:sp>
        <p:nvSpPr>
          <p:cNvPr id="17" name="TextBox 16">
            <a:extLst>
              <a:ext uri="{FF2B5EF4-FFF2-40B4-BE49-F238E27FC236}">
                <a16:creationId xmlns:a16="http://schemas.microsoft.com/office/drawing/2014/main" id="{98E31ED8-AA9A-95DE-AD9D-601AFD6FF426}"/>
              </a:ext>
            </a:extLst>
          </p:cNvPr>
          <p:cNvSpPr txBox="1"/>
          <p:nvPr/>
        </p:nvSpPr>
        <p:spPr>
          <a:xfrm>
            <a:off x="5909091" y="5381611"/>
            <a:ext cx="6096000" cy="400110"/>
          </a:xfrm>
          <a:prstGeom prst="rect">
            <a:avLst/>
          </a:prstGeom>
          <a:noFill/>
        </p:spPr>
        <p:txBody>
          <a:bodyPr wrap="square">
            <a:spAutoFit/>
          </a:bodyPr>
          <a:lstStyle>
            <a:defPPr>
              <a:defRPr lang="en-US"/>
            </a:defPPr>
            <a:lvl1pPr marR="0" lvl="0" fontAlgn="auto">
              <a:spcBef>
                <a:spcPts val="0"/>
              </a:spcBef>
              <a:spcAft>
                <a:spcPts val="0"/>
              </a:spcAft>
              <a:buClrTx/>
              <a:buSzTx/>
              <a:tabLst/>
              <a:defRPr sz="2000">
                <a:solidFill>
                  <a:srgbClr val="58595B"/>
                </a:solidFill>
                <a:latin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rPr>
              <a:t>Mantén comunicación con tu cliente</a:t>
            </a:r>
            <a:endParaRPr kumimoji="0" lang="en-US" sz="2000" b="0" i="0" u="none" strike="noStrike" kern="1200" cap="none" spc="0" normalizeH="0" baseline="0" noProof="0" dirty="0">
              <a:ln>
                <a:noFill/>
              </a:ln>
              <a:solidFill>
                <a:srgbClr val="58595B"/>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4" name="Group 3">
            <a:extLst>
              <a:ext uri="{FF2B5EF4-FFF2-40B4-BE49-F238E27FC236}">
                <a16:creationId xmlns:a16="http://schemas.microsoft.com/office/drawing/2014/main" id="{F9795C1E-27C4-8C7D-4673-A4E54DFC4EF7}"/>
              </a:ext>
            </a:extLst>
          </p:cNvPr>
          <p:cNvGrpSpPr/>
          <p:nvPr/>
        </p:nvGrpSpPr>
        <p:grpSpPr>
          <a:xfrm>
            <a:off x="5146793" y="840545"/>
            <a:ext cx="526377" cy="698646"/>
            <a:chOff x="1876425" y="279400"/>
            <a:chExt cx="436563" cy="579438"/>
          </a:xfrm>
          <a:solidFill>
            <a:srgbClr val="595555"/>
          </a:solidFill>
        </p:grpSpPr>
        <p:sp>
          <p:nvSpPr>
            <p:cNvPr id="5" name="Freeform 9">
              <a:extLst>
                <a:ext uri="{FF2B5EF4-FFF2-40B4-BE49-F238E27FC236}">
                  <a16:creationId xmlns:a16="http://schemas.microsoft.com/office/drawing/2014/main" id="{3F81AC05-F705-72CC-C767-7A23C079A221}"/>
                </a:ext>
              </a:extLst>
            </p:cNvPr>
            <p:cNvSpPr>
              <a:spLocks noEditPoints="1"/>
            </p:cNvSpPr>
            <p:nvPr/>
          </p:nvSpPr>
          <p:spPr bwMode="auto">
            <a:xfrm>
              <a:off x="1876425" y="361950"/>
              <a:ext cx="436563" cy="496888"/>
            </a:xfrm>
            <a:custGeom>
              <a:avLst/>
              <a:gdLst>
                <a:gd name="T0" fmla="*/ 61 w 64"/>
                <a:gd name="T1" fmla="*/ 0 h 73"/>
                <a:gd name="T2" fmla="*/ 53 w 64"/>
                <a:gd name="T3" fmla="*/ 0 h 73"/>
                <a:gd name="T4" fmla="*/ 53 w 64"/>
                <a:gd name="T5" fmla="*/ 7 h 73"/>
                <a:gd name="T6" fmla="*/ 53 w 64"/>
                <a:gd name="T7" fmla="*/ 9 h 73"/>
                <a:gd name="T8" fmla="*/ 50 w 64"/>
                <a:gd name="T9" fmla="*/ 9 h 73"/>
                <a:gd name="T10" fmla="*/ 13 w 64"/>
                <a:gd name="T11" fmla="*/ 9 h 73"/>
                <a:gd name="T12" fmla="*/ 10 w 64"/>
                <a:gd name="T13" fmla="*/ 9 h 73"/>
                <a:gd name="T14" fmla="*/ 10 w 64"/>
                <a:gd name="T15" fmla="*/ 7 h 73"/>
                <a:gd name="T16" fmla="*/ 10 w 64"/>
                <a:gd name="T17" fmla="*/ 0 h 73"/>
                <a:gd name="T18" fmla="*/ 2 w 64"/>
                <a:gd name="T19" fmla="*/ 0 h 73"/>
                <a:gd name="T20" fmla="*/ 0 w 64"/>
                <a:gd name="T21" fmla="*/ 3 h 73"/>
                <a:gd name="T22" fmla="*/ 0 w 64"/>
                <a:gd name="T23" fmla="*/ 71 h 73"/>
                <a:gd name="T24" fmla="*/ 2 w 64"/>
                <a:gd name="T25" fmla="*/ 73 h 73"/>
                <a:gd name="T26" fmla="*/ 61 w 64"/>
                <a:gd name="T27" fmla="*/ 73 h 73"/>
                <a:gd name="T28" fmla="*/ 64 w 64"/>
                <a:gd name="T29" fmla="*/ 71 h 73"/>
                <a:gd name="T30" fmla="*/ 64 w 64"/>
                <a:gd name="T31" fmla="*/ 3 h 73"/>
                <a:gd name="T32" fmla="*/ 61 w 64"/>
                <a:gd name="T33" fmla="*/ 0 h 73"/>
                <a:gd name="T34" fmla="*/ 50 w 64"/>
                <a:gd name="T35" fmla="*/ 44 h 73"/>
                <a:gd name="T36" fmla="*/ 50 w 64"/>
                <a:gd name="T37" fmla="*/ 49 h 73"/>
                <a:gd name="T38" fmla="*/ 13 w 64"/>
                <a:gd name="T39" fmla="*/ 49 h 73"/>
                <a:gd name="T40" fmla="*/ 13 w 64"/>
                <a:gd name="T41" fmla="*/ 44 h 73"/>
                <a:gd name="T42" fmla="*/ 50 w 64"/>
                <a:gd name="T43" fmla="*/ 44 h 73"/>
                <a:gd name="T44" fmla="*/ 13 w 64"/>
                <a:gd name="T45" fmla="*/ 36 h 73"/>
                <a:gd name="T46" fmla="*/ 13 w 64"/>
                <a:gd name="T47" fmla="*/ 31 h 73"/>
                <a:gd name="T48" fmla="*/ 50 w 64"/>
                <a:gd name="T49" fmla="*/ 31 h 73"/>
                <a:gd name="T50" fmla="*/ 50 w 64"/>
                <a:gd name="T51" fmla="*/ 36 h 73"/>
                <a:gd name="T52" fmla="*/ 13 w 64"/>
                <a:gd name="T53" fmla="*/ 36 h 73"/>
                <a:gd name="T54" fmla="*/ 50 w 64"/>
                <a:gd name="T55" fmla="*/ 57 h 73"/>
                <a:gd name="T56" fmla="*/ 50 w 64"/>
                <a:gd name="T57" fmla="*/ 63 h 73"/>
                <a:gd name="T58" fmla="*/ 13 w 64"/>
                <a:gd name="T59" fmla="*/ 63 h 73"/>
                <a:gd name="T60" fmla="*/ 13 w 64"/>
                <a:gd name="T61" fmla="*/ 57 h 73"/>
                <a:gd name="T62" fmla="*/ 50 w 64"/>
                <a:gd name="T63" fmla="*/ 57 h 73"/>
                <a:gd name="T64" fmla="*/ 50 w 64"/>
                <a:gd name="T65" fmla="*/ 23 h 73"/>
                <a:gd name="T66" fmla="*/ 13 w 64"/>
                <a:gd name="T67" fmla="*/ 23 h 73"/>
                <a:gd name="T68" fmla="*/ 13 w 64"/>
                <a:gd name="T69" fmla="*/ 17 h 73"/>
                <a:gd name="T70" fmla="*/ 50 w 64"/>
                <a:gd name="T71" fmla="*/ 17 h 73"/>
                <a:gd name="T72" fmla="*/ 50 w 64"/>
                <a:gd name="T73"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73">
                  <a:moveTo>
                    <a:pt x="61" y="0"/>
                  </a:moveTo>
                  <a:cubicBezTo>
                    <a:pt x="53" y="0"/>
                    <a:pt x="53" y="0"/>
                    <a:pt x="53" y="0"/>
                  </a:cubicBezTo>
                  <a:cubicBezTo>
                    <a:pt x="53" y="7"/>
                    <a:pt x="53" y="7"/>
                    <a:pt x="53" y="7"/>
                  </a:cubicBezTo>
                  <a:cubicBezTo>
                    <a:pt x="53" y="9"/>
                    <a:pt x="53" y="9"/>
                    <a:pt x="53" y="9"/>
                  </a:cubicBezTo>
                  <a:cubicBezTo>
                    <a:pt x="50" y="9"/>
                    <a:pt x="50" y="9"/>
                    <a:pt x="50" y="9"/>
                  </a:cubicBezTo>
                  <a:cubicBezTo>
                    <a:pt x="13" y="9"/>
                    <a:pt x="13" y="9"/>
                    <a:pt x="13" y="9"/>
                  </a:cubicBezTo>
                  <a:cubicBezTo>
                    <a:pt x="10" y="9"/>
                    <a:pt x="10" y="9"/>
                    <a:pt x="10" y="9"/>
                  </a:cubicBezTo>
                  <a:cubicBezTo>
                    <a:pt x="10" y="7"/>
                    <a:pt x="10" y="7"/>
                    <a:pt x="10" y="7"/>
                  </a:cubicBezTo>
                  <a:cubicBezTo>
                    <a:pt x="10" y="0"/>
                    <a:pt x="10" y="0"/>
                    <a:pt x="10" y="0"/>
                  </a:cubicBezTo>
                  <a:cubicBezTo>
                    <a:pt x="2" y="0"/>
                    <a:pt x="2" y="0"/>
                    <a:pt x="2" y="0"/>
                  </a:cubicBezTo>
                  <a:cubicBezTo>
                    <a:pt x="1" y="0"/>
                    <a:pt x="0" y="1"/>
                    <a:pt x="0" y="3"/>
                  </a:cubicBezTo>
                  <a:cubicBezTo>
                    <a:pt x="0" y="71"/>
                    <a:pt x="0" y="71"/>
                    <a:pt x="0" y="71"/>
                  </a:cubicBezTo>
                  <a:cubicBezTo>
                    <a:pt x="0" y="72"/>
                    <a:pt x="1" y="73"/>
                    <a:pt x="2" y="73"/>
                  </a:cubicBezTo>
                  <a:cubicBezTo>
                    <a:pt x="61" y="73"/>
                    <a:pt x="61" y="73"/>
                    <a:pt x="61" y="73"/>
                  </a:cubicBezTo>
                  <a:cubicBezTo>
                    <a:pt x="62" y="73"/>
                    <a:pt x="64" y="72"/>
                    <a:pt x="64" y="71"/>
                  </a:cubicBezTo>
                  <a:cubicBezTo>
                    <a:pt x="64" y="3"/>
                    <a:pt x="64" y="3"/>
                    <a:pt x="64" y="3"/>
                  </a:cubicBezTo>
                  <a:cubicBezTo>
                    <a:pt x="64" y="1"/>
                    <a:pt x="62" y="0"/>
                    <a:pt x="61" y="0"/>
                  </a:cubicBezTo>
                  <a:close/>
                  <a:moveTo>
                    <a:pt x="50" y="44"/>
                  </a:moveTo>
                  <a:cubicBezTo>
                    <a:pt x="50" y="49"/>
                    <a:pt x="50" y="49"/>
                    <a:pt x="50" y="49"/>
                  </a:cubicBezTo>
                  <a:cubicBezTo>
                    <a:pt x="13" y="49"/>
                    <a:pt x="13" y="49"/>
                    <a:pt x="13" y="49"/>
                  </a:cubicBezTo>
                  <a:cubicBezTo>
                    <a:pt x="13" y="44"/>
                    <a:pt x="13" y="44"/>
                    <a:pt x="13" y="44"/>
                  </a:cubicBezTo>
                  <a:lnTo>
                    <a:pt x="50" y="44"/>
                  </a:lnTo>
                  <a:close/>
                  <a:moveTo>
                    <a:pt x="13" y="36"/>
                  </a:moveTo>
                  <a:cubicBezTo>
                    <a:pt x="13" y="31"/>
                    <a:pt x="13" y="31"/>
                    <a:pt x="13" y="31"/>
                  </a:cubicBezTo>
                  <a:cubicBezTo>
                    <a:pt x="50" y="31"/>
                    <a:pt x="50" y="31"/>
                    <a:pt x="50" y="31"/>
                  </a:cubicBezTo>
                  <a:cubicBezTo>
                    <a:pt x="50" y="36"/>
                    <a:pt x="50" y="36"/>
                    <a:pt x="50" y="36"/>
                  </a:cubicBezTo>
                  <a:lnTo>
                    <a:pt x="13" y="36"/>
                  </a:lnTo>
                  <a:close/>
                  <a:moveTo>
                    <a:pt x="50" y="57"/>
                  </a:moveTo>
                  <a:cubicBezTo>
                    <a:pt x="50" y="63"/>
                    <a:pt x="50" y="63"/>
                    <a:pt x="50" y="63"/>
                  </a:cubicBezTo>
                  <a:cubicBezTo>
                    <a:pt x="13" y="63"/>
                    <a:pt x="13" y="63"/>
                    <a:pt x="13" y="63"/>
                  </a:cubicBezTo>
                  <a:cubicBezTo>
                    <a:pt x="13" y="57"/>
                    <a:pt x="13" y="57"/>
                    <a:pt x="13" y="57"/>
                  </a:cubicBezTo>
                  <a:lnTo>
                    <a:pt x="50" y="57"/>
                  </a:lnTo>
                  <a:close/>
                  <a:moveTo>
                    <a:pt x="50" y="23"/>
                  </a:moveTo>
                  <a:cubicBezTo>
                    <a:pt x="13" y="23"/>
                    <a:pt x="13" y="23"/>
                    <a:pt x="13" y="23"/>
                  </a:cubicBezTo>
                  <a:cubicBezTo>
                    <a:pt x="13" y="17"/>
                    <a:pt x="13" y="17"/>
                    <a:pt x="13" y="17"/>
                  </a:cubicBezTo>
                  <a:cubicBezTo>
                    <a:pt x="50" y="17"/>
                    <a:pt x="50" y="17"/>
                    <a:pt x="50" y="17"/>
                  </a:cubicBezTo>
                  <a:lnTo>
                    <a:pt x="5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10">
              <a:extLst>
                <a:ext uri="{FF2B5EF4-FFF2-40B4-BE49-F238E27FC236}">
                  <a16:creationId xmlns:a16="http://schemas.microsoft.com/office/drawing/2014/main" id="{67D176B7-8331-479B-CF37-D4AC17081F1C}"/>
                </a:ext>
              </a:extLst>
            </p:cNvPr>
            <p:cNvSpPr>
              <a:spLocks noEditPoints="1"/>
            </p:cNvSpPr>
            <p:nvPr/>
          </p:nvSpPr>
          <p:spPr bwMode="auto">
            <a:xfrm>
              <a:off x="1965325" y="279400"/>
              <a:ext cx="252413" cy="130175"/>
            </a:xfrm>
            <a:custGeom>
              <a:avLst/>
              <a:gdLst>
                <a:gd name="T0" fmla="*/ 37 w 37"/>
                <a:gd name="T1" fmla="*/ 19 h 19"/>
                <a:gd name="T2" fmla="*/ 37 w 37"/>
                <a:gd name="T3" fmla="*/ 12 h 19"/>
                <a:gd name="T4" fmla="*/ 37 w 37"/>
                <a:gd name="T5" fmla="*/ 11 h 19"/>
                <a:gd name="T6" fmla="*/ 35 w 37"/>
                <a:gd name="T7" fmla="*/ 8 h 19"/>
                <a:gd name="T8" fmla="*/ 28 w 37"/>
                <a:gd name="T9" fmla="*/ 8 h 19"/>
                <a:gd name="T10" fmla="*/ 19 w 37"/>
                <a:gd name="T11" fmla="*/ 0 h 19"/>
                <a:gd name="T12" fmla="*/ 9 w 37"/>
                <a:gd name="T13" fmla="*/ 8 h 19"/>
                <a:gd name="T14" fmla="*/ 3 w 37"/>
                <a:gd name="T15" fmla="*/ 8 h 19"/>
                <a:gd name="T16" fmla="*/ 0 w 37"/>
                <a:gd name="T17" fmla="*/ 11 h 19"/>
                <a:gd name="T18" fmla="*/ 0 w 37"/>
                <a:gd name="T19" fmla="*/ 12 h 19"/>
                <a:gd name="T20" fmla="*/ 0 w 37"/>
                <a:gd name="T21" fmla="*/ 19 h 19"/>
                <a:gd name="T22" fmla="*/ 19 w 37"/>
                <a:gd name="T23" fmla="*/ 19 h 19"/>
                <a:gd name="T24" fmla="*/ 37 w 37"/>
                <a:gd name="T25" fmla="*/ 19 h 19"/>
                <a:gd name="T26" fmla="*/ 19 w 37"/>
                <a:gd name="T27" fmla="*/ 7 h 19"/>
                <a:gd name="T28" fmla="*/ 21 w 37"/>
                <a:gd name="T29" fmla="*/ 9 h 19"/>
                <a:gd name="T30" fmla="*/ 19 w 37"/>
                <a:gd name="T31" fmla="*/ 12 h 19"/>
                <a:gd name="T32" fmla="*/ 16 w 37"/>
                <a:gd name="T33" fmla="*/ 9 h 19"/>
                <a:gd name="T34" fmla="*/ 19 w 37"/>
                <a:gd name="T35"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19">
                  <a:moveTo>
                    <a:pt x="37" y="19"/>
                  </a:moveTo>
                  <a:cubicBezTo>
                    <a:pt x="37" y="12"/>
                    <a:pt x="37" y="12"/>
                    <a:pt x="37" y="12"/>
                  </a:cubicBezTo>
                  <a:cubicBezTo>
                    <a:pt x="37" y="11"/>
                    <a:pt x="37" y="11"/>
                    <a:pt x="37" y="11"/>
                  </a:cubicBezTo>
                  <a:cubicBezTo>
                    <a:pt x="37" y="9"/>
                    <a:pt x="36" y="8"/>
                    <a:pt x="35" y="8"/>
                  </a:cubicBezTo>
                  <a:cubicBezTo>
                    <a:pt x="28" y="8"/>
                    <a:pt x="28" y="8"/>
                    <a:pt x="28" y="8"/>
                  </a:cubicBezTo>
                  <a:cubicBezTo>
                    <a:pt x="27" y="4"/>
                    <a:pt x="23" y="0"/>
                    <a:pt x="19" y="0"/>
                  </a:cubicBezTo>
                  <a:cubicBezTo>
                    <a:pt x="14" y="0"/>
                    <a:pt x="10" y="4"/>
                    <a:pt x="9" y="8"/>
                  </a:cubicBezTo>
                  <a:cubicBezTo>
                    <a:pt x="3" y="8"/>
                    <a:pt x="3" y="8"/>
                    <a:pt x="3" y="8"/>
                  </a:cubicBezTo>
                  <a:cubicBezTo>
                    <a:pt x="1" y="8"/>
                    <a:pt x="0" y="9"/>
                    <a:pt x="0" y="11"/>
                  </a:cubicBezTo>
                  <a:cubicBezTo>
                    <a:pt x="0" y="12"/>
                    <a:pt x="0" y="12"/>
                    <a:pt x="0" y="12"/>
                  </a:cubicBezTo>
                  <a:cubicBezTo>
                    <a:pt x="0" y="19"/>
                    <a:pt x="0" y="19"/>
                    <a:pt x="0" y="19"/>
                  </a:cubicBezTo>
                  <a:cubicBezTo>
                    <a:pt x="19" y="19"/>
                    <a:pt x="19" y="19"/>
                    <a:pt x="19" y="19"/>
                  </a:cubicBezTo>
                  <a:lnTo>
                    <a:pt x="37" y="19"/>
                  </a:lnTo>
                  <a:close/>
                  <a:moveTo>
                    <a:pt x="19" y="7"/>
                  </a:moveTo>
                  <a:cubicBezTo>
                    <a:pt x="20" y="7"/>
                    <a:pt x="21" y="8"/>
                    <a:pt x="21" y="9"/>
                  </a:cubicBezTo>
                  <a:cubicBezTo>
                    <a:pt x="21" y="11"/>
                    <a:pt x="20" y="12"/>
                    <a:pt x="19" y="12"/>
                  </a:cubicBezTo>
                  <a:cubicBezTo>
                    <a:pt x="17" y="12"/>
                    <a:pt x="16" y="11"/>
                    <a:pt x="16" y="9"/>
                  </a:cubicBezTo>
                  <a:cubicBezTo>
                    <a:pt x="16" y="8"/>
                    <a:pt x="17" y="7"/>
                    <a:pt x="1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19" name="Freeform 106">
            <a:extLst>
              <a:ext uri="{FF2B5EF4-FFF2-40B4-BE49-F238E27FC236}">
                <a16:creationId xmlns:a16="http://schemas.microsoft.com/office/drawing/2014/main" id="{92EC5616-3782-F204-F2EC-A1FC55AA7E56}"/>
              </a:ext>
            </a:extLst>
          </p:cNvPr>
          <p:cNvSpPr>
            <a:spLocks noEditPoints="1"/>
          </p:cNvSpPr>
          <p:nvPr/>
        </p:nvSpPr>
        <p:spPr bwMode="auto">
          <a:xfrm>
            <a:off x="5076136" y="1986468"/>
            <a:ext cx="699231" cy="699231"/>
          </a:xfrm>
          <a:custGeom>
            <a:avLst/>
            <a:gdLst>
              <a:gd name="T0" fmla="*/ 43 w 85"/>
              <a:gd name="T1" fmla="*/ 0 h 85"/>
              <a:gd name="T2" fmla="*/ 0 w 85"/>
              <a:gd name="T3" fmla="*/ 43 h 85"/>
              <a:gd name="T4" fmla="*/ 43 w 85"/>
              <a:gd name="T5" fmla="*/ 85 h 85"/>
              <a:gd name="T6" fmla="*/ 85 w 85"/>
              <a:gd name="T7" fmla="*/ 43 h 85"/>
              <a:gd name="T8" fmla="*/ 43 w 85"/>
              <a:gd name="T9" fmla="*/ 0 h 85"/>
              <a:gd name="T10" fmla="*/ 48 w 85"/>
              <a:gd name="T11" fmla="*/ 69 h 85"/>
              <a:gd name="T12" fmla="*/ 37 w 85"/>
              <a:gd name="T13" fmla="*/ 69 h 85"/>
              <a:gd name="T14" fmla="*/ 37 w 85"/>
              <a:gd name="T15" fmla="*/ 59 h 85"/>
              <a:gd name="T16" fmla="*/ 48 w 85"/>
              <a:gd name="T17" fmla="*/ 59 h 85"/>
              <a:gd name="T18" fmla="*/ 48 w 85"/>
              <a:gd name="T19" fmla="*/ 69 h 85"/>
              <a:gd name="T20" fmla="*/ 46 w 85"/>
              <a:gd name="T21" fmla="*/ 53 h 85"/>
              <a:gd name="T22" fmla="*/ 38 w 85"/>
              <a:gd name="T23" fmla="*/ 53 h 85"/>
              <a:gd name="T24" fmla="*/ 46 w 85"/>
              <a:gd name="T25" fmla="*/ 32 h 85"/>
              <a:gd name="T26" fmla="*/ 40 w 85"/>
              <a:gd name="T27" fmla="*/ 27 h 85"/>
              <a:gd name="T28" fmla="*/ 31 w 85"/>
              <a:gd name="T29" fmla="*/ 31 h 85"/>
              <a:gd name="T30" fmla="*/ 27 w 85"/>
              <a:gd name="T31" fmla="*/ 25 h 85"/>
              <a:gd name="T32" fmla="*/ 44 w 85"/>
              <a:gd name="T33" fmla="*/ 19 h 85"/>
              <a:gd name="T34" fmla="*/ 58 w 85"/>
              <a:gd name="T35" fmla="*/ 30 h 85"/>
              <a:gd name="T36" fmla="*/ 46 w 85"/>
              <a:gd name="T37"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85">
                <a:moveTo>
                  <a:pt x="43" y="0"/>
                </a:moveTo>
                <a:cubicBezTo>
                  <a:pt x="19" y="0"/>
                  <a:pt x="0" y="19"/>
                  <a:pt x="0" y="43"/>
                </a:cubicBezTo>
                <a:cubicBezTo>
                  <a:pt x="0" y="66"/>
                  <a:pt x="19" y="85"/>
                  <a:pt x="43" y="85"/>
                </a:cubicBezTo>
                <a:cubicBezTo>
                  <a:pt x="66" y="85"/>
                  <a:pt x="85" y="66"/>
                  <a:pt x="85" y="43"/>
                </a:cubicBezTo>
                <a:cubicBezTo>
                  <a:pt x="85" y="19"/>
                  <a:pt x="66" y="0"/>
                  <a:pt x="43" y="0"/>
                </a:cubicBezTo>
                <a:close/>
                <a:moveTo>
                  <a:pt x="48" y="69"/>
                </a:moveTo>
                <a:cubicBezTo>
                  <a:pt x="37" y="69"/>
                  <a:pt x="37" y="69"/>
                  <a:pt x="37" y="69"/>
                </a:cubicBezTo>
                <a:cubicBezTo>
                  <a:pt x="37" y="59"/>
                  <a:pt x="37" y="59"/>
                  <a:pt x="37" y="59"/>
                </a:cubicBezTo>
                <a:cubicBezTo>
                  <a:pt x="48" y="59"/>
                  <a:pt x="48" y="59"/>
                  <a:pt x="48" y="59"/>
                </a:cubicBezTo>
                <a:lnTo>
                  <a:pt x="48" y="69"/>
                </a:lnTo>
                <a:close/>
                <a:moveTo>
                  <a:pt x="46" y="53"/>
                </a:moveTo>
                <a:cubicBezTo>
                  <a:pt x="38" y="53"/>
                  <a:pt x="38" y="53"/>
                  <a:pt x="38" y="53"/>
                </a:cubicBezTo>
                <a:cubicBezTo>
                  <a:pt x="38" y="43"/>
                  <a:pt x="46" y="38"/>
                  <a:pt x="46" y="32"/>
                </a:cubicBezTo>
                <a:cubicBezTo>
                  <a:pt x="46" y="29"/>
                  <a:pt x="44" y="27"/>
                  <a:pt x="40" y="27"/>
                </a:cubicBezTo>
                <a:cubicBezTo>
                  <a:pt x="38" y="27"/>
                  <a:pt x="34" y="29"/>
                  <a:pt x="31" y="31"/>
                </a:cubicBezTo>
                <a:cubicBezTo>
                  <a:pt x="27" y="25"/>
                  <a:pt x="27" y="25"/>
                  <a:pt x="27" y="25"/>
                </a:cubicBezTo>
                <a:cubicBezTo>
                  <a:pt x="30" y="22"/>
                  <a:pt x="36" y="19"/>
                  <a:pt x="44" y="19"/>
                </a:cubicBezTo>
                <a:cubicBezTo>
                  <a:pt x="51" y="19"/>
                  <a:pt x="58" y="23"/>
                  <a:pt x="58" y="30"/>
                </a:cubicBezTo>
                <a:cubicBezTo>
                  <a:pt x="58" y="40"/>
                  <a:pt x="47" y="45"/>
                  <a:pt x="46" y="53"/>
                </a:cubicBezTo>
                <a:close/>
              </a:path>
            </a:pathLst>
          </a:custGeom>
          <a:solidFill>
            <a:srgbClr val="59555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nvGrpSpPr>
          <p:cNvPr id="20" name="Group 19">
            <a:extLst>
              <a:ext uri="{FF2B5EF4-FFF2-40B4-BE49-F238E27FC236}">
                <a16:creationId xmlns:a16="http://schemas.microsoft.com/office/drawing/2014/main" id="{79C64E92-E1CD-6F47-3A97-901A83466364}"/>
              </a:ext>
            </a:extLst>
          </p:cNvPr>
          <p:cNvGrpSpPr/>
          <p:nvPr/>
        </p:nvGrpSpPr>
        <p:grpSpPr>
          <a:xfrm>
            <a:off x="5140818" y="3230292"/>
            <a:ext cx="699231" cy="706894"/>
            <a:chOff x="2565400" y="5627688"/>
            <a:chExt cx="579438" cy="585788"/>
          </a:xfrm>
          <a:solidFill>
            <a:srgbClr val="595555"/>
          </a:solidFill>
        </p:grpSpPr>
        <p:sp>
          <p:nvSpPr>
            <p:cNvPr id="21" name="Freeform 156">
              <a:extLst>
                <a:ext uri="{FF2B5EF4-FFF2-40B4-BE49-F238E27FC236}">
                  <a16:creationId xmlns:a16="http://schemas.microsoft.com/office/drawing/2014/main" id="{8A89501A-39FB-004D-DF93-1BD2BC27739D}"/>
                </a:ext>
              </a:extLst>
            </p:cNvPr>
            <p:cNvSpPr>
              <a:spLocks/>
            </p:cNvSpPr>
            <p:nvPr/>
          </p:nvSpPr>
          <p:spPr bwMode="auto">
            <a:xfrm>
              <a:off x="2565400" y="5783263"/>
              <a:ext cx="463550" cy="307975"/>
            </a:xfrm>
            <a:custGeom>
              <a:avLst/>
              <a:gdLst>
                <a:gd name="T0" fmla="*/ 49 w 68"/>
                <a:gd name="T1" fmla="*/ 9 h 45"/>
                <a:gd name="T2" fmla="*/ 68 w 68"/>
                <a:gd name="T3" fmla="*/ 15 h 45"/>
                <a:gd name="T4" fmla="*/ 68 w 68"/>
                <a:gd name="T5" fmla="*/ 0 h 45"/>
                <a:gd name="T6" fmla="*/ 0 w 68"/>
                <a:gd name="T7" fmla="*/ 0 h 45"/>
                <a:gd name="T8" fmla="*/ 0 w 68"/>
                <a:gd name="T9" fmla="*/ 45 h 45"/>
                <a:gd name="T10" fmla="*/ 37 w 68"/>
                <a:gd name="T11" fmla="*/ 45 h 45"/>
                <a:gd name="T12" fmla="*/ 31 w 68"/>
                <a:gd name="T13" fmla="*/ 27 h 45"/>
                <a:gd name="T14" fmla="*/ 49 w 68"/>
                <a:gd name="T15" fmla="*/ 9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45">
                  <a:moveTo>
                    <a:pt x="49" y="9"/>
                  </a:moveTo>
                  <a:cubicBezTo>
                    <a:pt x="57" y="8"/>
                    <a:pt x="63" y="10"/>
                    <a:pt x="68" y="15"/>
                  </a:cubicBezTo>
                  <a:cubicBezTo>
                    <a:pt x="68" y="0"/>
                    <a:pt x="68" y="0"/>
                    <a:pt x="68" y="0"/>
                  </a:cubicBezTo>
                  <a:cubicBezTo>
                    <a:pt x="0" y="0"/>
                    <a:pt x="0" y="0"/>
                    <a:pt x="0" y="0"/>
                  </a:cubicBezTo>
                  <a:cubicBezTo>
                    <a:pt x="0" y="45"/>
                    <a:pt x="0" y="45"/>
                    <a:pt x="0" y="45"/>
                  </a:cubicBezTo>
                  <a:cubicBezTo>
                    <a:pt x="37" y="45"/>
                    <a:pt x="37" y="45"/>
                    <a:pt x="37" y="45"/>
                  </a:cubicBezTo>
                  <a:cubicBezTo>
                    <a:pt x="32" y="41"/>
                    <a:pt x="30" y="34"/>
                    <a:pt x="31" y="27"/>
                  </a:cubicBezTo>
                  <a:cubicBezTo>
                    <a:pt x="32" y="17"/>
                    <a:pt x="40" y="10"/>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157">
              <a:extLst>
                <a:ext uri="{FF2B5EF4-FFF2-40B4-BE49-F238E27FC236}">
                  <a16:creationId xmlns:a16="http://schemas.microsoft.com/office/drawing/2014/main" id="{BB5B5B39-1A63-7E2C-A311-538EB25DE6FC}"/>
                </a:ext>
              </a:extLst>
            </p:cNvPr>
            <p:cNvSpPr>
              <a:spLocks/>
            </p:cNvSpPr>
            <p:nvPr/>
          </p:nvSpPr>
          <p:spPr bwMode="auto">
            <a:xfrm>
              <a:off x="2565400" y="5627688"/>
              <a:ext cx="219075" cy="128588"/>
            </a:xfrm>
            <a:custGeom>
              <a:avLst/>
              <a:gdLst>
                <a:gd name="T0" fmla="*/ 138 w 138"/>
                <a:gd name="T1" fmla="*/ 0 h 81"/>
                <a:gd name="T2" fmla="*/ 43 w 138"/>
                <a:gd name="T3" fmla="*/ 0 h 81"/>
                <a:gd name="T4" fmla="*/ 0 w 138"/>
                <a:gd name="T5" fmla="*/ 81 h 81"/>
                <a:gd name="T6" fmla="*/ 129 w 138"/>
                <a:gd name="T7" fmla="*/ 81 h 81"/>
                <a:gd name="T8" fmla="*/ 138 w 138"/>
                <a:gd name="T9" fmla="*/ 0 h 81"/>
              </a:gdLst>
              <a:ahLst/>
              <a:cxnLst>
                <a:cxn ang="0">
                  <a:pos x="T0" y="T1"/>
                </a:cxn>
                <a:cxn ang="0">
                  <a:pos x="T2" y="T3"/>
                </a:cxn>
                <a:cxn ang="0">
                  <a:pos x="T4" y="T5"/>
                </a:cxn>
                <a:cxn ang="0">
                  <a:pos x="T6" y="T7"/>
                </a:cxn>
                <a:cxn ang="0">
                  <a:pos x="T8" y="T9"/>
                </a:cxn>
              </a:cxnLst>
              <a:rect l="0" t="0" r="r" b="b"/>
              <a:pathLst>
                <a:path w="138" h="81">
                  <a:moveTo>
                    <a:pt x="138" y="0"/>
                  </a:moveTo>
                  <a:lnTo>
                    <a:pt x="43" y="0"/>
                  </a:lnTo>
                  <a:lnTo>
                    <a:pt x="0" y="81"/>
                  </a:lnTo>
                  <a:lnTo>
                    <a:pt x="129" y="81"/>
                  </a:lnTo>
                  <a:lnTo>
                    <a:pt x="1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Freeform 158">
              <a:extLst>
                <a:ext uri="{FF2B5EF4-FFF2-40B4-BE49-F238E27FC236}">
                  <a16:creationId xmlns:a16="http://schemas.microsoft.com/office/drawing/2014/main" id="{4F58382A-1036-6102-C2F2-770350A38D38}"/>
                </a:ext>
              </a:extLst>
            </p:cNvPr>
            <p:cNvSpPr>
              <a:spLocks/>
            </p:cNvSpPr>
            <p:nvPr/>
          </p:nvSpPr>
          <p:spPr bwMode="auto">
            <a:xfrm>
              <a:off x="2805113" y="5627688"/>
              <a:ext cx="223838" cy="128588"/>
            </a:xfrm>
            <a:custGeom>
              <a:avLst/>
              <a:gdLst>
                <a:gd name="T0" fmla="*/ 141 w 141"/>
                <a:gd name="T1" fmla="*/ 81 h 81"/>
                <a:gd name="T2" fmla="*/ 94 w 141"/>
                <a:gd name="T3" fmla="*/ 0 h 81"/>
                <a:gd name="T4" fmla="*/ 0 w 141"/>
                <a:gd name="T5" fmla="*/ 0 h 81"/>
                <a:gd name="T6" fmla="*/ 12 w 141"/>
                <a:gd name="T7" fmla="*/ 81 h 81"/>
                <a:gd name="T8" fmla="*/ 141 w 141"/>
                <a:gd name="T9" fmla="*/ 81 h 81"/>
              </a:gdLst>
              <a:ahLst/>
              <a:cxnLst>
                <a:cxn ang="0">
                  <a:pos x="T0" y="T1"/>
                </a:cxn>
                <a:cxn ang="0">
                  <a:pos x="T2" y="T3"/>
                </a:cxn>
                <a:cxn ang="0">
                  <a:pos x="T4" y="T5"/>
                </a:cxn>
                <a:cxn ang="0">
                  <a:pos x="T6" y="T7"/>
                </a:cxn>
                <a:cxn ang="0">
                  <a:pos x="T8" y="T9"/>
                </a:cxn>
              </a:cxnLst>
              <a:rect l="0" t="0" r="r" b="b"/>
              <a:pathLst>
                <a:path w="141" h="81">
                  <a:moveTo>
                    <a:pt x="141" y="81"/>
                  </a:moveTo>
                  <a:lnTo>
                    <a:pt x="94" y="0"/>
                  </a:lnTo>
                  <a:lnTo>
                    <a:pt x="0" y="0"/>
                  </a:lnTo>
                  <a:lnTo>
                    <a:pt x="12" y="81"/>
                  </a:lnTo>
                  <a:lnTo>
                    <a:pt x="14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4" name="Freeform 159">
              <a:extLst>
                <a:ext uri="{FF2B5EF4-FFF2-40B4-BE49-F238E27FC236}">
                  <a16:creationId xmlns:a16="http://schemas.microsoft.com/office/drawing/2014/main" id="{9CE69C5B-AA32-82C3-F3A2-1559FF987A95}"/>
                </a:ext>
              </a:extLst>
            </p:cNvPr>
            <p:cNvSpPr>
              <a:spLocks noEditPoints="1"/>
            </p:cNvSpPr>
            <p:nvPr/>
          </p:nvSpPr>
          <p:spPr bwMode="auto">
            <a:xfrm>
              <a:off x="2805113" y="5865813"/>
              <a:ext cx="339725" cy="347663"/>
            </a:xfrm>
            <a:custGeom>
              <a:avLst/>
              <a:gdLst>
                <a:gd name="T0" fmla="*/ 50 w 50"/>
                <a:gd name="T1" fmla="*/ 45 h 51"/>
                <a:gd name="T2" fmla="*/ 35 w 50"/>
                <a:gd name="T3" fmla="*/ 31 h 51"/>
                <a:gd name="T4" fmla="*/ 33 w 50"/>
                <a:gd name="T5" fmla="*/ 28 h 51"/>
                <a:gd name="T6" fmla="*/ 32 w 50"/>
                <a:gd name="T7" fmla="*/ 27 h 51"/>
                <a:gd name="T8" fmla="*/ 33 w 50"/>
                <a:gd name="T9" fmla="*/ 26 h 51"/>
                <a:gd name="T10" fmla="*/ 35 w 50"/>
                <a:gd name="T11" fmla="*/ 18 h 51"/>
                <a:gd name="T12" fmla="*/ 33 w 50"/>
                <a:gd name="T13" fmla="*/ 9 h 51"/>
                <a:gd name="T14" fmla="*/ 17 w 50"/>
                <a:gd name="T15" fmla="*/ 0 h 51"/>
                <a:gd name="T16" fmla="*/ 0 w 50"/>
                <a:gd name="T17" fmla="*/ 18 h 51"/>
                <a:gd name="T18" fmla="*/ 9 w 50"/>
                <a:gd name="T19" fmla="*/ 33 h 51"/>
                <a:gd name="T20" fmla="*/ 17 w 50"/>
                <a:gd name="T21" fmla="*/ 35 h 51"/>
                <a:gd name="T22" fmla="*/ 26 w 50"/>
                <a:gd name="T23" fmla="*/ 33 h 51"/>
                <a:gd name="T24" fmla="*/ 27 w 50"/>
                <a:gd name="T25" fmla="*/ 33 h 51"/>
                <a:gd name="T26" fmla="*/ 27 w 50"/>
                <a:gd name="T27" fmla="*/ 33 h 51"/>
                <a:gd name="T28" fmla="*/ 30 w 50"/>
                <a:gd name="T29" fmla="*/ 36 h 51"/>
                <a:gd name="T30" fmla="*/ 45 w 50"/>
                <a:gd name="T31" fmla="*/ 50 h 51"/>
                <a:gd name="T32" fmla="*/ 47 w 50"/>
                <a:gd name="T33" fmla="*/ 50 h 51"/>
                <a:gd name="T34" fmla="*/ 50 w 50"/>
                <a:gd name="T35" fmla="*/ 48 h 51"/>
                <a:gd name="T36" fmla="*/ 50 w 50"/>
                <a:gd name="T37" fmla="*/ 45 h 51"/>
                <a:gd name="T38" fmla="*/ 17 w 50"/>
                <a:gd name="T39" fmla="*/ 29 h 51"/>
                <a:gd name="T40" fmla="*/ 6 w 50"/>
                <a:gd name="T41" fmla="*/ 18 h 51"/>
                <a:gd name="T42" fmla="*/ 17 w 50"/>
                <a:gd name="T43" fmla="*/ 7 h 51"/>
                <a:gd name="T44" fmla="*/ 28 w 50"/>
                <a:gd name="T45" fmla="*/ 18 h 51"/>
                <a:gd name="T46" fmla="*/ 17 w 50"/>
                <a:gd name="T47"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51">
                  <a:moveTo>
                    <a:pt x="50" y="45"/>
                  </a:moveTo>
                  <a:cubicBezTo>
                    <a:pt x="35" y="31"/>
                    <a:pt x="35" y="31"/>
                    <a:pt x="35" y="31"/>
                  </a:cubicBezTo>
                  <a:cubicBezTo>
                    <a:pt x="33" y="28"/>
                    <a:pt x="33" y="28"/>
                    <a:pt x="33" y="28"/>
                  </a:cubicBezTo>
                  <a:cubicBezTo>
                    <a:pt x="32" y="27"/>
                    <a:pt x="32" y="27"/>
                    <a:pt x="32" y="27"/>
                  </a:cubicBezTo>
                  <a:cubicBezTo>
                    <a:pt x="32" y="27"/>
                    <a:pt x="33" y="26"/>
                    <a:pt x="33" y="26"/>
                  </a:cubicBezTo>
                  <a:cubicBezTo>
                    <a:pt x="34" y="24"/>
                    <a:pt x="35" y="21"/>
                    <a:pt x="35" y="18"/>
                  </a:cubicBezTo>
                  <a:cubicBezTo>
                    <a:pt x="35" y="15"/>
                    <a:pt x="34" y="12"/>
                    <a:pt x="33" y="9"/>
                  </a:cubicBezTo>
                  <a:cubicBezTo>
                    <a:pt x="30" y="4"/>
                    <a:pt x="24" y="0"/>
                    <a:pt x="17" y="0"/>
                  </a:cubicBezTo>
                  <a:cubicBezTo>
                    <a:pt x="8" y="0"/>
                    <a:pt x="0" y="8"/>
                    <a:pt x="0" y="18"/>
                  </a:cubicBezTo>
                  <a:cubicBezTo>
                    <a:pt x="0" y="24"/>
                    <a:pt x="3" y="30"/>
                    <a:pt x="9" y="33"/>
                  </a:cubicBezTo>
                  <a:cubicBezTo>
                    <a:pt x="11" y="35"/>
                    <a:pt x="14" y="35"/>
                    <a:pt x="17" y="35"/>
                  </a:cubicBezTo>
                  <a:cubicBezTo>
                    <a:pt x="20" y="35"/>
                    <a:pt x="23" y="35"/>
                    <a:pt x="26" y="33"/>
                  </a:cubicBezTo>
                  <a:cubicBezTo>
                    <a:pt x="26" y="33"/>
                    <a:pt x="27" y="33"/>
                    <a:pt x="27" y="33"/>
                  </a:cubicBezTo>
                  <a:cubicBezTo>
                    <a:pt x="27" y="33"/>
                    <a:pt x="27" y="33"/>
                    <a:pt x="27" y="33"/>
                  </a:cubicBezTo>
                  <a:cubicBezTo>
                    <a:pt x="30" y="36"/>
                    <a:pt x="30" y="36"/>
                    <a:pt x="30" y="36"/>
                  </a:cubicBezTo>
                  <a:cubicBezTo>
                    <a:pt x="45" y="50"/>
                    <a:pt x="45" y="50"/>
                    <a:pt x="45" y="50"/>
                  </a:cubicBezTo>
                  <a:cubicBezTo>
                    <a:pt x="45" y="51"/>
                    <a:pt x="46" y="51"/>
                    <a:pt x="47" y="50"/>
                  </a:cubicBezTo>
                  <a:cubicBezTo>
                    <a:pt x="50" y="48"/>
                    <a:pt x="50" y="48"/>
                    <a:pt x="50" y="48"/>
                  </a:cubicBezTo>
                  <a:cubicBezTo>
                    <a:pt x="50" y="47"/>
                    <a:pt x="50" y="46"/>
                    <a:pt x="50" y="45"/>
                  </a:cubicBezTo>
                  <a:close/>
                  <a:moveTo>
                    <a:pt x="17" y="29"/>
                  </a:moveTo>
                  <a:cubicBezTo>
                    <a:pt x="11" y="29"/>
                    <a:pt x="6" y="24"/>
                    <a:pt x="6" y="18"/>
                  </a:cubicBezTo>
                  <a:cubicBezTo>
                    <a:pt x="6" y="12"/>
                    <a:pt x="11" y="7"/>
                    <a:pt x="17" y="7"/>
                  </a:cubicBezTo>
                  <a:cubicBezTo>
                    <a:pt x="23" y="7"/>
                    <a:pt x="28" y="12"/>
                    <a:pt x="28" y="18"/>
                  </a:cubicBezTo>
                  <a:cubicBezTo>
                    <a:pt x="28" y="24"/>
                    <a:pt x="23" y="29"/>
                    <a:pt x="17"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25" name="Group 24">
            <a:extLst>
              <a:ext uri="{FF2B5EF4-FFF2-40B4-BE49-F238E27FC236}">
                <a16:creationId xmlns:a16="http://schemas.microsoft.com/office/drawing/2014/main" id="{C41FE296-15B8-60D2-BF74-01EF00CC7E10}"/>
              </a:ext>
            </a:extLst>
          </p:cNvPr>
          <p:cNvGrpSpPr/>
          <p:nvPr/>
        </p:nvGrpSpPr>
        <p:grpSpPr>
          <a:xfrm>
            <a:off x="5116158" y="5312398"/>
            <a:ext cx="659209" cy="700616"/>
            <a:chOff x="6969669" y="5623305"/>
            <a:chExt cx="546730" cy="581072"/>
          </a:xfrm>
          <a:solidFill>
            <a:srgbClr val="595555"/>
          </a:solidFill>
        </p:grpSpPr>
        <p:sp>
          <p:nvSpPr>
            <p:cNvPr id="26" name="Freeform 859">
              <a:extLst>
                <a:ext uri="{FF2B5EF4-FFF2-40B4-BE49-F238E27FC236}">
                  <a16:creationId xmlns:a16="http://schemas.microsoft.com/office/drawing/2014/main" id="{ECCCF174-A438-7615-F91F-286B76F48419}"/>
                </a:ext>
              </a:extLst>
            </p:cNvPr>
            <p:cNvSpPr>
              <a:spLocks/>
            </p:cNvSpPr>
            <p:nvPr/>
          </p:nvSpPr>
          <p:spPr bwMode="auto">
            <a:xfrm>
              <a:off x="6969669" y="6013434"/>
              <a:ext cx="546730" cy="190943"/>
            </a:xfrm>
            <a:custGeom>
              <a:avLst/>
              <a:gdLst>
                <a:gd name="T0" fmla="*/ 73 w 80"/>
                <a:gd name="T1" fmla="*/ 7 h 28"/>
                <a:gd name="T2" fmla="*/ 64 w 80"/>
                <a:gd name="T3" fmla="*/ 0 h 28"/>
                <a:gd name="T4" fmla="*/ 16 w 80"/>
                <a:gd name="T5" fmla="*/ 0 h 28"/>
                <a:gd name="T6" fmla="*/ 8 w 80"/>
                <a:gd name="T7" fmla="*/ 7 h 28"/>
                <a:gd name="T8" fmla="*/ 0 w 80"/>
                <a:gd name="T9" fmla="*/ 28 h 28"/>
                <a:gd name="T10" fmla="*/ 80 w 80"/>
                <a:gd name="T11" fmla="*/ 28 h 28"/>
                <a:gd name="T12" fmla="*/ 73 w 80"/>
                <a:gd name="T13" fmla="*/ 7 h 28"/>
              </a:gdLst>
              <a:ahLst/>
              <a:cxnLst>
                <a:cxn ang="0">
                  <a:pos x="T0" y="T1"/>
                </a:cxn>
                <a:cxn ang="0">
                  <a:pos x="T2" y="T3"/>
                </a:cxn>
                <a:cxn ang="0">
                  <a:pos x="T4" y="T5"/>
                </a:cxn>
                <a:cxn ang="0">
                  <a:pos x="T6" y="T7"/>
                </a:cxn>
                <a:cxn ang="0">
                  <a:pos x="T8" y="T9"/>
                </a:cxn>
                <a:cxn ang="0">
                  <a:pos x="T10" y="T11"/>
                </a:cxn>
                <a:cxn ang="0">
                  <a:pos x="T12" y="T13"/>
                </a:cxn>
              </a:cxnLst>
              <a:rect l="0" t="0" r="r" b="b"/>
              <a:pathLst>
                <a:path w="80" h="28">
                  <a:moveTo>
                    <a:pt x="73" y="7"/>
                  </a:moveTo>
                  <a:cubicBezTo>
                    <a:pt x="71" y="3"/>
                    <a:pt x="67" y="0"/>
                    <a:pt x="64" y="0"/>
                  </a:cubicBezTo>
                  <a:cubicBezTo>
                    <a:pt x="16" y="0"/>
                    <a:pt x="16" y="0"/>
                    <a:pt x="16" y="0"/>
                  </a:cubicBezTo>
                  <a:cubicBezTo>
                    <a:pt x="13" y="0"/>
                    <a:pt x="9" y="3"/>
                    <a:pt x="8" y="7"/>
                  </a:cubicBezTo>
                  <a:cubicBezTo>
                    <a:pt x="0" y="28"/>
                    <a:pt x="0" y="28"/>
                    <a:pt x="0" y="28"/>
                  </a:cubicBezTo>
                  <a:cubicBezTo>
                    <a:pt x="80" y="28"/>
                    <a:pt x="80" y="28"/>
                    <a:pt x="80" y="28"/>
                  </a:cubicBezTo>
                  <a:lnTo>
                    <a:pt x="73"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7" name="Freeform 860">
              <a:extLst>
                <a:ext uri="{FF2B5EF4-FFF2-40B4-BE49-F238E27FC236}">
                  <a16:creationId xmlns:a16="http://schemas.microsoft.com/office/drawing/2014/main" id="{48759E8A-65A7-94A4-39AF-16CE57D69F19}"/>
                </a:ext>
              </a:extLst>
            </p:cNvPr>
            <p:cNvSpPr>
              <a:spLocks/>
            </p:cNvSpPr>
            <p:nvPr/>
          </p:nvSpPr>
          <p:spPr bwMode="auto">
            <a:xfrm>
              <a:off x="7112534" y="5685121"/>
              <a:ext cx="259628" cy="293971"/>
            </a:xfrm>
            <a:custGeom>
              <a:avLst/>
              <a:gdLst>
                <a:gd name="T0" fmla="*/ 18 w 38"/>
                <a:gd name="T1" fmla="*/ 28 h 43"/>
                <a:gd name="T2" fmla="*/ 24 w 38"/>
                <a:gd name="T3" fmla="*/ 28 h 43"/>
                <a:gd name="T4" fmla="*/ 27 w 38"/>
                <a:gd name="T5" fmla="*/ 29 h 43"/>
                <a:gd name="T6" fmla="*/ 38 w 38"/>
                <a:gd name="T7" fmla="*/ 22 h 43"/>
                <a:gd name="T8" fmla="*/ 38 w 38"/>
                <a:gd name="T9" fmla="*/ 22 h 43"/>
                <a:gd name="T10" fmla="*/ 19 w 38"/>
                <a:gd name="T11" fmla="*/ 0 h 43"/>
                <a:gd name="T12" fmla="*/ 0 w 38"/>
                <a:gd name="T13" fmla="*/ 22 h 43"/>
                <a:gd name="T14" fmla="*/ 3 w 38"/>
                <a:gd name="T15" fmla="*/ 32 h 43"/>
                <a:gd name="T16" fmla="*/ 19 w 38"/>
                <a:gd name="T17" fmla="*/ 43 h 43"/>
                <a:gd name="T18" fmla="*/ 35 w 38"/>
                <a:gd name="T19" fmla="*/ 32 h 43"/>
                <a:gd name="T20" fmla="*/ 37 w 38"/>
                <a:gd name="T21" fmla="*/ 28 h 43"/>
                <a:gd name="T22" fmla="*/ 27 w 38"/>
                <a:gd name="T23" fmla="*/ 33 h 43"/>
                <a:gd name="T24" fmla="*/ 24 w 38"/>
                <a:gd name="T25" fmla="*/ 35 h 43"/>
                <a:gd name="T26" fmla="*/ 18 w 38"/>
                <a:gd name="T27" fmla="*/ 35 h 43"/>
                <a:gd name="T28" fmla="*/ 15 w 38"/>
                <a:gd name="T29" fmla="*/ 32 h 43"/>
                <a:gd name="T30" fmla="*/ 15 w 38"/>
                <a:gd name="T31" fmla="*/ 31 h 43"/>
                <a:gd name="T32" fmla="*/ 18 w 38"/>
                <a:gd name="T3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3">
                  <a:moveTo>
                    <a:pt x="18" y="28"/>
                  </a:moveTo>
                  <a:cubicBezTo>
                    <a:pt x="24" y="28"/>
                    <a:pt x="24" y="28"/>
                    <a:pt x="24" y="28"/>
                  </a:cubicBezTo>
                  <a:cubicBezTo>
                    <a:pt x="25" y="28"/>
                    <a:pt x="26" y="29"/>
                    <a:pt x="27" y="29"/>
                  </a:cubicBezTo>
                  <a:cubicBezTo>
                    <a:pt x="30" y="28"/>
                    <a:pt x="34" y="25"/>
                    <a:pt x="38" y="22"/>
                  </a:cubicBezTo>
                  <a:cubicBezTo>
                    <a:pt x="38" y="22"/>
                    <a:pt x="38" y="22"/>
                    <a:pt x="38" y="22"/>
                  </a:cubicBezTo>
                  <a:cubicBezTo>
                    <a:pt x="38" y="10"/>
                    <a:pt x="29" y="0"/>
                    <a:pt x="19" y="0"/>
                  </a:cubicBezTo>
                  <a:cubicBezTo>
                    <a:pt x="9" y="0"/>
                    <a:pt x="0" y="10"/>
                    <a:pt x="0" y="22"/>
                  </a:cubicBezTo>
                  <a:cubicBezTo>
                    <a:pt x="0" y="26"/>
                    <a:pt x="1" y="29"/>
                    <a:pt x="3" y="32"/>
                  </a:cubicBezTo>
                  <a:cubicBezTo>
                    <a:pt x="6" y="39"/>
                    <a:pt x="12" y="43"/>
                    <a:pt x="19" y="43"/>
                  </a:cubicBezTo>
                  <a:cubicBezTo>
                    <a:pt x="26" y="43"/>
                    <a:pt x="32" y="39"/>
                    <a:pt x="35" y="32"/>
                  </a:cubicBezTo>
                  <a:cubicBezTo>
                    <a:pt x="36" y="31"/>
                    <a:pt x="37" y="29"/>
                    <a:pt x="37" y="28"/>
                  </a:cubicBezTo>
                  <a:cubicBezTo>
                    <a:pt x="34" y="30"/>
                    <a:pt x="30" y="32"/>
                    <a:pt x="27" y="33"/>
                  </a:cubicBezTo>
                  <a:cubicBezTo>
                    <a:pt x="27" y="34"/>
                    <a:pt x="26" y="35"/>
                    <a:pt x="24" y="35"/>
                  </a:cubicBezTo>
                  <a:cubicBezTo>
                    <a:pt x="18" y="35"/>
                    <a:pt x="18" y="35"/>
                    <a:pt x="18" y="35"/>
                  </a:cubicBezTo>
                  <a:cubicBezTo>
                    <a:pt x="16" y="35"/>
                    <a:pt x="15" y="34"/>
                    <a:pt x="15" y="32"/>
                  </a:cubicBezTo>
                  <a:cubicBezTo>
                    <a:pt x="15" y="31"/>
                    <a:pt x="15" y="31"/>
                    <a:pt x="15" y="31"/>
                  </a:cubicBezTo>
                  <a:cubicBezTo>
                    <a:pt x="15" y="29"/>
                    <a:pt x="16" y="28"/>
                    <a:pt x="1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8" name="Freeform 861">
              <a:extLst>
                <a:ext uri="{FF2B5EF4-FFF2-40B4-BE49-F238E27FC236}">
                  <a16:creationId xmlns:a16="http://schemas.microsoft.com/office/drawing/2014/main" id="{962EF0F5-110B-9672-A427-3FF90944E728}"/>
                </a:ext>
              </a:extLst>
            </p:cNvPr>
            <p:cNvSpPr>
              <a:spLocks noEditPoints="1"/>
            </p:cNvSpPr>
            <p:nvPr/>
          </p:nvSpPr>
          <p:spPr bwMode="auto">
            <a:xfrm>
              <a:off x="7031486" y="5623305"/>
              <a:ext cx="423098" cy="280234"/>
            </a:xfrm>
            <a:custGeom>
              <a:avLst/>
              <a:gdLst>
                <a:gd name="T0" fmla="*/ 3 w 62"/>
                <a:gd name="T1" fmla="*/ 41 h 41"/>
                <a:gd name="T2" fmla="*/ 7 w 62"/>
                <a:gd name="T3" fmla="*/ 41 h 41"/>
                <a:gd name="T4" fmla="*/ 10 w 62"/>
                <a:gd name="T5" fmla="*/ 39 h 41"/>
                <a:gd name="T6" fmla="*/ 10 w 62"/>
                <a:gd name="T7" fmla="*/ 28 h 41"/>
                <a:gd name="T8" fmla="*/ 31 w 62"/>
                <a:gd name="T9" fmla="*/ 5 h 41"/>
                <a:gd name="T10" fmla="*/ 52 w 62"/>
                <a:gd name="T11" fmla="*/ 28 h 41"/>
                <a:gd name="T12" fmla="*/ 52 w 62"/>
                <a:gd name="T13" fmla="*/ 39 h 41"/>
                <a:gd name="T14" fmla="*/ 55 w 62"/>
                <a:gd name="T15" fmla="*/ 41 h 41"/>
                <a:gd name="T16" fmla="*/ 59 w 62"/>
                <a:gd name="T17" fmla="*/ 41 h 41"/>
                <a:gd name="T18" fmla="*/ 62 w 62"/>
                <a:gd name="T19" fmla="*/ 39 h 41"/>
                <a:gd name="T20" fmla="*/ 62 w 62"/>
                <a:gd name="T21" fmla="*/ 31 h 41"/>
                <a:gd name="T22" fmla="*/ 59 w 62"/>
                <a:gd name="T23" fmla="*/ 28 h 41"/>
                <a:gd name="T24" fmla="*/ 58 w 62"/>
                <a:gd name="T25" fmla="*/ 28 h 41"/>
                <a:gd name="T26" fmla="*/ 33 w 62"/>
                <a:gd name="T27" fmla="*/ 0 h 41"/>
                <a:gd name="T28" fmla="*/ 32 w 62"/>
                <a:gd name="T29" fmla="*/ 0 h 41"/>
                <a:gd name="T30" fmla="*/ 31 w 62"/>
                <a:gd name="T31" fmla="*/ 0 h 41"/>
                <a:gd name="T32" fmla="*/ 31 w 62"/>
                <a:gd name="T33" fmla="*/ 1 h 41"/>
                <a:gd name="T34" fmla="*/ 30 w 62"/>
                <a:gd name="T35" fmla="*/ 1 h 41"/>
                <a:gd name="T36" fmla="*/ 30 w 62"/>
                <a:gd name="T37" fmla="*/ 1 h 41"/>
                <a:gd name="T38" fmla="*/ 29 w 62"/>
                <a:gd name="T39" fmla="*/ 1 h 41"/>
                <a:gd name="T40" fmla="*/ 5 w 62"/>
                <a:gd name="T41" fmla="*/ 28 h 41"/>
                <a:gd name="T42" fmla="*/ 3 w 62"/>
                <a:gd name="T43" fmla="*/ 28 h 41"/>
                <a:gd name="T44" fmla="*/ 0 w 62"/>
                <a:gd name="T45" fmla="*/ 31 h 41"/>
                <a:gd name="T46" fmla="*/ 0 w 62"/>
                <a:gd name="T47" fmla="*/ 39 h 41"/>
                <a:gd name="T48" fmla="*/ 3 w 62"/>
                <a:gd name="T49" fmla="*/ 41 h 41"/>
                <a:gd name="T50" fmla="*/ 31 w 62"/>
                <a:gd name="T51" fmla="*/ 2 h 41"/>
                <a:gd name="T52" fmla="*/ 31 w 62"/>
                <a:gd name="T53" fmla="*/ 2 h 41"/>
                <a:gd name="T54" fmla="*/ 31 w 62"/>
                <a:gd name="T5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 h="41">
                  <a:moveTo>
                    <a:pt x="3" y="41"/>
                  </a:moveTo>
                  <a:cubicBezTo>
                    <a:pt x="7" y="41"/>
                    <a:pt x="7" y="41"/>
                    <a:pt x="7" y="41"/>
                  </a:cubicBezTo>
                  <a:cubicBezTo>
                    <a:pt x="9" y="41"/>
                    <a:pt x="10" y="40"/>
                    <a:pt x="10" y="39"/>
                  </a:cubicBezTo>
                  <a:cubicBezTo>
                    <a:pt x="10" y="28"/>
                    <a:pt x="10" y="28"/>
                    <a:pt x="10" y="28"/>
                  </a:cubicBezTo>
                  <a:cubicBezTo>
                    <a:pt x="10" y="15"/>
                    <a:pt x="18" y="5"/>
                    <a:pt x="31" y="5"/>
                  </a:cubicBezTo>
                  <a:cubicBezTo>
                    <a:pt x="44" y="5"/>
                    <a:pt x="52" y="15"/>
                    <a:pt x="52" y="28"/>
                  </a:cubicBezTo>
                  <a:cubicBezTo>
                    <a:pt x="52" y="39"/>
                    <a:pt x="52" y="39"/>
                    <a:pt x="52" y="39"/>
                  </a:cubicBezTo>
                  <a:cubicBezTo>
                    <a:pt x="52" y="40"/>
                    <a:pt x="54" y="41"/>
                    <a:pt x="55" y="41"/>
                  </a:cubicBezTo>
                  <a:cubicBezTo>
                    <a:pt x="59" y="41"/>
                    <a:pt x="59" y="41"/>
                    <a:pt x="59" y="41"/>
                  </a:cubicBezTo>
                  <a:cubicBezTo>
                    <a:pt x="61" y="41"/>
                    <a:pt x="62" y="40"/>
                    <a:pt x="62" y="39"/>
                  </a:cubicBezTo>
                  <a:cubicBezTo>
                    <a:pt x="62" y="31"/>
                    <a:pt x="62" y="31"/>
                    <a:pt x="62" y="31"/>
                  </a:cubicBezTo>
                  <a:cubicBezTo>
                    <a:pt x="62" y="29"/>
                    <a:pt x="61" y="28"/>
                    <a:pt x="59" y="28"/>
                  </a:cubicBezTo>
                  <a:cubicBezTo>
                    <a:pt x="58" y="28"/>
                    <a:pt x="58" y="28"/>
                    <a:pt x="58" y="28"/>
                  </a:cubicBezTo>
                  <a:cubicBezTo>
                    <a:pt x="57" y="13"/>
                    <a:pt x="48" y="1"/>
                    <a:pt x="33" y="0"/>
                  </a:cubicBezTo>
                  <a:cubicBezTo>
                    <a:pt x="32" y="0"/>
                    <a:pt x="32" y="0"/>
                    <a:pt x="32" y="0"/>
                  </a:cubicBezTo>
                  <a:cubicBezTo>
                    <a:pt x="32" y="0"/>
                    <a:pt x="31" y="0"/>
                    <a:pt x="31" y="0"/>
                  </a:cubicBezTo>
                  <a:cubicBezTo>
                    <a:pt x="31" y="0"/>
                    <a:pt x="31" y="1"/>
                    <a:pt x="31" y="1"/>
                  </a:cubicBezTo>
                  <a:cubicBezTo>
                    <a:pt x="31" y="1"/>
                    <a:pt x="30" y="1"/>
                    <a:pt x="30" y="1"/>
                  </a:cubicBezTo>
                  <a:cubicBezTo>
                    <a:pt x="30" y="1"/>
                    <a:pt x="30" y="1"/>
                    <a:pt x="30" y="1"/>
                  </a:cubicBezTo>
                  <a:cubicBezTo>
                    <a:pt x="29" y="1"/>
                    <a:pt x="29" y="1"/>
                    <a:pt x="29" y="1"/>
                  </a:cubicBezTo>
                  <a:cubicBezTo>
                    <a:pt x="14" y="2"/>
                    <a:pt x="5" y="14"/>
                    <a:pt x="5" y="28"/>
                  </a:cubicBezTo>
                  <a:cubicBezTo>
                    <a:pt x="3" y="28"/>
                    <a:pt x="3" y="28"/>
                    <a:pt x="3" y="28"/>
                  </a:cubicBezTo>
                  <a:cubicBezTo>
                    <a:pt x="2" y="28"/>
                    <a:pt x="0" y="29"/>
                    <a:pt x="0" y="31"/>
                  </a:cubicBezTo>
                  <a:cubicBezTo>
                    <a:pt x="0" y="39"/>
                    <a:pt x="0" y="39"/>
                    <a:pt x="0" y="39"/>
                  </a:cubicBezTo>
                  <a:cubicBezTo>
                    <a:pt x="0" y="40"/>
                    <a:pt x="2" y="41"/>
                    <a:pt x="3" y="41"/>
                  </a:cubicBezTo>
                  <a:close/>
                  <a:moveTo>
                    <a:pt x="31" y="2"/>
                  </a:moveTo>
                  <a:cubicBezTo>
                    <a:pt x="31" y="2"/>
                    <a:pt x="31" y="2"/>
                    <a:pt x="31" y="2"/>
                  </a:cubicBezTo>
                  <a:cubicBezTo>
                    <a:pt x="31" y="2"/>
                    <a:pt x="31" y="2"/>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29" name="Group 28">
            <a:extLst>
              <a:ext uri="{FF2B5EF4-FFF2-40B4-BE49-F238E27FC236}">
                <a16:creationId xmlns:a16="http://schemas.microsoft.com/office/drawing/2014/main" id="{477B2B4A-FAD9-425F-CE46-0DC70D6E0B31}"/>
              </a:ext>
            </a:extLst>
          </p:cNvPr>
          <p:cNvGrpSpPr/>
          <p:nvPr/>
        </p:nvGrpSpPr>
        <p:grpSpPr>
          <a:xfrm>
            <a:off x="5140818" y="4360695"/>
            <a:ext cx="706980" cy="486773"/>
            <a:chOff x="7714212" y="1136820"/>
            <a:chExt cx="586567" cy="403866"/>
          </a:xfrm>
          <a:solidFill>
            <a:srgbClr val="595555"/>
          </a:solidFill>
        </p:grpSpPr>
        <p:sp>
          <p:nvSpPr>
            <p:cNvPr id="30" name="Freeform 804">
              <a:extLst>
                <a:ext uri="{FF2B5EF4-FFF2-40B4-BE49-F238E27FC236}">
                  <a16:creationId xmlns:a16="http://schemas.microsoft.com/office/drawing/2014/main" id="{62F8744E-0FEC-169F-C71B-E68F7FE0EA0C}"/>
                </a:ext>
              </a:extLst>
            </p:cNvPr>
            <p:cNvSpPr>
              <a:spLocks/>
            </p:cNvSpPr>
            <p:nvPr/>
          </p:nvSpPr>
          <p:spPr bwMode="auto">
            <a:xfrm>
              <a:off x="7939497" y="1301663"/>
              <a:ext cx="135996" cy="239023"/>
            </a:xfrm>
            <a:custGeom>
              <a:avLst/>
              <a:gdLst>
                <a:gd name="T0" fmla="*/ 15 w 20"/>
                <a:gd name="T1" fmla="*/ 3 h 35"/>
                <a:gd name="T2" fmla="*/ 3 w 20"/>
                <a:gd name="T3" fmla="*/ 21 h 35"/>
                <a:gd name="T4" fmla="*/ 2 w 20"/>
                <a:gd name="T5" fmla="*/ 23 h 35"/>
                <a:gd name="T6" fmla="*/ 15 w 20"/>
                <a:gd name="T7" fmla="*/ 28 h 35"/>
                <a:gd name="T8" fmla="*/ 16 w 20"/>
                <a:gd name="T9" fmla="*/ 25 h 35"/>
                <a:gd name="T10" fmla="*/ 20 w 20"/>
                <a:gd name="T11" fmla="*/ 4 h 35"/>
                <a:gd name="T12" fmla="*/ 15 w 20"/>
                <a:gd name="T13" fmla="*/ 3 h 35"/>
              </a:gdLst>
              <a:ahLst/>
              <a:cxnLst>
                <a:cxn ang="0">
                  <a:pos x="T0" y="T1"/>
                </a:cxn>
                <a:cxn ang="0">
                  <a:pos x="T2" y="T3"/>
                </a:cxn>
                <a:cxn ang="0">
                  <a:pos x="T4" y="T5"/>
                </a:cxn>
                <a:cxn ang="0">
                  <a:pos x="T6" y="T7"/>
                </a:cxn>
                <a:cxn ang="0">
                  <a:pos x="T8" y="T9"/>
                </a:cxn>
                <a:cxn ang="0">
                  <a:pos x="T10" y="T11"/>
                </a:cxn>
                <a:cxn ang="0">
                  <a:pos x="T12" y="T13"/>
                </a:cxn>
              </a:cxnLst>
              <a:rect l="0" t="0" r="r" b="b"/>
              <a:pathLst>
                <a:path w="20" h="35">
                  <a:moveTo>
                    <a:pt x="15" y="3"/>
                  </a:moveTo>
                  <a:cubicBezTo>
                    <a:pt x="3" y="21"/>
                    <a:pt x="3" y="21"/>
                    <a:pt x="3" y="21"/>
                  </a:cubicBezTo>
                  <a:cubicBezTo>
                    <a:pt x="3" y="22"/>
                    <a:pt x="2" y="22"/>
                    <a:pt x="2" y="23"/>
                  </a:cubicBezTo>
                  <a:cubicBezTo>
                    <a:pt x="0" y="31"/>
                    <a:pt x="11" y="35"/>
                    <a:pt x="15" y="28"/>
                  </a:cubicBezTo>
                  <a:cubicBezTo>
                    <a:pt x="15" y="27"/>
                    <a:pt x="15" y="26"/>
                    <a:pt x="16" y="25"/>
                  </a:cubicBezTo>
                  <a:cubicBezTo>
                    <a:pt x="20" y="4"/>
                    <a:pt x="20" y="4"/>
                    <a:pt x="20" y="4"/>
                  </a:cubicBezTo>
                  <a:cubicBezTo>
                    <a:pt x="20" y="2"/>
                    <a:pt x="17"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805">
              <a:extLst>
                <a:ext uri="{FF2B5EF4-FFF2-40B4-BE49-F238E27FC236}">
                  <a16:creationId xmlns:a16="http://schemas.microsoft.com/office/drawing/2014/main" id="{448B4E85-9C8C-0C65-7594-93E74D321D3B}"/>
                </a:ext>
              </a:extLst>
            </p:cNvPr>
            <p:cNvSpPr>
              <a:spLocks/>
            </p:cNvSpPr>
            <p:nvPr/>
          </p:nvSpPr>
          <p:spPr bwMode="auto">
            <a:xfrm>
              <a:off x="7714212" y="1136820"/>
              <a:ext cx="586567" cy="328313"/>
            </a:xfrm>
            <a:custGeom>
              <a:avLst/>
              <a:gdLst>
                <a:gd name="T0" fmla="*/ 43 w 86"/>
                <a:gd name="T1" fmla="*/ 0 h 48"/>
                <a:gd name="T2" fmla="*/ 0 w 86"/>
                <a:gd name="T3" fmla="*/ 42 h 48"/>
                <a:gd name="T4" fmla="*/ 1 w 86"/>
                <a:gd name="T5" fmla="*/ 48 h 48"/>
                <a:gd name="T6" fmla="*/ 8 w 86"/>
                <a:gd name="T7" fmla="*/ 48 h 48"/>
                <a:gd name="T8" fmla="*/ 9 w 86"/>
                <a:gd name="T9" fmla="*/ 48 h 48"/>
                <a:gd name="T10" fmla="*/ 19 w 86"/>
                <a:gd name="T11" fmla="*/ 48 h 48"/>
                <a:gd name="T12" fmla="*/ 22 w 86"/>
                <a:gd name="T13" fmla="*/ 45 h 48"/>
                <a:gd name="T14" fmla="*/ 22 w 86"/>
                <a:gd name="T15" fmla="*/ 42 h 48"/>
                <a:gd name="T16" fmla="*/ 19 w 86"/>
                <a:gd name="T17" fmla="*/ 40 h 48"/>
                <a:gd name="T18" fmla="*/ 9 w 86"/>
                <a:gd name="T19" fmla="*/ 40 h 48"/>
                <a:gd name="T20" fmla="*/ 15 w 86"/>
                <a:gd name="T21" fmla="*/ 22 h 48"/>
                <a:gd name="T22" fmla="*/ 22 w 86"/>
                <a:gd name="T23" fmla="*/ 29 h 48"/>
                <a:gd name="T24" fmla="*/ 26 w 86"/>
                <a:gd name="T25" fmla="*/ 29 h 48"/>
                <a:gd name="T26" fmla="*/ 28 w 86"/>
                <a:gd name="T27" fmla="*/ 27 h 48"/>
                <a:gd name="T28" fmla="*/ 28 w 86"/>
                <a:gd name="T29" fmla="*/ 23 h 48"/>
                <a:gd name="T30" fmla="*/ 20 w 86"/>
                <a:gd name="T31" fmla="*/ 16 h 48"/>
                <a:gd name="T32" fmla="*/ 39 w 86"/>
                <a:gd name="T33" fmla="*/ 8 h 48"/>
                <a:gd name="T34" fmla="*/ 39 w 86"/>
                <a:gd name="T35" fmla="*/ 18 h 48"/>
                <a:gd name="T36" fmla="*/ 42 w 86"/>
                <a:gd name="T37" fmla="*/ 21 h 48"/>
                <a:gd name="T38" fmla="*/ 44 w 86"/>
                <a:gd name="T39" fmla="*/ 21 h 48"/>
                <a:gd name="T40" fmla="*/ 47 w 86"/>
                <a:gd name="T41" fmla="*/ 18 h 48"/>
                <a:gd name="T42" fmla="*/ 47 w 86"/>
                <a:gd name="T43" fmla="*/ 8 h 48"/>
                <a:gd name="T44" fmla="*/ 66 w 86"/>
                <a:gd name="T45" fmla="*/ 16 h 48"/>
                <a:gd name="T46" fmla="*/ 59 w 86"/>
                <a:gd name="T47" fmla="*/ 23 h 48"/>
                <a:gd name="T48" fmla="*/ 59 w 86"/>
                <a:gd name="T49" fmla="*/ 27 h 48"/>
                <a:gd name="T50" fmla="*/ 60 w 86"/>
                <a:gd name="T51" fmla="*/ 29 h 48"/>
                <a:gd name="T52" fmla="*/ 64 w 86"/>
                <a:gd name="T53" fmla="*/ 29 h 48"/>
                <a:gd name="T54" fmla="*/ 71 w 86"/>
                <a:gd name="T55" fmla="*/ 22 h 48"/>
                <a:gd name="T56" fmla="*/ 78 w 86"/>
                <a:gd name="T57" fmla="*/ 40 h 48"/>
                <a:gd name="T58" fmla="*/ 67 w 86"/>
                <a:gd name="T59" fmla="*/ 40 h 48"/>
                <a:gd name="T60" fmla="*/ 64 w 86"/>
                <a:gd name="T61" fmla="*/ 42 h 48"/>
                <a:gd name="T62" fmla="*/ 64 w 86"/>
                <a:gd name="T63" fmla="*/ 45 h 48"/>
                <a:gd name="T64" fmla="*/ 67 w 86"/>
                <a:gd name="T65" fmla="*/ 48 h 48"/>
                <a:gd name="T66" fmla="*/ 77 w 86"/>
                <a:gd name="T67" fmla="*/ 48 h 48"/>
                <a:gd name="T68" fmla="*/ 78 w 86"/>
                <a:gd name="T69" fmla="*/ 48 h 48"/>
                <a:gd name="T70" fmla="*/ 85 w 86"/>
                <a:gd name="T71" fmla="*/ 48 h 48"/>
                <a:gd name="T72" fmla="*/ 86 w 86"/>
                <a:gd name="T73" fmla="*/ 42 h 48"/>
                <a:gd name="T74" fmla="*/ 43 w 86"/>
                <a:gd name="T7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48">
                  <a:moveTo>
                    <a:pt x="43" y="0"/>
                  </a:moveTo>
                  <a:cubicBezTo>
                    <a:pt x="20" y="0"/>
                    <a:pt x="0" y="19"/>
                    <a:pt x="0" y="42"/>
                  </a:cubicBezTo>
                  <a:cubicBezTo>
                    <a:pt x="0" y="44"/>
                    <a:pt x="1" y="46"/>
                    <a:pt x="1" y="48"/>
                  </a:cubicBezTo>
                  <a:cubicBezTo>
                    <a:pt x="8" y="48"/>
                    <a:pt x="8" y="48"/>
                    <a:pt x="8" y="48"/>
                  </a:cubicBezTo>
                  <a:cubicBezTo>
                    <a:pt x="9" y="48"/>
                    <a:pt x="9" y="48"/>
                    <a:pt x="9" y="48"/>
                  </a:cubicBezTo>
                  <a:cubicBezTo>
                    <a:pt x="19" y="48"/>
                    <a:pt x="19" y="48"/>
                    <a:pt x="19" y="48"/>
                  </a:cubicBezTo>
                  <a:cubicBezTo>
                    <a:pt x="21" y="48"/>
                    <a:pt x="22" y="46"/>
                    <a:pt x="22" y="45"/>
                  </a:cubicBezTo>
                  <a:cubicBezTo>
                    <a:pt x="22" y="42"/>
                    <a:pt x="22" y="42"/>
                    <a:pt x="22" y="42"/>
                  </a:cubicBezTo>
                  <a:cubicBezTo>
                    <a:pt x="22" y="41"/>
                    <a:pt x="21" y="40"/>
                    <a:pt x="19" y="40"/>
                  </a:cubicBezTo>
                  <a:cubicBezTo>
                    <a:pt x="9" y="40"/>
                    <a:pt x="9" y="40"/>
                    <a:pt x="9" y="40"/>
                  </a:cubicBezTo>
                  <a:cubicBezTo>
                    <a:pt x="9" y="33"/>
                    <a:pt x="11" y="27"/>
                    <a:pt x="15" y="22"/>
                  </a:cubicBezTo>
                  <a:cubicBezTo>
                    <a:pt x="22" y="29"/>
                    <a:pt x="22" y="29"/>
                    <a:pt x="22" y="29"/>
                  </a:cubicBezTo>
                  <a:cubicBezTo>
                    <a:pt x="23" y="30"/>
                    <a:pt x="25" y="30"/>
                    <a:pt x="26" y="29"/>
                  </a:cubicBezTo>
                  <a:cubicBezTo>
                    <a:pt x="28" y="27"/>
                    <a:pt x="28" y="27"/>
                    <a:pt x="28" y="27"/>
                  </a:cubicBezTo>
                  <a:cubicBezTo>
                    <a:pt x="29" y="26"/>
                    <a:pt x="29" y="24"/>
                    <a:pt x="28" y="23"/>
                  </a:cubicBezTo>
                  <a:cubicBezTo>
                    <a:pt x="20" y="16"/>
                    <a:pt x="20" y="16"/>
                    <a:pt x="20" y="16"/>
                  </a:cubicBezTo>
                  <a:cubicBezTo>
                    <a:pt x="25" y="12"/>
                    <a:pt x="32" y="9"/>
                    <a:pt x="39" y="8"/>
                  </a:cubicBezTo>
                  <a:cubicBezTo>
                    <a:pt x="39" y="18"/>
                    <a:pt x="39" y="18"/>
                    <a:pt x="39" y="18"/>
                  </a:cubicBezTo>
                  <a:cubicBezTo>
                    <a:pt x="39" y="20"/>
                    <a:pt x="40" y="21"/>
                    <a:pt x="42" y="21"/>
                  </a:cubicBezTo>
                  <a:cubicBezTo>
                    <a:pt x="44" y="21"/>
                    <a:pt x="44" y="21"/>
                    <a:pt x="44" y="21"/>
                  </a:cubicBezTo>
                  <a:cubicBezTo>
                    <a:pt x="46" y="21"/>
                    <a:pt x="47" y="20"/>
                    <a:pt x="47" y="18"/>
                  </a:cubicBezTo>
                  <a:cubicBezTo>
                    <a:pt x="47" y="8"/>
                    <a:pt x="47" y="8"/>
                    <a:pt x="47" y="8"/>
                  </a:cubicBezTo>
                  <a:cubicBezTo>
                    <a:pt x="54" y="9"/>
                    <a:pt x="61" y="12"/>
                    <a:pt x="66" y="16"/>
                  </a:cubicBezTo>
                  <a:cubicBezTo>
                    <a:pt x="59" y="23"/>
                    <a:pt x="59" y="23"/>
                    <a:pt x="59" y="23"/>
                  </a:cubicBezTo>
                  <a:cubicBezTo>
                    <a:pt x="58" y="24"/>
                    <a:pt x="58" y="26"/>
                    <a:pt x="59" y="27"/>
                  </a:cubicBezTo>
                  <a:cubicBezTo>
                    <a:pt x="60" y="29"/>
                    <a:pt x="60" y="29"/>
                    <a:pt x="60" y="29"/>
                  </a:cubicBezTo>
                  <a:cubicBezTo>
                    <a:pt x="62" y="30"/>
                    <a:pt x="63" y="30"/>
                    <a:pt x="64" y="29"/>
                  </a:cubicBezTo>
                  <a:cubicBezTo>
                    <a:pt x="71" y="22"/>
                    <a:pt x="71" y="22"/>
                    <a:pt x="71" y="22"/>
                  </a:cubicBezTo>
                  <a:cubicBezTo>
                    <a:pt x="75" y="27"/>
                    <a:pt x="77" y="33"/>
                    <a:pt x="78" y="40"/>
                  </a:cubicBezTo>
                  <a:cubicBezTo>
                    <a:pt x="67" y="40"/>
                    <a:pt x="67" y="40"/>
                    <a:pt x="67" y="40"/>
                  </a:cubicBezTo>
                  <a:cubicBezTo>
                    <a:pt x="66" y="40"/>
                    <a:pt x="64" y="41"/>
                    <a:pt x="64" y="42"/>
                  </a:cubicBezTo>
                  <a:cubicBezTo>
                    <a:pt x="64" y="45"/>
                    <a:pt x="64" y="45"/>
                    <a:pt x="64" y="45"/>
                  </a:cubicBezTo>
                  <a:cubicBezTo>
                    <a:pt x="64" y="46"/>
                    <a:pt x="66" y="48"/>
                    <a:pt x="67" y="48"/>
                  </a:cubicBezTo>
                  <a:cubicBezTo>
                    <a:pt x="77" y="48"/>
                    <a:pt x="77" y="48"/>
                    <a:pt x="77" y="48"/>
                  </a:cubicBezTo>
                  <a:cubicBezTo>
                    <a:pt x="78" y="48"/>
                    <a:pt x="78" y="48"/>
                    <a:pt x="78" y="48"/>
                  </a:cubicBezTo>
                  <a:cubicBezTo>
                    <a:pt x="85" y="48"/>
                    <a:pt x="85" y="48"/>
                    <a:pt x="85" y="48"/>
                  </a:cubicBezTo>
                  <a:cubicBezTo>
                    <a:pt x="86" y="46"/>
                    <a:pt x="86" y="44"/>
                    <a:pt x="86" y="42"/>
                  </a:cubicBezTo>
                  <a:cubicBezTo>
                    <a:pt x="86" y="19"/>
                    <a:pt x="67" y="0"/>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32" name="Oval 31">
            <a:extLst>
              <a:ext uri="{FF2B5EF4-FFF2-40B4-BE49-F238E27FC236}">
                <a16:creationId xmlns:a16="http://schemas.microsoft.com/office/drawing/2014/main" id="{B4DB9323-2464-1D00-1787-94AF21836FB2}"/>
              </a:ext>
            </a:extLst>
          </p:cNvPr>
          <p:cNvSpPr/>
          <p:nvPr/>
        </p:nvSpPr>
        <p:spPr>
          <a:xfrm>
            <a:off x="4430061" y="5281698"/>
            <a:ext cx="489315" cy="47408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100" b="1" i="0" u="none" strike="noStrike" kern="1200" cap="none" spc="0" normalizeH="0" baseline="0" noProof="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s-419" sz="11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0</a:t>
            </a:r>
            <a:endParaRPr kumimoji="0" lang="en-US" sz="11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3" name="Oval 32">
            <a:extLst>
              <a:ext uri="{FF2B5EF4-FFF2-40B4-BE49-F238E27FC236}">
                <a16:creationId xmlns:a16="http://schemas.microsoft.com/office/drawing/2014/main" id="{6691BAFC-A469-913E-3033-1282D25055F6}"/>
              </a:ext>
            </a:extLst>
          </p:cNvPr>
          <p:cNvSpPr/>
          <p:nvPr/>
        </p:nvSpPr>
        <p:spPr>
          <a:xfrm>
            <a:off x="4446338" y="4360695"/>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9</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4" name="Oval 33">
            <a:extLst>
              <a:ext uri="{FF2B5EF4-FFF2-40B4-BE49-F238E27FC236}">
                <a16:creationId xmlns:a16="http://schemas.microsoft.com/office/drawing/2014/main" id="{19C19DC0-2ECD-913F-0549-8CC1EE268975}"/>
              </a:ext>
            </a:extLst>
          </p:cNvPr>
          <p:cNvSpPr/>
          <p:nvPr/>
        </p:nvSpPr>
        <p:spPr>
          <a:xfrm>
            <a:off x="4446338" y="1019432"/>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6</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5" name="Oval 34">
            <a:extLst>
              <a:ext uri="{FF2B5EF4-FFF2-40B4-BE49-F238E27FC236}">
                <a16:creationId xmlns:a16="http://schemas.microsoft.com/office/drawing/2014/main" id="{8792690B-4B08-1B31-8E51-AC9C86D115D2}"/>
              </a:ext>
            </a:extLst>
          </p:cNvPr>
          <p:cNvSpPr/>
          <p:nvPr/>
        </p:nvSpPr>
        <p:spPr>
          <a:xfrm>
            <a:off x="4446338" y="2089301"/>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7</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6" name="Oval 35">
            <a:extLst>
              <a:ext uri="{FF2B5EF4-FFF2-40B4-BE49-F238E27FC236}">
                <a16:creationId xmlns:a16="http://schemas.microsoft.com/office/drawing/2014/main" id="{A1CDB59F-0E77-50C3-64E1-5F648D8678DF}"/>
              </a:ext>
            </a:extLst>
          </p:cNvPr>
          <p:cNvSpPr/>
          <p:nvPr/>
        </p:nvSpPr>
        <p:spPr>
          <a:xfrm>
            <a:off x="4446338" y="3218382"/>
            <a:ext cx="460401" cy="4685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419"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rPr>
              <a:t>8</a:t>
            </a:r>
            <a:endParaRPr kumimoji="0" lang="en-US" sz="1800" b="1" i="0" u="none" strike="noStrike" kern="1200" cap="none" spc="0" normalizeH="0" baseline="0" noProof="0" dirty="0">
              <a:ln>
                <a:noFill/>
              </a:ln>
              <a:solidFill>
                <a:srgbClr val="DFDBD7">
                  <a:lumMod val="5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 name="Google Shape;849;g30051315d2c_0_1129">
            <a:extLst>
              <a:ext uri="{FF2B5EF4-FFF2-40B4-BE49-F238E27FC236}">
                <a16:creationId xmlns:a16="http://schemas.microsoft.com/office/drawing/2014/main" id="{9D9B851C-82D9-9DF1-94EE-575CE28D9AE3}"/>
              </a:ext>
            </a:extLst>
          </p:cNvPr>
          <p:cNvSpPr/>
          <p:nvPr/>
        </p:nvSpPr>
        <p:spPr>
          <a:xfrm>
            <a:off x="-2660735" y="-3289092"/>
            <a:ext cx="4863600" cy="4863600"/>
          </a:xfrm>
          <a:prstGeom prst="donut">
            <a:avLst>
              <a:gd name="adj" fmla="val 11030"/>
            </a:avLst>
          </a:prstGeom>
          <a:solidFill>
            <a:srgbClr val="FFC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Google Shape;855;g30051315d2c_0_1129">
            <a:extLst>
              <a:ext uri="{FF2B5EF4-FFF2-40B4-BE49-F238E27FC236}">
                <a16:creationId xmlns:a16="http://schemas.microsoft.com/office/drawing/2014/main" id="{3DE980CF-C875-28A8-FA09-A5B0687FDD03}"/>
              </a:ext>
            </a:extLst>
          </p:cNvPr>
          <p:cNvSpPr/>
          <p:nvPr/>
        </p:nvSpPr>
        <p:spPr>
          <a:xfrm>
            <a:off x="11189218" y="4122843"/>
            <a:ext cx="4165496" cy="4165496"/>
          </a:xfrm>
          <a:prstGeom prst="ellipse">
            <a:avLst/>
          </a:prstGeom>
          <a:solidFill>
            <a:srgbClr val="3300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pic>
        <p:nvPicPr>
          <p:cNvPr id="2" name="Picture 1">
            <a:extLst>
              <a:ext uri="{FF2B5EF4-FFF2-40B4-BE49-F238E27FC236}">
                <a16:creationId xmlns:a16="http://schemas.microsoft.com/office/drawing/2014/main" id="{FCC4D28D-90FD-A458-E311-A69F185CD9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08359" y="297431"/>
            <a:ext cx="496469" cy="595763"/>
          </a:xfrm>
          <a:prstGeom prst="rect">
            <a:avLst/>
          </a:prstGeom>
        </p:spPr>
      </p:pic>
    </p:spTree>
    <p:extLst>
      <p:ext uri="{BB962C8B-B14F-4D97-AF65-F5344CB8AC3E}">
        <p14:creationId xmlns:p14="http://schemas.microsoft.com/office/powerpoint/2010/main" val="355442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5" name="Picture 4">
            <a:extLst>
              <a:ext uri="{FF2B5EF4-FFF2-40B4-BE49-F238E27FC236}">
                <a16:creationId xmlns:a16="http://schemas.microsoft.com/office/drawing/2014/main" id="{73C2CD8E-A004-480E-87FD-F7B614F1AC73}"/>
              </a:ext>
            </a:extLst>
          </p:cNvPr>
          <p:cNvPicPr>
            <a:picLocks noChangeAspect="1"/>
          </p:cNvPicPr>
          <p:nvPr/>
        </p:nvPicPr>
        <p:blipFill>
          <a:blip r:embed="rId3"/>
          <a:stretch>
            <a:fillRect/>
          </a:stretch>
        </p:blipFill>
        <p:spPr>
          <a:xfrm>
            <a:off x="6267569" y="-192052"/>
            <a:ext cx="5938615" cy="4621432"/>
          </a:xfrm>
          <a:prstGeom prst="rect">
            <a:avLst/>
          </a:prstGeom>
        </p:spPr>
      </p:pic>
      <p:sp>
        <p:nvSpPr>
          <p:cNvPr id="236" name="Google Shape;236;p26"/>
          <p:cNvSpPr/>
          <p:nvPr/>
        </p:nvSpPr>
        <p:spPr>
          <a:xfrm rot="10800000">
            <a:off x="819200" y="4419700"/>
            <a:ext cx="11395200" cy="2457900"/>
          </a:xfrm>
          <a:prstGeom prst="rect">
            <a:avLst/>
          </a:prstGeom>
          <a:solidFill>
            <a:srgbClr val="F2EEEA"/>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
        <p:nvSpPr>
          <p:cNvPr id="237" name="Google Shape;237;p26"/>
          <p:cNvSpPr/>
          <p:nvPr/>
        </p:nvSpPr>
        <p:spPr>
          <a:xfrm rot="10800000">
            <a:off x="-28150" y="4419700"/>
            <a:ext cx="847200" cy="2457900"/>
          </a:xfrm>
          <a:prstGeom prst="rect">
            <a:avLst/>
          </a:prstGeom>
          <a:solidFill>
            <a:srgbClr val="FFC403"/>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
        <p:nvSpPr>
          <p:cNvPr id="238" name="Google Shape;238;p26"/>
          <p:cNvSpPr txBox="1"/>
          <p:nvPr/>
        </p:nvSpPr>
        <p:spPr>
          <a:xfrm>
            <a:off x="1155875" y="4840600"/>
            <a:ext cx="4937400" cy="110795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300" b="0" i="1" u="none" strike="noStrike" kern="1200" cap="none" spc="0" normalizeH="0" baseline="0" noProof="0" dirty="0">
                <a:ln>
                  <a:noFill/>
                </a:ln>
                <a:solidFill>
                  <a:srgbClr val="330000"/>
                </a:solidFill>
                <a:effectLst/>
                <a:uLnTx/>
                <a:uFillTx/>
                <a:latin typeface="Roboto Light"/>
                <a:ea typeface="Roboto Light"/>
                <a:cs typeface="Roboto Light"/>
                <a:sym typeface="Roboto Light"/>
              </a:rPr>
              <a:t>“UPS conectando con el mundo”…</a:t>
            </a:r>
            <a:endParaRPr kumimoji="0" sz="3300" b="1" i="1" u="none" strike="noStrike" kern="1200" cap="none" spc="0" normalizeH="0" baseline="0" noProof="0" dirty="0">
              <a:ln>
                <a:noFill/>
              </a:ln>
              <a:solidFill>
                <a:srgbClr val="330000"/>
              </a:solidFill>
              <a:effectLst/>
              <a:uLnTx/>
              <a:uFillTx/>
              <a:latin typeface="Roboto"/>
              <a:ea typeface="Roboto"/>
              <a:cs typeface="Roboto"/>
              <a:sym typeface="Roboto"/>
            </a:endParaRPr>
          </a:p>
        </p:txBody>
      </p:sp>
      <p:pic>
        <p:nvPicPr>
          <p:cNvPr id="1032" name="Picture 8" descr="Where to go Shopping in Mexico City – Mexico City Streets">
            <a:extLst>
              <a:ext uri="{FF2B5EF4-FFF2-40B4-BE49-F238E27FC236}">
                <a16:creationId xmlns:a16="http://schemas.microsoft.com/office/drawing/2014/main" id="{C05A5160-269E-F29D-BCC6-7289D3B0F8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52" y="-192052"/>
            <a:ext cx="6434085" cy="4611751"/>
          </a:xfrm>
          <a:prstGeom prst="rect">
            <a:avLst/>
          </a:prstGeom>
          <a:noFill/>
          <a:extLst>
            <a:ext uri="{909E8E84-426E-40DD-AFC4-6F175D3DCCD1}">
              <a14:hiddenFill xmlns:a14="http://schemas.microsoft.com/office/drawing/2010/main">
                <a:solidFill>
                  <a:srgbClr val="FFFFFF"/>
                </a:solidFill>
              </a14:hiddenFill>
            </a:ext>
          </a:extLst>
        </p:spPr>
      </p:pic>
      <p:sp>
        <p:nvSpPr>
          <p:cNvPr id="239" name="Google Shape;239;p26"/>
          <p:cNvSpPr txBox="1"/>
          <p:nvPr/>
        </p:nvSpPr>
        <p:spPr>
          <a:xfrm>
            <a:off x="8997357" y="3289007"/>
            <a:ext cx="3000000" cy="830966"/>
          </a:xfrm>
          <a:prstGeom prst="rect">
            <a:avLst/>
          </a:prstGeom>
          <a:noFill/>
          <a:ln>
            <a:noFill/>
          </a:ln>
        </p:spPr>
        <p:txBody>
          <a:bodyPr spcFirstLastPara="1" wrap="square" lIns="91425" tIns="91425" rIns="91425" bIns="91425"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100" b="1" i="0" u="none" strike="noStrike" kern="1200" cap="none" spc="0" normalizeH="0" baseline="0" noProof="0" dirty="0">
                <a:ln>
                  <a:noFill/>
                </a:ln>
                <a:solidFill>
                  <a:prstClr val="white"/>
                </a:solidFill>
                <a:effectLst/>
                <a:uLnTx/>
                <a:uFillTx/>
                <a:latin typeface="Roboto Light"/>
                <a:ea typeface="Roboto Light"/>
                <a:cs typeface="Roboto Light"/>
                <a:sym typeface="Roboto Light"/>
              </a:rPr>
              <a:t>Caso de éxito: </a:t>
            </a:r>
            <a:endParaRPr lang="es-ES" sz="2100" b="1" dirty="0">
              <a:solidFill>
                <a:prstClr val="white"/>
              </a:solidFill>
              <a:latin typeface="Roboto Light"/>
              <a:ea typeface="Roboto Light"/>
              <a:cs typeface="Roboto Light"/>
              <a:sym typeface="Roboto Light"/>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100" b="1" i="0" u="none" strike="noStrike" kern="1200" cap="none" spc="0" normalizeH="0" baseline="0" noProof="0" dirty="0">
                <a:ln>
                  <a:noFill/>
                </a:ln>
                <a:solidFill>
                  <a:prstClr val="white"/>
                </a:solidFill>
                <a:effectLst/>
                <a:uLnTx/>
                <a:uFillTx/>
                <a:latin typeface="Roboto Light"/>
                <a:ea typeface="Roboto Light"/>
                <a:cs typeface="Roboto Light"/>
                <a:sym typeface="Roboto Light"/>
              </a:rPr>
              <a:t>John Doe Shoes</a:t>
            </a:r>
            <a:endParaRPr kumimoji="0" sz="2100" b="1" i="0" u="none" strike="noStrike" kern="1200" cap="none" spc="0" normalizeH="0" baseline="0" noProof="0" dirty="0">
              <a:ln>
                <a:noFill/>
              </a:ln>
              <a:solidFill>
                <a:srgbClr val="330000"/>
              </a:solidFill>
              <a:effectLst/>
              <a:uLnTx/>
              <a:uFillTx/>
              <a:latin typeface="Roboto Light"/>
              <a:ea typeface="Roboto Light"/>
              <a:cs typeface="Roboto Light"/>
              <a:sym typeface="Roboto Light"/>
            </a:endParaRPr>
          </a:p>
        </p:txBody>
      </p:sp>
      <p:pic>
        <p:nvPicPr>
          <p:cNvPr id="1026" name="Picture 2" descr="John Doe Shoes&#10;Pay quality not a name">
            <a:extLst>
              <a:ext uri="{FF2B5EF4-FFF2-40B4-BE49-F238E27FC236}">
                <a16:creationId xmlns:a16="http://schemas.microsoft.com/office/drawing/2014/main" id="{CA67D60D-10C5-CC9E-481A-91F2FB5BF0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7357" y="5445829"/>
            <a:ext cx="3000000" cy="12820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BDDFF9F-1801-1CAB-66B4-A9D7D8AA3AA6}"/>
              </a:ext>
            </a:extLst>
          </p:cNvPr>
          <p:cNvPicPr>
            <a:picLocks noChangeAspect="1"/>
          </p:cNvPicPr>
          <p:nvPr/>
        </p:nvPicPr>
        <p:blipFill>
          <a:blip r:embed="rId6"/>
          <a:srcRect l="-2" t="8647" r="2" b="19222"/>
          <a:stretch/>
        </p:blipFill>
        <p:spPr>
          <a:xfrm>
            <a:off x="-28300" y="-192052"/>
            <a:ext cx="6434085" cy="46117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3D0F41-4BFF-C7C6-0546-57142BAA687F}"/>
              </a:ext>
            </a:extLst>
          </p:cNvPr>
          <p:cNvSpPr txBox="1"/>
          <p:nvPr/>
        </p:nvSpPr>
        <p:spPr>
          <a:xfrm>
            <a:off x="5513949" y="3244334"/>
            <a:ext cx="1164101" cy="369332"/>
          </a:xfrm>
          <a:prstGeom prst="rect">
            <a:avLst/>
          </a:prstGeom>
          <a:noFill/>
        </p:spPr>
        <p:txBody>
          <a:bodyPr wrap="none" rtlCol="0">
            <a:spAutoFit/>
          </a:bodyPr>
          <a:lstStyle/>
          <a:p>
            <a:r>
              <a:rPr lang="es-CO" dirty="0"/>
              <a:t>Video JDS</a:t>
            </a:r>
            <a:endParaRPr lang="en-US" dirty="0"/>
          </a:p>
        </p:txBody>
      </p:sp>
    </p:spTree>
    <p:extLst>
      <p:ext uri="{BB962C8B-B14F-4D97-AF65-F5344CB8AC3E}">
        <p14:creationId xmlns:p14="http://schemas.microsoft.com/office/powerpoint/2010/main" val="1028895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B7C791-FD6E-5C79-F765-BC8A92CF0C2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9480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24"/>
          <p:cNvSpPr txBox="1"/>
          <p:nvPr/>
        </p:nvSpPr>
        <p:spPr>
          <a:xfrm>
            <a:off x="561935" y="499412"/>
            <a:ext cx="10608000" cy="889200"/>
          </a:xfrm>
          <a:prstGeom prst="rect">
            <a:avLst/>
          </a:prstGeom>
          <a:no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50000"/>
              </a:lnSpc>
              <a:spcBef>
                <a:spcPts val="0"/>
              </a:spcBef>
              <a:spcAft>
                <a:spcPts val="0"/>
              </a:spcAft>
              <a:buClr>
                <a:srgbClr val="000000"/>
              </a:buClr>
              <a:buSzTx/>
              <a:buFont typeface="Arial"/>
              <a:buNone/>
              <a:tabLst/>
              <a:defRPr/>
            </a:pPr>
            <a:r>
              <a:rPr kumimoji="0" lang="en-US" sz="3067" b="1" i="0" u="none" strike="noStrike" kern="0" cap="none" spc="0" normalizeH="0" baseline="0" noProof="0" dirty="0">
                <a:ln>
                  <a:noFill/>
                </a:ln>
                <a:solidFill>
                  <a:srgbClr val="FFBE23"/>
                </a:solidFill>
                <a:effectLst/>
                <a:uLnTx/>
                <a:uFillTx/>
                <a:latin typeface="Roboto ExtraBold"/>
                <a:ea typeface="Roboto ExtraBold"/>
                <a:cs typeface="Roboto ExtraBold"/>
                <a:sym typeface="Roboto ExtraBold"/>
              </a:rPr>
              <a:t>Q&amp;A</a:t>
            </a:r>
          </a:p>
          <a:p>
            <a:pPr marL="0" marR="0" lvl="0" indent="0" algn="ctr" defTabSz="1219170" rtl="0" eaLnBrk="1" fontAlgn="auto" latinLnBrk="0" hangingPunct="1">
              <a:lnSpc>
                <a:spcPct val="50000"/>
              </a:lnSpc>
              <a:spcBef>
                <a:spcPts val="0"/>
              </a:spcBef>
              <a:spcAft>
                <a:spcPts val="0"/>
              </a:spcAft>
              <a:buClr>
                <a:srgbClr val="000000"/>
              </a:buClr>
              <a:buSzTx/>
              <a:buFont typeface="Arial"/>
              <a:buNone/>
              <a:tabLst/>
              <a:defRPr/>
            </a:pPr>
            <a:endParaRPr kumimoji="0" lang="en-US" sz="3067" b="0" i="0" u="none" strike="noStrike" kern="0" cap="none" spc="0" normalizeH="0" baseline="0" noProof="0" dirty="0">
              <a:ln>
                <a:noFill/>
              </a:ln>
              <a:solidFill>
                <a:srgbClr val="FFBE23"/>
              </a:solidFill>
              <a:effectLst/>
              <a:uLnTx/>
              <a:uFillTx/>
              <a:latin typeface="Roboto ExtraBold"/>
              <a:ea typeface="Roboto ExtraBold"/>
              <a:cs typeface="Roboto ExtraBold"/>
              <a:sym typeface="Roboto ExtraBold"/>
            </a:endParaRPr>
          </a:p>
          <a:p>
            <a:pPr marL="0" marR="0" lvl="0" indent="0" algn="ctr" defTabSz="1219170" rtl="0" eaLnBrk="1" fontAlgn="auto" latinLnBrk="0" hangingPunct="1">
              <a:lnSpc>
                <a:spcPct val="50000"/>
              </a:lnSpc>
              <a:spcBef>
                <a:spcPts val="0"/>
              </a:spcBef>
              <a:spcAft>
                <a:spcPts val="0"/>
              </a:spcAft>
              <a:buClr>
                <a:srgbClr val="000000"/>
              </a:buClr>
              <a:buSzTx/>
              <a:buFont typeface="Arial"/>
              <a:buNone/>
              <a:tabLst/>
              <a:defRPr/>
            </a:pPr>
            <a:r>
              <a:rPr kumimoji="0" lang="en-US" sz="3067" b="0" i="0" u="none" strike="noStrike" kern="0" cap="none" spc="0" normalizeH="0" baseline="0" noProof="0" dirty="0">
                <a:ln>
                  <a:noFill/>
                </a:ln>
                <a:solidFill>
                  <a:srgbClr val="FFBE23"/>
                </a:solidFill>
                <a:effectLst/>
                <a:uLnTx/>
                <a:uFillTx/>
                <a:latin typeface="Roboto ExtraBold"/>
                <a:ea typeface="Roboto ExtraBold"/>
                <a:cs typeface="Roboto ExtraBold"/>
                <a:sym typeface="Roboto ExtraBold"/>
              </a:rPr>
              <a:t>Espacio para </a:t>
            </a:r>
            <a:r>
              <a:rPr kumimoji="0" lang="en-US" sz="3067" b="0" i="0" u="none" strike="noStrike" kern="0" cap="none" spc="0" normalizeH="0" baseline="0" noProof="0" dirty="0" err="1">
                <a:ln>
                  <a:noFill/>
                </a:ln>
                <a:solidFill>
                  <a:srgbClr val="FFBE23"/>
                </a:solidFill>
                <a:effectLst/>
                <a:uLnTx/>
                <a:uFillTx/>
                <a:latin typeface="Roboto ExtraBold"/>
                <a:ea typeface="Roboto ExtraBold"/>
                <a:cs typeface="Roboto ExtraBold"/>
                <a:sym typeface="Roboto ExtraBold"/>
              </a:rPr>
              <a:t>preguntas</a:t>
            </a:r>
            <a:endParaRPr kumimoji="0" sz="3067" b="0" i="0" u="none" strike="noStrike" kern="0" cap="none" spc="0" normalizeH="0" baseline="0" noProof="0" dirty="0">
              <a:ln>
                <a:noFill/>
              </a:ln>
              <a:solidFill>
                <a:srgbClr val="FFBE23"/>
              </a:solidFill>
              <a:effectLst/>
              <a:uLnTx/>
              <a:uFillTx/>
              <a:latin typeface="Roboto ExtraBold"/>
              <a:ea typeface="Roboto ExtraBold"/>
              <a:cs typeface="Roboto ExtraBold"/>
              <a:sym typeface="Roboto ExtraBold"/>
            </a:endParaRPr>
          </a:p>
        </p:txBody>
      </p:sp>
      <p:cxnSp>
        <p:nvCxnSpPr>
          <p:cNvPr id="203" name="Google Shape;203;p24"/>
          <p:cNvCxnSpPr/>
          <p:nvPr/>
        </p:nvCxnSpPr>
        <p:spPr>
          <a:xfrm>
            <a:off x="420800" y="6481671"/>
            <a:ext cx="11350400" cy="0"/>
          </a:xfrm>
          <a:prstGeom prst="straightConnector1">
            <a:avLst/>
          </a:prstGeom>
          <a:noFill/>
          <a:ln w="9525" cap="flat" cmpd="sng">
            <a:solidFill>
              <a:srgbClr val="F2F0EF"/>
            </a:solidFill>
            <a:prstDash val="solid"/>
            <a:round/>
            <a:headEnd type="none" w="med" len="med"/>
            <a:tailEnd type="none" w="med" len="med"/>
          </a:ln>
        </p:spPr>
      </p:cxnSp>
      <p:sp>
        <p:nvSpPr>
          <p:cNvPr id="204" name="Google Shape;204;p24"/>
          <p:cNvSpPr txBox="1"/>
          <p:nvPr/>
        </p:nvSpPr>
        <p:spPr>
          <a:xfrm>
            <a:off x="10140120" y="6447624"/>
            <a:ext cx="1707200" cy="364227"/>
          </a:xfrm>
          <a:prstGeom prst="rect">
            <a:avLst/>
          </a:prstGeom>
          <a:noFill/>
          <a:ln>
            <a:noFill/>
          </a:ln>
        </p:spPr>
        <p:txBody>
          <a:bodyPr spcFirstLastPara="1" wrap="square" lIns="121900" tIns="121900" rIns="121900" bIns="121900" anchor="t" anchorCtr="0">
            <a:spAutoFit/>
          </a:bodyPr>
          <a:lstStyle/>
          <a:p>
            <a:pPr marL="0" marR="0" lvl="0" indent="0" algn="r" defTabSz="1219170" rtl="0" eaLnBrk="1" fontAlgn="auto" latinLnBrk="0" hangingPunct="1">
              <a:lnSpc>
                <a:spcPct val="115000"/>
              </a:lnSpc>
              <a:spcBef>
                <a:spcPts val="0"/>
              </a:spcBef>
              <a:spcAft>
                <a:spcPts val="0"/>
              </a:spcAft>
              <a:buClr>
                <a:srgbClr val="000000"/>
              </a:buClr>
              <a:buSzTx/>
              <a:buFont typeface="Arial"/>
              <a:buNone/>
              <a:tabLst/>
              <a:defRPr/>
            </a:pPr>
            <a:r>
              <a:rPr kumimoji="0" lang="es" sz="667" b="0" i="0" u="none" strike="noStrike" kern="0" cap="none" spc="0" normalizeH="0" baseline="0" noProof="0">
                <a:ln>
                  <a:noFill/>
                </a:ln>
                <a:solidFill>
                  <a:srgbClr val="330000"/>
                </a:solidFill>
                <a:effectLst/>
                <a:uLnTx/>
                <a:uFillTx/>
                <a:latin typeface="Montserrat Medium"/>
                <a:ea typeface="Montserrat Medium"/>
                <a:cs typeface="Montserrat Medium"/>
                <a:sym typeface="Montserrat Medium"/>
              </a:rPr>
              <a:t>UPS - WORLD IN MOTION</a:t>
            </a:r>
            <a:endParaRPr kumimoji="0" sz="2133" b="0" i="0" u="none" strike="noStrike" kern="0" cap="none" spc="0" normalizeH="0" baseline="0" noProof="0">
              <a:ln>
                <a:noFill/>
              </a:ln>
              <a:solidFill>
                <a:srgbClr val="330000"/>
              </a:solidFill>
              <a:effectLst/>
              <a:uLnTx/>
              <a:uFillTx/>
              <a:latin typeface="Montserrat Medium"/>
              <a:ea typeface="Montserrat Medium"/>
              <a:cs typeface="Montserrat Medium"/>
              <a:sym typeface="Montserrat Medium"/>
            </a:endParaRPr>
          </a:p>
        </p:txBody>
      </p:sp>
      <p:cxnSp>
        <p:nvCxnSpPr>
          <p:cNvPr id="205" name="Google Shape;205;p24"/>
          <p:cNvCxnSpPr/>
          <p:nvPr/>
        </p:nvCxnSpPr>
        <p:spPr>
          <a:xfrm>
            <a:off x="420800" y="6481671"/>
            <a:ext cx="11350400" cy="0"/>
          </a:xfrm>
          <a:prstGeom prst="straightConnector1">
            <a:avLst/>
          </a:prstGeom>
          <a:noFill/>
          <a:ln w="9525" cap="flat" cmpd="sng">
            <a:solidFill>
              <a:srgbClr val="F2F0EF"/>
            </a:solidFill>
            <a:prstDash val="solid"/>
            <a:round/>
            <a:headEnd type="none" w="med" len="med"/>
            <a:tailEnd type="none" w="med" len="med"/>
          </a:ln>
        </p:spPr>
      </p:cxnSp>
      <p:sp>
        <p:nvSpPr>
          <p:cNvPr id="206" name="Google Shape;206;p24"/>
          <p:cNvSpPr txBox="1"/>
          <p:nvPr/>
        </p:nvSpPr>
        <p:spPr>
          <a:xfrm>
            <a:off x="10140120" y="6447624"/>
            <a:ext cx="1707200" cy="364227"/>
          </a:xfrm>
          <a:prstGeom prst="rect">
            <a:avLst/>
          </a:prstGeom>
          <a:noFill/>
          <a:ln>
            <a:noFill/>
          </a:ln>
        </p:spPr>
        <p:txBody>
          <a:bodyPr spcFirstLastPara="1" wrap="square" lIns="121900" tIns="121900" rIns="121900" bIns="121900" anchor="t" anchorCtr="0">
            <a:spAutoFit/>
          </a:bodyPr>
          <a:lstStyle/>
          <a:p>
            <a:pPr marL="0" marR="0" lvl="0" indent="0" algn="r" defTabSz="1219170" rtl="0" eaLnBrk="1" fontAlgn="auto" latinLnBrk="0" hangingPunct="1">
              <a:lnSpc>
                <a:spcPct val="115000"/>
              </a:lnSpc>
              <a:spcBef>
                <a:spcPts val="0"/>
              </a:spcBef>
              <a:spcAft>
                <a:spcPts val="0"/>
              </a:spcAft>
              <a:buClr>
                <a:srgbClr val="000000"/>
              </a:buClr>
              <a:buSzTx/>
              <a:buFont typeface="Arial"/>
              <a:buNone/>
              <a:tabLst/>
              <a:defRPr/>
            </a:pPr>
            <a:r>
              <a:rPr kumimoji="0" lang="es" sz="667" b="0" i="0" u="none" strike="noStrike" kern="0" cap="none" spc="0" normalizeH="0" baseline="0" noProof="0">
                <a:ln>
                  <a:noFill/>
                </a:ln>
                <a:solidFill>
                  <a:srgbClr val="F2F0EF"/>
                </a:solidFill>
                <a:effectLst/>
                <a:uLnTx/>
                <a:uFillTx/>
                <a:latin typeface="Montserrat Medium"/>
                <a:ea typeface="Montserrat Medium"/>
                <a:cs typeface="Montserrat Medium"/>
                <a:sym typeface="Montserrat Medium"/>
              </a:rPr>
              <a:t>UPS - WORLD IN MOTION</a:t>
            </a:r>
            <a:endParaRPr kumimoji="0" sz="2133" b="0" i="0" u="none" strike="noStrike" kern="0" cap="none" spc="0" normalizeH="0" baseline="0" noProof="0">
              <a:ln>
                <a:noFill/>
              </a:ln>
              <a:solidFill>
                <a:srgbClr val="F2F0EF"/>
              </a:solidFill>
              <a:effectLst/>
              <a:uLnTx/>
              <a:uFillTx/>
              <a:latin typeface="Montserrat Medium"/>
              <a:ea typeface="Montserrat Medium"/>
              <a:cs typeface="Montserrat Medium"/>
              <a:sym typeface="Montserrat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27C3E1-AE2A-BC55-8B9B-13E42CB74D38}"/>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0226D40-35FE-F3D8-64D9-2AF28F4FECA6}"/>
              </a:ext>
            </a:extLst>
          </p:cNvPr>
          <p:cNvSpPr/>
          <p:nvPr/>
        </p:nvSpPr>
        <p:spPr>
          <a:xfrm>
            <a:off x="6509084" y="3128211"/>
            <a:ext cx="4523874" cy="8061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401D1C-8E6A-4948-AF9D-E3CC8FF033AB}"/>
              </a:ext>
            </a:extLst>
          </p:cNvPr>
          <p:cNvSpPr txBox="1"/>
          <p:nvPr/>
        </p:nvSpPr>
        <p:spPr>
          <a:xfrm>
            <a:off x="6473697" y="2569472"/>
            <a:ext cx="4559261" cy="1292662"/>
          </a:xfrm>
          <a:prstGeom prst="rect">
            <a:avLst/>
          </a:prstGeom>
          <a:noFill/>
        </p:spPr>
        <p:txBody>
          <a:bodyPr wrap="none" rtlCol="0">
            <a:spAutoFit/>
          </a:bodyPr>
          <a:lstStyle/>
          <a:p>
            <a:pPr algn="ctr"/>
            <a:r>
              <a:rPr lang="es-CO" sz="6000" b="1" dirty="0">
                <a:solidFill>
                  <a:schemeClr val="bg1"/>
                </a:solidFill>
                <a:latin typeface="Roboto" panose="02000000000000000000" pitchFamily="2" charset="0"/>
                <a:ea typeface="Roboto" panose="02000000000000000000" pitchFamily="2" charset="0"/>
              </a:rPr>
              <a:t>Contáctanos</a:t>
            </a:r>
            <a:endParaRPr lang="en-US" sz="6000" b="1" dirty="0">
              <a:solidFill>
                <a:schemeClr val="bg1"/>
              </a:solidFill>
              <a:latin typeface="Roboto" panose="02000000000000000000" pitchFamily="2" charset="0"/>
              <a:ea typeface="Roboto" panose="02000000000000000000" pitchFamily="2" charset="0"/>
            </a:endParaRPr>
          </a:p>
          <a:p>
            <a:pPr algn="ctr"/>
            <a:r>
              <a:rPr lang="en-US" i="1" dirty="0">
                <a:solidFill>
                  <a:srgbClr val="A35C2E"/>
                </a:solidFill>
                <a:latin typeface="Roboto" panose="02000000000000000000" pitchFamily="2" charset="0"/>
                <a:ea typeface="Roboto" panose="02000000000000000000" pitchFamily="2" charset="0"/>
              </a:rPr>
              <a:t>y </a:t>
            </a:r>
            <a:r>
              <a:rPr lang="en-US" i="1" dirty="0" err="1">
                <a:solidFill>
                  <a:srgbClr val="A35C2E"/>
                </a:solidFill>
                <a:latin typeface="Roboto" panose="02000000000000000000" pitchFamily="2" charset="0"/>
                <a:ea typeface="Roboto" panose="02000000000000000000" pitchFamily="2" charset="0"/>
              </a:rPr>
              <a:t>conoce</a:t>
            </a:r>
            <a:r>
              <a:rPr lang="en-US" i="1" dirty="0">
                <a:solidFill>
                  <a:srgbClr val="A35C2E"/>
                </a:solidFill>
                <a:latin typeface="Roboto" panose="02000000000000000000" pitchFamily="2" charset="0"/>
                <a:ea typeface="Roboto" panose="02000000000000000000" pitchFamily="2" charset="0"/>
              </a:rPr>
              <a:t> </a:t>
            </a:r>
            <a:r>
              <a:rPr lang="en-US" i="1" dirty="0" err="1">
                <a:solidFill>
                  <a:srgbClr val="A35C2E"/>
                </a:solidFill>
                <a:latin typeface="Roboto" panose="02000000000000000000" pitchFamily="2" charset="0"/>
                <a:ea typeface="Roboto" panose="02000000000000000000" pitchFamily="2" charset="0"/>
              </a:rPr>
              <a:t>los</a:t>
            </a:r>
            <a:r>
              <a:rPr lang="en-US" i="1" dirty="0">
                <a:solidFill>
                  <a:srgbClr val="A35C2E"/>
                </a:solidFill>
                <a:latin typeface="Roboto" panose="02000000000000000000" pitchFamily="2" charset="0"/>
                <a:ea typeface="Roboto" panose="02000000000000000000" pitchFamily="2" charset="0"/>
              </a:rPr>
              <a:t> </a:t>
            </a:r>
            <a:r>
              <a:rPr lang="en-US" i="1" dirty="0" err="1">
                <a:solidFill>
                  <a:srgbClr val="A35C2E"/>
                </a:solidFill>
                <a:latin typeface="Roboto" panose="02000000000000000000" pitchFamily="2" charset="0"/>
                <a:ea typeface="Roboto" panose="02000000000000000000" pitchFamily="2" charset="0"/>
              </a:rPr>
              <a:t>beneficios</a:t>
            </a:r>
            <a:r>
              <a:rPr lang="en-US" i="1" dirty="0">
                <a:solidFill>
                  <a:srgbClr val="A35C2E"/>
                </a:solidFill>
                <a:latin typeface="Roboto" panose="02000000000000000000" pitchFamily="2" charset="0"/>
                <a:ea typeface="Roboto" panose="02000000000000000000" pitchFamily="2" charset="0"/>
              </a:rPr>
              <a:t> de </a:t>
            </a:r>
            <a:r>
              <a:rPr lang="en-US" i="1" dirty="0" err="1">
                <a:solidFill>
                  <a:srgbClr val="A35C2E"/>
                </a:solidFill>
                <a:latin typeface="Roboto" panose="02000000000000000000" pitchFamily="2" charset="0"/>
                <a:ea typeface="Roboto" panose="02000000000000000000" pitchFamily="2" charset="0"/>
              </a:rPr>
              <a:t>enviar</a:t>
            </a:r>
            <a:r>
              <a:rPr lang="en-US" i="1" dirty="0">
                <a:solidFill>
                  <a:srgbClr val="A35C2E"/>
                </a:solidFill>
                <a:latin typeface="Roboto" panose="02000000000000000000" pitchFamily="2" charset="0"/>
                <a:ea typeface="Roboto" panose="02000000000000000000" pitchFamily="2" charset="0"/>
              </a:rPr>
              <a:t> con UPS</a:t>
            </a:r>
            <a:endParaRPr lang="es-CO" i="1" dirty="0">
              <a:solidFill>
                <a:srgbClr val="A35C2E"/>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75570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lide Master">
  <a:themeElements>
    <a:clrScheme name="2024 UPS Colors 1">
      <a:dk1>
        <a:srgbClr val="000000"/>
      </a:dk1>
      <a:lt1>
        <a:srgbClr val="FFFFFF"/>
      </a:lt1>
      <a:dk2>
        <a:srgbClr val="58595B"/>
      </a:dk2>
      <a:lt2>
        <a:srgbClr val="DFDBD7"/>
      </a:lt2>
      <a:accent1>
        <a:srgbClr val="330000"/>
      </a:accent1>
      <a:accent2>
        <a:srgbClr val="00857D"/>
      </a:accent2>
      <a:accent3>
        <a:srgbClr val="FFBE00"/>
      </a:accent3>
      <a:accent4>
        <a:srgbClr val="613413"/>
      </a:accent4>
      <a:accent5>
        <a:srgbClr val="1966B1"/>
      </a:accent5>
      <a:accent6>
        <a:srgbClr val="6CA341"/>
      </a:accent6>
      <a:hlink>
        <a:srgbClr val="1966B1"/>
      </a:hlink>
      <a:folHlink>
        <a:srgbClr val="00857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PS 2021 Master PPT Template.pptx [Read-Only]" id="{6D946ABB-A62A-4DCE-94E5-FC68A4D2DC61}" vid="{29DC29B5-A81F-46A9-9F4E-052FE9055E0F}"/>
    </a:ext>
  </a:extLst>
</a:theme>
</file>

<file path=ppt/theme/theme3.xml><?xml version="1.0" encoding="utf-8"?>
<a:theme xmlns:a="http://schemas.openxmlformats.org/drawingml/2006/main" name="4_UPS Theme">
  <a:themeElements>
    <a:clrScheme name="UPS 2021 Brand 1">
      <a:dk1>
        <a:srgbClr val="000000"/>
      </a:dk1>
      <a:lt1>
        <a:srgbClr val="FFFFFF"/>
      </a:lt1>
      <a:dk2>
        <a:srgbClr val="58595B"/>
      </a:dk2>
      <a:lt2>
        <a:srgbClr val="DFDBD7"/>
      </a:lt2>
      <a:accent1>
        <a:srgbClr val="330000"/>
      </a:accent1>
      <a:accent2>
        <a:srgbClr val="00857D"/>
      </a:accent2>
      <a:accent3>
        <a:srgbClr val="FFBE00"/>
      </a:accent3>
      <a:accent4>
        <a:srgbClr val="E5004D"/>
      </a:accent4>
      <a:accent5>
        <a:srgbClr val="1966B1"/>
      </a:accent5>
      <a:accent6>
        <a:srgbClr val="6CA341"/>
      </a:accent6>
      <a:hlink>
        <a:srgbClr val="1966B1"/>
      </a:hlink>
      <a:folHlink>
        <a:srgbClr val="00857C"/>
      </a:folHlink>
    </a:clrScheme>
    <a:fontScheme name="UPS">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PS Webinar March 2022" id="{4A285678-FFB3-404D-B518-E1DDF201C1A3}" vid="{AEB11342-E17B-40A1-AAEA-AED2699B6E1D}"/>
    </a:ext>
  </a:extLst>
</a:theme>
</file>

<file path=ppt/theme/theme4.xml><?xml version="1.0" encoding="utf-8"?>
<a:theme xmlns:a="http://schemas.openxmlformats.org/drawingml/2006/main" name="2_UPS Theme">
  <a:themeElements>
    <a:clrScheme name="UPS 2021 Brand 1">
      <a:dk1>
        <a:srgbClr val="000000"/>
      </a:dk1>
      <a:lt1>
        <a:srgbClr val="FFFFFF"/>
      </a:lt1>
      <a:dk2>
        <a:srgbClr val="58595B"/>
      </a:dk2>
      <a:lt2>
        <a:srgbClr val="DFDBD7"/>
      </a:lt2>
      <a:accent1>
        <a:srgbClr val="330000"/>
      </a:accent1>
      <a:accent2>
        <a:srgbClr val="00857D"/>
      </a:accent2>
      <a:accent3>
        <a:srgbClr val="FFBE00"/>
      </a:accent3>
      <a:accent4>
        <a:srgbClr val="E5004D"/>
      </a:accent4>
      <a:accent5>
        <a:srgbClr val="1966B1"/>
      </a:accent5>
      <a:accent6>
        <a:srgbClr val="6CA341"/>
      </a:accent6>
      <a:hlink>
        <a:srgbClr val="1966B1"/>
      </a:hlink>
      <a:folHlink>
        <a:srgbClr val="00857C"/>
      </a:folHlink>
    </a:clrScheme>
    <a:fontScheme name="UPS">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PS 2021 Master PPT Template.pptx [Read-Only]" id="{6D946ABB-A62A-4DCE-94E5-FC68A4D2DC61}" vid="{29DC29B5-A81F-46A9-9F4E-052FE9055E0F}"/>
    </a:ext>
  </a:extLst>
</a:theme>
</file>

<file path=ppt/theme/theme5.xml><?xml version="1.0" encoding="utf-8"?>
<a:theme xmlns:a="http://schemas.openxmlformats.org/drawingml/2006/main" name="UPS Theme">
  <a:themeElements>
    <a:clrScheme name="UPS 2021 Brand 1">
      <a:dk1>
        <a:srgbClr val="000000"/>
      </a:dk1>
      <a:lt1>
        <a:srgbClr val="FFFFFF"/>
      </a:lt1>
      <a:dk2>
        <a:srgbClr val="58595B"/>
      </a:dk2>
      <a:lt2>
        <a:srgbClr val="DFDBD7"/>
      </a:lt2>
      <a:accent1>
        <a:srgbClr val="330000"/>
      </a:accent1>
      <a:accent2>
        <a:srgbClr val="00857D"/>
      </a:accent2>
      <a:accent3>
        <a:srgbClr val="FFBE00"/>
      </a:accent3>
      <a:accent4>
        <a:srgbClr val="E5004D"/>
      </a:accent4>
      <a:accent5>
        <a:srgbClr val="1966B1"/>
      </a:accent5>
      <a:accent6>
        <a:srgbClr val="6CA341"/>
      </a:accent6>
      <a:hlink>
        <a:srgbClr val="1966B1"/>
      </a:hlink>
      <a:folHlink>
        <a:srgbClr val="00857C"/>
      </a:folHlink>
    </a:clrScheme>
    <a:fontScheme name="UPS">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1220941_UPS 2021 Master PPT Template.pptx" id="{23DB2D12-5B55-446D-925D-08B53BCCE98A}" vid="{E6A01153-831B-4B61-9C9B-EB0BFA59A07B}"/>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39030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UPS Theme">
  <a:themeElements>
    <a:clrScheme name="UPS Theme 1">
      <a:dk1>
        <a:srgbClr val="000000"/>
      </a:dk1>
      <a:lt1>
        <a:srgbClr val="FFFFFF"/>
      </a:lt1>
      <a:dk2>
        <a:srgbClr val="595555"/>
      </a:dk2>
      <a:lt2>
        <a:srgbClr val="DFDBD7"/>
      </a:lt2>
      <a:accent1>
        <a:srgbClr val="0E246D"/>
      </a:accent1>
      <a:accent2>
        <a:srgbClr val="76881D"/>
      </a:accent2>
      <a:accent3>
        <a:srgbClr val="C67D30"/>
      </a:accent3>
      <a:accent4>
        <a:srgbClr val="00857D"/>
      </a:accent4>
      <a:accent5>
        <a:srgbClr val="426DA9"/>
      </a:accent5>
      <a:accent6>
        <a:srgbClr val="173F35"/>
      </a:accent6>
      <a:hlink>
        <a:srgbClr val="910048"/>
      </a:hlink>
      <a:folHlink>
        <a:srgbClr val="00857C"/>
      </a:folHlink>
    </a:clrScheme>
    <a:fontScheme name="UPS">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0 PPT master template-UPS-Focused_052920" id="{E6077591-F8C0-4CFE-9FCE-BD25DB647D3D}" vid="{8E03B8EE-7B1F-4689-8E57-06F42175D79C}"/>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1279</TotalTime>
  <Words>3385</Words>
  <Application>Microsoft Office PowerPoint</Application>
  <PresentationFormat>Widescreen</PresentationFormat>
  <Paragraphs>450</Paragraphs>
  <Slides>23</Slides>
  <Notes>15</Notes>
  <HiddenSlides>0</HiddenSlides>
  <MMClips>0</MMClips>
  <ScaleCrop>false</ScaleCrop>
  <HeadingPairs>
    <vt:vector size="8" baseType="variant">
      <vt:variant>
        <vt:lpstr>Fonts Used</vt:lpstr>
      </vt:variant>
      <vt:variant>
        <vt:i4>21</vt:i4>
      </vt:variant>
      <vt:variant>
        <vt:lpstr>Theme</vt:lpstr>
      </vt:variant>
      <vt:variant>
        <vt:i4>8</vt:i4>
      </vt:variant>
      <vt:variant>
        <vt:lpstr>Embedded OLE Servers</vt:lpstr>
      </vt:variant>
      <vt:variant>
        <vt:i4>1</vt:i4>
      </vt:variant>
      <vt:variant>
        <vt:lpstr>Slide Titles</vt:lpstr>
      </vt:variant>
      <vt:variant>
        <vt:i4>23</vt:i4>
      </vt:variant>
    </vt:vector>
  </HeadingPairs>
  <TitlesOfParts>
    <vt:vector size="53" baseType="lpstr">
      <vt:lpstr>Aptos</vt:lpstr>
      <vt:lpstr>Aptos Display</vt:lpstr>
      <vt:lpstr>Arial</vt:lpstr>
      <vt:lpstr>Arial Narrow</vt:lpstr>
      <vt:lpstr>Calibri</vt:lpstr>
      <vt:lpstr>Century Gothic</vt:lpstr>
      <vt:lpstr>Courier New</vt:lpstr>
      <vt:lpstr>Fira Sans Light</vt:lpstr>
      <vt:lpstr>Google Sans</vt:lpstr>
      <vt:lpstr>Montserrat Medium</vt:lpstr>
      <vt:lpstr>OPEN SANS</vt:lpstr>
      <vt:lpstr>OPEN SANS</vt:lpstr>
      <vt:lpstr>Open Sans Light</vt:lpstr>
      <vt:lpstr>Roboto</vt:lpstr>
      <vt:lpstr>Roboto ExtraBold</vt:lpstr>
      <vt:lpstr>Roboto Light</vt:lpstr>
      <vt:lpstr>Times New Roman</vt:lpstr>
      <vt:lpstr>Tinos</vt:lpstr>
      <vt:lpstr>ui-sans-serif</vt:lpstr>
      <vt:lpstr>Verdana</vt:lpstr>
      <vt:lpstr>Wingdings</vt:lpstr>
      <vt:lpstr>Office Theme</vt:lpstr>
      <vt:lpstr>Slide Master</vt:lpstr>
      <vt:lpstr>4_UPS Theme</vt:lpstr>
      <vt:lpstr>2_UPS Theme</vt:lpstr>
      <vt:lpstr>UPS Theme</vt:lpstr>
      <vt:lpstr>1_Office Theme</vt:lpstr>
      <vt:lpstr>1_Simple Light</vt:lpstr>
      <vt:lpstr>3_UPS Theme</vt:lpstr>
      <vt:lpstr>think-cell Slide</vt:lpstr>
      <vt:lpstr>PowerPoint Presentation</vt:lpstr>
      <vt:lpstr>Hoy en nuestra sesión: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Parcel Service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Andres Paez Gutierrez</dc:creator>
  <cp:lastModifiedBy>Andres Paez Gutierrez</cp:lastModifiedBy>
  <cp:revision>13</cp:revision>
  <dcterms:created xsi:type="dcterms:W3CDTF">2025-11-18T21:25:34Z</dcterms:created>
  <dcterms:modified xsi:type="dcterms:W3CDTF">2025-12-05T20:37:45Z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cd8ab5-5795-469a-8c51-9f21ba29bce6_Enabled">
    <vt:lpwstr>true</vt:lpwstr>
  </property>
  <property fmtid="{D5CDD505-2E9C-101B-9397-08002B2CF9AE}" pid="3" name="MSIP_Label_becd8ab5-5795-469a-8c51-9f21ba29bce6_SetDate">
    <vt:lpwstr>2025-11-18T21:26:11Z</vt:lpwstr>
  </property>
  <property fmtid="{D5CDD505-2E9C-101B-9397-08002B2CF9AE}" pid="4" name="MSIP_Label_becd8ab5-5795-469a-8c51-9f21ba29bce6_Method">
    <vt:lpwstr>Standard</vt:lpwstr>
  </property>
  <property fmtid="{D5CDD505-2E9C-101B-9397-08002B2CF9AE}" pid="5" name="MSIP_Label_becd8ab5-5795-469a-8c51-9f21ba29bce6_Name">
    <vt:lpwstr>GENERAL</vt:lpwstr>
  </property>
  <property fmtid="{D5CDD505-2E9C-101B-9397-08002B2CF9AE}" pid="6" name="MSIP_Label_becd8ab5-5795-469a-8c51-9f21ba29bce6_SiteId">
    <vt:lpwstr>e7520e4d-d5a0-488d-9e9f-949faae7dce8</vt:lpwstr>
  </property>
  <property fmtid="{D5CDD505-2E9C-101B-9397-08002B2CF9AE}" pid="7" name="MSIP_Label_becd8ab5-5795-469a-8c51-9f21ba29bce6_ActionId">
    <vt:lpwstr>95918855-9520-4bbc-8b0c-6e7c7a5735c6</vt:lpwstr>
  </property>
  <property fmtid="{D5CDD505-2E9C-101B-9397-08002B2CF9AE}" pid="8" name="MSIP_Label_becd8ab5-5795-469a-8c51-9f21ba29bce6_ContentBits">
    <vt:lpwstr>0</vt:lpwstr>
  </property>
  <property fmtid="{D5CDD505-2E9C-101B-9397-08002B2CF9AE}" pid="9" name="MSIP_Label_becd8ab5-5795-469a-8c51-9f21ba29bce6_Tag">
    <vt:lpwstr>10, 3, 0, 1</vt:lpwstr>
  </property>
</Properties>
</file>